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CD5B3-2C86-424E-BA76-4E90637FD1C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45F55-59D3-4B8D-9419-06F8AA415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45F55-59D3-4B8D-9419-06F8AA4154F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BC56DC-BB1D-48F2-AE50-1A2A686AB6A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633C6A-D5C3-473C-B017-62B73D8011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 Management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Engineers Meeting</a:t>
            </a:r>
          </a:p>
          <a:p>
            <a:r>
              <a:rPr lang="en-US" dirty="0" smtClean="0"/>
              <a:t>Lake Cumberland</a:t>
            </a:r>
          </a:p>
          <a:p>
            <a:r>
              <a:rPr lang="en-US" dirty="0" smtClean="0"/>
              <a:t>March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MUTCD Mandate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Agencies have until January 2012 to establish and implement a method to maintain minimum levels of sign retroreflectivity</a:t>
            </a:r>
          </a:p>
          <a:p>
            <a:r>
              <a:rPr lang="en-US" dirty="0" smtClean="0"/>
              <a:t>Compliance date for regulatory, warning and ground mounted guide signs is January 2015</a:t>
            </a:r>
          </a:p>
          <a:p>
            <a:r>
              <a:rPr lang="en-US" dirty="0" smtClean="0"/>
              <a:t>Compliance date for overhead guide signs is January 2018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KYTC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Accurate, reliable and cost effective method to evaluate traffic signs</a:t>
            </a:r>
          </a:p>
          <a:p>
            <a:r>
              <a:rPr lang="en-US" dirty="0" smtClean="0"/>
              <a:t>Objective is to minimize costs, reduce liability, improve safety and comply with MUTCD standards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of statewide sign management program that will meet FHWA requirements and serve as a model for a more extensive KYTC asset management program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worn out signs</a:t>
            </a:r>
          </a:p>
          <a:p>
            <a:r>
              <a:rPr lang="en-US" dirty="0" smtClean="0"/>
              <a:t>Minimize requirements for field inspections</a:t>
            </a:r>
          </a:p>
          <a:p>
            <a:r>
              <a:rPr lang="en-US" dirty="0" smtClean="0"/>
              <a:t>Plan and budget resources properly</a:t>
            </a:r>
          </a:p>
          <a:p>
            <a:r>
              <a:rPr lang="en-US" dirty="0" smtClean="0"/>
              <a:t>Useable as liability defense</a:t>
            </a:r>
          </a:p>
          <a:p>
            <a:r>
              <a:rPr lang="en-US" dirty="0" smtClean="0"/>
              <a:t>Compliment existing inventory sets</a:t>
            </a:r>
          </a:p>
          <a:p>
            <a:r>
              <a:rPr lang="en-US" dirty="0" smtClean="0"/>
              <a:t>Anticipate future needs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inventory of existing signs</a:t>
            </a:r>
          </a:p>
          <a:p>
            <a:r>
              <a:rPr lang="en-US" dirty="0" smtClean="0"/>
              <a:t>Collect inventory on newly installed signs</a:t>
            </a:r>
          </a:p>
          <a:p>
            <a:r>
              <a:rPr lang="en-US" dirty="0" smtClean="0"/>
              <a:t>Determine ultimate retroreflectivity management method that will be used once program fully developed</a:t>
            </a:r>
          </a:p>
          <a:p>
            <a:r>
              <a:rPr lang="en-US" dirty="0" smtClean="0"/>
              <a:t>Determine intermediate retroreflectivity management method that may be needed temporarily in order to meet MUTCD deadlines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Click</a:t>
            </a:r>
          </a:p>
          <a:p>
            <a:r>
              <a:rPr lang="en-US" dirty="0" err="1" smtClean="0"/>
              <a:t>Photolog</a:t>
            </a:r>
            <a:r>
              <a:rPr lang="en-US" dirty="0" smtClean="0"/>
              <a:t> Van and Database</a:t>
            </a:r>
          </a:p>
          <a:p>
            <a:r>
              <a:rPr lang="en-US" dirty="0" smtClean="0"/>
              <a:t>OMS</a:t>
            </a:r>
          </a:p>
          <a:p>
            <a:r>
              <a:rPr lang="en-US" dirty="0" smtClean="0"/>
              <a:t>Mobile OMS</a:t>
            </a:r>
          </a:p>
          <a:p>
            <a:r>
              <a:rPr lang="en-US" dirty="0" smtClean="0"/>
              <a:t>Field Data Collection Devices</a:t>
            </a:r>
          </a:p>
          <a:p>
            <a:r>
              <a:rPr lang="en-US" dirty="0" smtClean="0"/>
              <a:t>Area Development Districts</a:t>
            </a:r>
          </a:p>
          <a:p>
            <a:r>
              <a:rPr lang="en-US" dirty="0" err="1" smtClean="0"/>
              <a:t>Barcoding</a:t>
            </a:r>
            <a:r>
              <a:rPr lang="en-US" dirty="0" smtClean="0"/>
              <a:t> or RFID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Steering Committee – Jon Wilcoxson</a:t>
            </a:r>
          </a:p>
          <a:p>
            <a:r>
              <a:rPr lang="en-US" dirty="0" smtClean="0"/>
              <a:t>Existing Sign Inventory – Chad Shive</a:t>
            </a:r>
          </a:p>
          <a:p>
            <a:r>
              <a:rPr lang="en-US" dirty="0" smtClean="0"/>
              <a:t>New Sign Installation – Tracy Nowaczyk</a:t>
            </a:r>
          </a:p>
          <a:p>
            <a:r>
              <a:rPr lang="en-US" dirty="0" smtClean="0"/>
              <a:t>Technology – Chad Shive</a:t>
            </a:r>
          </a:p>
          <a:p>
            <a:r>
              <a:rPr lang="en-US" dirty="0" smtClean="0"/>
              <a:t>OMS – Aaron Collins</a:t>
            </a:r>
          </a:p>
          <a:p>
            <a:r>
              <a:rPr lang="en-US" dirty="0" smtClean="0"/>
              <a:t>Retroreflectivity – Tracy Nowaczyk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6E7FDD431B146B85EB3EEB0B8D9CA" ma:contentTypeVersion="7" ma:contentTypeDescription="Create a new document." ma:contentTypeScope="" ma:versionID="1d85c623baed4dacc7d495e7e02010c8">
  <xsd:schema xmlns:xsd="http://www.w3.org/2001/XMLSchema" xmlns:xs="http://www.w3.org/2001/XMLSchema" xmlns:p="http://schemas.microsoft.com/office/2006/metadata/properties" xmlns:ns1="http://schemas.microsoft.com/sharepoint/v3" xmlns:ns2="e8eb5019-da87-4cd9-99a5-488574942f80" xmlns:ns3="9c16dc54-5a24-4afd-a61c-664ec7eab416" targetNamespace="http://schemas.microsoft.com/office/2006/metadata/properties" ma:root="true" ma:fieldsID="c6ef15f7a647deeac9119a0f780903b1" ns1:_="" ns2:_="" ns3:_="">
    <xsd:import namespace="http://schemas.microsoft.com/sharepoint/v3"/>
    <xsd:import namespace="e8eb5019-da87-4cd9-99a5-488574942f80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vhqt" minOccurs="0"/>
                <xsd:element ref="ns2:g7l2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b5019-da87-4cd9-99a5-488574942f80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format="Dropdown" ma:internalName="Category" ma:readOnly="false">
      <xsd:simpleType>
        <xsd:restriction base="dms:Choice">
          <xsd:enumeration value="AASHTO Presentations"/>
          <xsd:enumeration value="Annual Reports"/>
          <xsd:enumeration value="Condition of Pavement"/>
          <xsd:enumeration value="District Support Maps"/>
          <xsd:enumeration value="Maintenance Facilities"/>
          <xsd:enumeration value="Pavement Operations"/>
          <xsd:enumeration value="Pesticide"/>
          <xsd:enumeration value="Snow and Ice Maps"/>
          <xsd:enumeration value="Trek"/>
          <xsd:enumeration value="District MRP"/>
        </xsd:restriction>
      </xsd:simpleType>
    </xsd:element>
    <xsd:element name="vhqt" ma:index="11" nillable="true" ma:displayName="MRP FY" ma:internalName="vhqt">
      <xsd:simpleType>
        <xsd:restriction base="dms:Text">
          <xsd:maxLength value="255"/>
        </xsd:restriction>
      </xsd:simpleType>
    </xsd:element>
    <xsd:element name="g7l2" ma:index="12" nillable="true" ma:displayName="Text" ma:internalName="g7l2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e8eb5019-da87-4cd9-99a5-488574942f80" xsi:nil="true"/>
    <g7l2 xmlns="e8eb5019-da87-4cd9-99a5-488574942f80" xsi:nil="true"/>
    <vhqt xmlns="e8eb5019-da87-4cd9-99a5-488574942f80" xsi:nil="true"/>
  </documentManagement>
</p:properties>
</file>

<file path=customXml/itemProps1.xml><?xml version="1.0" encoding="utf-8"?>
<ds:datastoreItem xmlns:ds="http://schemas.openxmlformats.org/officeDocument/2006/customXml" ds:itemID="{5F612A7C-4681-46CF-93E1-2E541AC68269}"/>
</file>

<file path=customXml/itemProps2.xml><?xml version="1.0" encoding="utf-8"?>
<ds:datastoreItem xmlns:ds="http://schemas.openxmlformats.org/officeDocument/2006/customXml" ds:itemID="{37D82D0A-F6B2-47AA-A462-CDBAAC983385}"/>
</file>

<file path=customXml/itemProps3.xml><?xml version="1.0" encoding="utf-8"?>
<ds:datastoreItem xmlns:ds="http://schemas.openxmlformats.org/officeDocument/2006/customXml" ds:itemID="{8619B5EA-3D47-4ED7-A718-C8437F1165EC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</TotalTime>
  <Words>228</Words>
  <Application>Microsoft Office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Sign Management Project</vt:lpstr>
      <vt:lpstr>MUTCD Mandate</vt:lpstr>
      <vt:lpstr>KYTC Need</vt:lpstr>
      <vt:lpstr>Mission</vt:lpstr>
      <vt:lpstr>Sign management system</vt:lpstr>
      <vt:lpstr>Major tasks</vt:lpstr>
      <vt:lpstr>Tools</vt:lpstr>
      <vt:lpstr>teams</vt:lpstr>
    </vt:vector>
  </TitlesOfParts>
  <Company>Commonwealth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Management Project</dc:title>
  <dc:creator>Tracy.Nowaczyk</dc:creator>
  <cp:lastModifiedBy>Tracy.Nowaczyk</cp:lastModifiedBy>
  <cp:revision>6</cp:revision>
  <dcterms:created xsi:type="dcterms:W3CDTF">2010-03-23T12:23:55Z</dcterms:created>
  <dcterms:modified xsi:type="dcterms:W3CDTF">2010-03-23T13:14:12Z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0x010100F476E7FDD431B146B85EB3EEB0B8D9CA</vt:lpwstr>
  </property>
</Properties>
</file>