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6" r:id="rId3"/>
    <p:sldId id="258" r:id="rId4"/>
    <p:sldId id="259" r:id="rId5"/>
    <p:sldId id="263" r:id="rId6"/>
    <p:sldId id="260" r:id="rId7"/>
    <p:sldId id="261" r:id="rId8"/>
    <p:sldId id="262" r:id="rId9"/>
    <p:sldId id="271" r:id="rId10"/>
    <p:sldId id="264" r:id="rId11"/>
    <p:sldId id="265" r:id="rId12"/>
    <p:sldId id="268" r:id="rId13"/>
    <p:sldId id="269" r:id="rId14"/>
    <p:sldId id="270" r:id="rId15"/>
    <p:sldId id="267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1" autoAdjust="0"/>
    <p:restoredTop sz="94643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AB214-AEE2-4377-8D6C-D5A97941B1B0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8025B-01D2-49B9-B3B0-A1D24A49D5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4978360-74B2-401B-B7E4-4B97CBA7AE13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8F9F574-2A4E-4C05-ADA4-8A9B7C6EBE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F574-2A4E-4C05-ADA4-8A9B7C6EBE6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F574-2A4E-4C05-ADA4-8A9B7C6EBE6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45F55-59D3-4B8D-9419-06F8AA4154F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45F55-59D3-4B8D-9419-06F8AA4154F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A0EDB-DB20-4C3F-9C0C-4944E4FB047A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1E7B0A-EFBC-4DAA-8C34-56523EC967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A0EDB-DB20-4C3F-9C0C-4944E4FB047A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1E7B0A-EFBC-4DAA-8C34-56523EC96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A0EDB-DB20-4C3F-9C0C-4944E4FB047A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1E7B0A-EFBC-4DAA-8C34-56523EC96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A0EDB-DB20-4C3F-9C0C-4944E4FB047A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1E7B0A-EFBC-4DAA-8C34-56523EC96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A0EDB-DB20-4C3F-9C0C-4944E4FB047A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1E7B0A-EFBC-4DAA-8C34-56523EC967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A0EDB-DB20-4C3F-9C0C-4944E4FB047A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1E7B0A-EFBC-4DAA-8C34-56523EC96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A0EDB-DB20-4C3F-9C0C-4944E4FB047A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1E7B0A-EFBC-4DAA-8C34-56523EC96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A0EDB-DB20-4C3F-9C0C-4944E4FB047A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1E7B0A-EFBC-4DAA-8C34-56523EC96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A0EDB-DB20-4C3F-9C0C-4944E4FB047A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1E7B0A-EFBC-4DAA-8C34-56523EC967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A0EDB-DB20-4C3F-9C0C-4944E4FB047A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1E7B0A-EFBC-4DAA-8C34-56523EC96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A0EDB-DB20-4C3F-9C0C-4944E4FB047A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1E7B0A-EFBC-4DAA-8C34-56523EC967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B1A0EDB-DB20-4C3F-9C0C-4944E4FB047A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11E7B0A-EFBC-4DAA-8C34-56523EC967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kytcmaps.kytc.ds.ky.gov/signviewer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tracy.nowaczyk@ky.gov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tracy.nowaczyk@ky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SIGN MANAGEMENT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Tracy Nowaczyk</a:t>
            </a:r>
          </a:p>
          <a:p>
            <a:r>
              <a:rPr lang="en-US" dirty="0" smtClean="0"/>
              <a:t>Pavement Management and Operations</a:t>
            </a:r>
          </a:p>
          <a:p>
            <a:r>
              <a:rPr lang="en-US" dirty="0" smtClean="0"/>
              <a:t>Section Engineer Meeting Fall 2013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Sign Installation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Mobile devices record sign location and date of installation</a:t>
            </a:r>
          </a:p>
          <a:p>
            <a:r>
              <a:rPr lang="en-US" dirty="0" smtClean="0"/>
              <a:t>All districts have mobile devices</a:t>
            </a:r>
          </a:p>
          <a:p>
            <a:r>
              <a:rPr lang="en-US" dirty="0" smtClean="0"/>
              <a:t>Software update in testing</a:t>
            </a:r>
          </a:p>
          <a:p>
            <a:r>
              <a:rPr lang="en-US" dirty="0" smtClean="0"/>
              <a:t>New version release date end of October</a:t>
            </a:r>
          </a:p>
          <a:p>
            <a:r>
              <a:rPr lang="en-US" dirty="0" smtClean="0"/>
              <a:t>Increased functionality</a:t>
            </a:r>
          </a:p>
          <a:p>
            <a:r>
              <a:rPr lang="en-US" dirty="0" smtClean="0"/>
              <a:t>Bug fixes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Retroreflectivity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Nighttime visual inspection can begin</a:t>
            </a:r>
          </a:p>
          <a:p>
            <a:r>
              <a:rPr lang="en-US" dirty="0" smtClean="0"/>
              <a:t>Trained inspectors in each district</a:t>
            </a:r>
          </a:p>
          <a:p>
            <a:r>
              <a:rPr lang="en-US" dirty="0" smtClean="0"/>
              <a:t>NTVI training offered in spring</a:t>
            </a:r>
          </a:p>
          <a:p>
            <a:r>
              <a:rPr lang="en-US" dirty="0" smtClean="0"/>
              <a:t>Two year cycle</a:t>
            </a:r>
          </a:p>
          <a:p>
            <a:r>
              <a:rPr lang="en-US" dirty="0" smtClean="0"/>
              <a:t>Sheeting test banks active</a:t>
            </a:r>
          </a:p>
          <a:p>
            <a:r>
              <a:rPr lang="en-US" dirty="0" smtClean="0"/>
              <a:t>Barcode + Mobile Device = End of Inspections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KYTC Sign Inventory Map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http://kytcmaps.kytc.ds.ky.gov/signviewer/</a:t>
            </a:r>
            <a:endParaRPr lang="en-US" dirty="0" smtClean="0"/>
          </a:p>
          <a:p>
            <a:r>
              <a:rPr lang="en-US" dirty="0" smtClean="0"/>
              <a:t>Signs from inventory contract (ADD)</a:t>
            </a:r>
          </a:p>
          <a:p>
            <a:pPr lvl="1"/>
            <a:r>
              <a:rPr lang="en-US" dirty="0" smtClean="0"/>
              <a:t>Barcode begins with 9</a:t>
            </a:r>
          </a:p>
          <a:p>
            <a:pPr lvl="1"/>
            <a:r>
              <a:rPr lang="en-US" dirty="0" smtClean="0"/>
              <a:t>No installation date available</a:t>
            </a:r>
          </a:p>
          <a:p>
            <a:r>
              <a:rPr lang="en-US" dirty="0" smtClean="0"/>
              <a:t>Signs installed with mobile device</a:t>
            </a:r>
          </a:p>
          <a:p>
            <a:pPr lvl="1"/>
            <a:r>
              <a:rPr lang="en-US" dirty="0" smtClean="0"/>
              <a:t>Barcode begins with KY or PILOT</a:t>
            </a:r>
          </a:p>
          <a:p>
            <a:pPr lvl="1"/>
            <a:r>
              <a:rPr lang="en-US" dirty="0" smtClean="0"/>
              <a:t>Installation and manufacture data available</a:t>
            </a:r>
          </a:p>
          <a:p>
            <a:r>
              <a:rPr lang="en-US" dirty="0" smtClean="0"/>
              <a:t>Photolog points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Operations Management System 				(OMS)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link </a:t>
            </a:r>
          </a:p>
          <a:p>
            <a:r>
              <a:rPr lang="en-US" dirty="0" smtClean="0"/>
              <a:t>Nighttime visual inspection forms</a:t>
            </a:r>
          </a:p>
          <a:p>
            <a:r>
              <a:rPr lang="en-US" dirty="0" smtClean="0"/>
              <a:t>Nighttime visual inspection results</a:t>
            </a:r>
          </a:p>
          <a:p>
            <a:r>
              <a:rPr lang="en-US" dirty="0" smtClean="0"/>
              <a:t>Detailed sign installation reports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SMS Quarterly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Contains program updates</a:t>
            </a:r>
          </a:p>
          <a:p>
            <a:r>
              <a:rPr lang="en-US" dirty="0" smtClean="0"/>
              <a:t>Updated roadside inventory numbers</a:t>
            </a:r>
          </a:p>
          <a:p>
            <a:r>
              <a:rPr lang="en-US" dirty="0" smtClean="0"/>
              <a:t>Activity summaries for each district</a:t>
            </a:r>
          </a:p>
          <a:p>
            <a:pPr lvl="1"/>
            <a:r>
              <a:rPr lang="en-US" dirty="0" smtClean="0"/>
              <a:t>Signs manufactured with barcode</a:t>
            </a:r>
          </a:p>
          <a:p>
            <a:pPr lvl="1"/>
            <a:r>
              <a:rPr lang="en-US" dirty="0" smtClean="0"/>
              <a:t>Signs installed with mobile device</a:t>
            </a:r>
          </a:p>
          <a:p>
            <a:r>
              <a:rPr lang="en-US" dirty="0" smtClean="0"/>
              <a:t>Next update: December 2013</a:t>
            </a:r>
          </a:p>
          <a:p>
            <a:r>
              <a:rPr lang="en-US" dirty="0" smtClean="0"/>
              <a:t>Email </a:t>
            </a:r>
            <a:r>
              <a:rPr lang="en-US" dirty="0" smtClean="0">
                <a:hlinkClick r:id="rId2"/>
              </a:rPr>
              <a:t>tracy.nowaczyk@ky.gov</a:t>
            </a:r>
            <a:r>
              <a:rPr lang="en-US" dirty="0" smtClean="0"/>
              <a:t> to be included on SMS distribution list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tracy.nowaczyk@ky.gov</a:t>
            </a:r>
            <a:endParaRPr lang="en-US" dirty="0" smtClean="0"/>
          </a:p>
          <a:p>
            <a:r>
              <a:rPr lang="en-US" dirty="0" smtClean="0"/>
              <a:t>OMS Helpdesk 502-564-6818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FHWA Final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Agencies must have in place assessment or management plan in place by June 13, 2014</a:t>
            </a:r>
          </a:p>
          <a:p>
            <a:r>
              <a:rPr lang="en-US" dirty="0" smtClean="0"/>
              <a:t>Elimination of compliance dates</a:t>
            </a:r>
          </a:p>
          <a:p>
            <a:r>
              <a:rPr lang="en-US" dirty="0" smtClean="0"/>
              <a:t>Does not relieve retroreflectivity standards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KYTC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Comply with MUTCD retroreflectivity standards</a:t>
            </a:r>
          </a:p>
          <a:p>
            <a:r>
              <a:rPr lang="en-US" dirty="0" smtClean="0"/>
              <a:t>Accurate, reliable and cost effective method to evaluate traffic signs</a:t>
            </a:r>
          </a:p>
          <a:p>
            <a:r>
              <a:rPr lang="en-US" dirty="0" smtClean="0"/>
              <a:t>Objective is to minimize costs, reduce liability, improve safety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 Management System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Identify worn out signs</a:t>
            </a:r>
          </a:p>
          <a:p>
            <a:r>
              <a:rPr lang="en-US" dirty="0" smtClean="0"/>
              <a:t>Minimize requirements for field inspections</a:t>
            </a:r>
          </a:p>
          <a:p>
            <a:r>
              <a:rPr lang="en-US" dirty="0" smtClean="0"/>
              <a:t>Plan and budget resources properly</a:t>
            </a:r>
          </a:p>
          <a:p>
            <a:r>
              <a:rPr lang="en-US" dirty="0" smtClean="0"/>
              <a:t>Useable as liability defense</a:t>
            </a:r>
          </a:p>
          <a:p>
            <a:r>
              <a:rPr lang="en-US" dirty="0" smtClean="0"/>
              <a:t>Compliment existing inventory sets</a:t>
            </a:r>
          </a:p>
          <a:p>
            <a:r>
              <a:rPr lang="en-US" dirty="0" smtClean="0"/>
              <a:t>Anticipate future needs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 Management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Existing sign inventory</a:t>
            </a:r>
          </a:p>
          <a:p>
            <a:r>
              <a:rPr lang="en-US" dirty="0" smtClean="0"/>
              <a:t>Sign manufacture</a:t>
            </a:r>
          </a:p>
          <a:p>
            <a:r>
              <a:rPr lang="en-US" dirty="0" smtClean="0"/>
              <a:t>New sign installation</a:t>
            </a:r>
          </a:p>
          <a:p>
            <a:r>
              <a:rPr lang="en-US" dirty="0" smtClean="0"/>
              <a:t>Retroreflectivity inspection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Inventory Collection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district has at least one county collected</a:t>
            </a:r>
          </a:p>
          <a:p>
            <a:r>
              <a:rPr lang="en-US" dirty="0" smtClean="0"/>
              <a:t>Contract field collection with ADDs 90% complete</a:t>
            </a:r>
          </a:p>
          <a:p>
            <a:r>
              <a:rPr lang="en-US" dirty="0" smtClean="0"/>
              <a:t>Next phase will utilize photos from Mandli collection vehicles</a:t>
            </a:r>
          </a:p>
          <a:p>
            <a:r>
              <a:rPr lang="en-US" dirty="0" smtClean="0"/>
              <a:t>Projected 100% completion March 2014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4877" y="1600200"/>
            <a:ext cx="8109123" cy="3852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 Manufacture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Barcodes hold sign attributes</a:t>
            </a:r>
          </a:p>
          <a:p>
            <a:r>
              <a:rPr lang="en-US" dirty="0" smtClean="0"/>
              <a:t>All district sign shops have barcodes</a:t>
            </a:r>
          </a:p>
          <a:p>
            <a:r>
              <a:rPr lang="en-US" dirty="0" smtClean="0"/>
              <a:t>Central sign shop manufacturing signs with barcodes</a:t>
            </a:r>
          </a:p>
          <a:p>
            <a:r>
              <a:rPr lang="en-US" dirty="0" smtClean="0"/>
              <a:t>Master agreements require barcodes</a:t>
            </a:r>
          </a:p>
          <a:p>
            <a:r>
              <a:rPr lang="en-US" dirty="0" smtClean="0"/>
              <a:t>Special note for construction projects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Note Permanent 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Installation of permanent signs</a:t>
            </a:r>
          </a:p>
          <a:p>
            <a:r>
              <a:rPr lang="en-US" dirty="0" smtClean="0"/>
              <a:t>Department provides barcode to contractor</a:t>
            </a:r>
          </a:p>
          <a:p>
            <a:r>
              <a:rPr lang="en-US" dirty="0" smtClean="0"/>
              <a:t>Contractor must record barcode, sign attributes, and coordinates of location</a:t>
            </a:r>
          </a:p>
          <a:p>
            <a:r>
              <a:rPr lang="en-US" dirty="0" smtClean="0"/>
              <a:t>Contractor must submit data electronically prior to inspection</a:t>
            </a:r>
          </a:p>
          <a:p>
            <a:r>
              <a:rPr lang="en-US" dirty="0" smtClean="0"/>
              <a:t>Complete sign inventory before payment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76E7FDD431B146B85EB3EEB0B8D9CA" ma:contentTypeVersion="7" ma:contentTypeDescription="Create a new document." ma:contentTypeScope="" ma:versionID="1d85c623baed4dacc7d495e7e02010c8">
  <xsd:schema xmlns:xsd="http://www.w3.org/2001/XMLSchema" xmlns:xs="http://www.w3.org/2001/XMLSchema" xmlns:p="http://schemas.microsoft.com/office/2006/metadata/properties" xmlns:ns1="http://schemas.microsoft.com/sharepoint/v3" xmlns:ns2="e8eb5019-da87-4cd9-99a5-488574942f80" xmlns:ns3="9c16dc54-5a24-4afd-a61c-664ec7eab416" targetNamespace="http://schemas.microsoft.com/office/2006/metadata/properties" ma:root="true" ma:fieldsID="c6ef15f7a647deeac9119a0f780903b1" ns1:_="" ns2:_="" ns3:_="">
    <xsd:import namespace="http://schemas.microsoft.com/sharepoint/v3"/>
    <xsd:import namespace="e8eb5019-da87-4cd9-99a5-488574942f80"/>
    <xsd:import namespace="9c16dc54-5a24-4afd-a61c-664ec7eab416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Category" minOccurs="0"/>
                <xsd:element ref="ns2:vhqt" minOccurs="0"/>
                <xsd:element ref="ns2:g7l2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eb5019-da87-4cd9-99a5-488574942f80" elementFormDefault="qualified">
    <xsd:import namespace="http://schemas.microsoft.com/office/2006/documentManagement/types"/>
    <xsd:import namespace="http://schemas.microsoft.com/office/infopath/2007/PartnerControls"/>
    <xsd:element name="Category" ma:index="6" nillable="true" ma:displayName="Category" ma:format="Dropdown" ma:internalName="Category" ma:readOnly="false">
      <xsd:simpleType>
        <xsd:restriction base="dms:Choice">
          <xsd:enumeration value="AASHTO Presentations"/>
          <xsd:enumeration value="Annual Reports"/>
          <xsd:enumeration value="Condition of Pavement"/>
          <xsd:enumeration value="District Support Maps"/>
          <xsd:enumeration value="Maintenance Facilities"/>
          <xsd:enumeration value="Pavement Operations"/>
          <xsd:enumeration value="Pesticide"/>
          <xsd:enumeration value="Snow and Ice Maps"/>
          <xsd:enumeration value="Trek"/>
          <xsd:enumeration value="District MRP"/>
        </xsd:restriction>
      </xsd:simpleType>
    </xsd:element>
    <xsd:element name="vhqt" ma:index="11" nillable="true" ma:displayName="MRP FY" ma:internalName="vhqt">
      <xsd:simpleType>
        <xsd:restriction base="dms:Text">
          <xsd:maxLength value="255"/>
        </xsd:restriction>
      </xsd:simpleType>
    </xsd:element>
    <xsd:element name="g7l2" ma:index="12" nillable="true" ma:displayName="Text" ma:internalName="g7l2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16dc54-5a24-4afd-a61c-664ec7eab416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Category xmlns="e8eb5019-da87-4cd9-99a5-488574942f80" xsi:nil="true"/>
    <g7l2 xmlns="e8eb5019-da87-4cd9-99a5-488574942f80" xsi:nil="true"/>
    <vhqt xmlns="e8eb5019-da87-4cd9-99a5-488574942f80" xsi:nil="true"/>
  </documentManagement>
</p:properties>
</file>

<file path=customXml/itemProps1.xml><?xml version="1.0" encoding="utf-8"?>
<ds:datastoreItem xmlns:ds="http://schemas.openxmlformats.org/officeDocument/2006/customXml" ds:itemID="{D8A47176-88AC-453D-8FA4-06D5CD45BDF0}"/>
</file>

<file path=customXml/itemProps2.xml><?xml version="1.0" encoding="utf-8"?>
<ds:datastoreItem xmlns:ds="http://schemas.openxmlformats.org/officeDocument/2006/customXml" ds:itemID="{CAB5A314-C75D-4FF5-B2DA-C04DC923F452}"/>
</file>

<file path=customXml/itemProps3.xml><?xml version="1.0" encoding="utf-8"?>
<ds:datastoreItem xmlns:ds="http://schemas.openxmlformats.org/officeDocument/2006/customXml" ds:itemID="{E67376D2-80F2-41EB-BB8F-5D6299580416}"/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516</TotalTime>
  <Words>382</Words>
  <Application>Microsoft Office PowerPoint</Application>
  <PresentationFormat>On-screen Show (4:3)</PresentationFormat>
  <Paragraphs>86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Solstice</vt:lpstr>
      <vt:lpstr>SIGN MANAGEMENT UPDATE</vt:lpstr>
      <vt:lpstr>FHWA Final Rule</vt:lpstr>
      <vt:lpstr>KYTC Need</vt:lpstr>
      <vt:lpstr>Sign Management System Goals</vt:lpstr>
      <vt:lpstr>Sign Management Components</vt:lpstr>
      <vt:lpstr>Existing Inventory Collection</vt:lpstr>
      <vt:lpstr>Slide 7</vt:lpstr>
      <vt:lpstr>Sign Manufacture </vt:lpstr>
      <vt:lpstr>Special Note Permanent Signs</vt:lpstr>
      <vt:lpstr>New Sign Installation</vt:lpstr>
      <vt:lpstr>Retroreflectivity</vt:lpstr>
      <vt:lpstr>KYTC Sign Inventory Map </vt:lpstr>
      <vt:lpstr>Operations Management System     (OMS)</vt:lpstr>
      <vt:lpstr>SMS Quarterly Updates</vt:lpstr>
      <vt:lpstr>Thank You</vt:lpstr>
    </vt:vector>
  </TitlesOfParts>
  <Company>Commonwealth of Kentucky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 MANAGEMENT UPDATE</dc:title>
  <dc:creator>Tracy.Nowaczyk</dc:creator>
  <cp:lastModifiedBy>Tracy.Nowaczyk</cp:lastModifiedBy>
  <cp:revision>48</cp:revision>
  <dcterms:created xsi:type="dcterms:W3CDTF">2013-09-06T14:41:32Z</dcterms:created>
  <dcterms:modified xsi:type="dcterms:W3CDTF">2013-09-16T16:19:41Z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0x010100F476E7FDD431B146B85EB3EEB0B8D9CA</vt:lpwstr>
  </property>
</Properties>
</file>