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4B7E-70F9-44B7-8E31-5F420D0183EC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D7721-BF88-4D7A-9D0C-57EA6D74777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4B7E-70F9-44B7-8E31-5F420D0183EC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D7721-BF88-4D7A-9D0C-57EA6D7477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4B7E-70F9-44B7-8E31-5F420D0183EC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D7721-BF88-4D7A-9D0C-57EA6D7477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4B7E-70F9-44B7-8E31-5F420D0183EC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D7721-BF88-4D7A-9D0C-57EA6D7477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4B7E-70F9-44B7-8E31-5F420D0183EC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C5D7721-BF88-4D7A-9D0C-57EA6D74777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4B7E-70F9-44B7-8E31-5F420D0183EC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D7721-BF88-4D7A-9D0C-57EA6D7477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4B7E-70F9-44B7-8E31-5F420D0183EC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D7721-BF88-4D7A-9D0C-57EA6D7477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4B7E-70F9-44B7-8E31-5F420D0183EC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D7721-BF88-4D7A-9D0C-57EA6D7477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4B7E-70F9-44B7-8E31-5F420D0183EC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D7721-BF88-4D7A-9D0C-57EA6D7477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4B7E-70F9-44B7-8E31-5F420D0183EC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D7721-BF88-4D7A-9D0C-57EA6D7477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4B7E-70F9-44B7-8E31-5F420D0183EC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D7721-BF88-4D7A-9D0C-57EA6D7477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0FE4B7E-70F9-44B7-8E31-5F420D0183EC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C5D7721-BF88-4D7A-9D0C-57EA6D74777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Greg.garner@ky.gov" TargetMode="External"/><Relationship Id="rId2" Type="http://schemas.openxmlformats.org/officeDocument/2006/relationships/hyperlink" Target="mailto:Aaron.collins@ky.gov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Chad.shive@ky.gov" TargetMode="External"/><Relationship Id="rId4" Type="http://schemas.openxmlformats.org/officeDocument/2006/relationships/hyperlink" Target="mailto:Tracy.nowaczyk@ky.go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kytcmaps.kytc.ds.ky.gov/signviewe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tracy.nowaczyk@ky.gov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Kentucky Sign management system reporting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Webinar</a:t>
            </a:r>
          </a:p>
          <a:p>
            <a:r>
              <a:rPr lang="en-US" dirty="0" smtClean="0"/>
              <a:t>May 24</a:t>
            </a:r>
            <a:r>
              <a:rPr lang="en-US" baseline="30000" dirty="0" smtClean="0"/>
              <a:t>th</a:t>
            </a:r>
            <a:r>
              <a:rPr lang="en-US" dirty="0" smtClean="0"/>
              <a:t>, 2013</a:t>
            </a:r>
          </a:p>
          <a:p>
            <a:r>
              <a:rPr lang="en-US" dirty="0" smtClean="0"/>
              <a:t>Tracy Nowaczyk, PE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OMS HELP DESK 502-564-6818</a:t>
            </a:r>
          </a:p>
          <a:p>
            <a:r>
              <a:rPr lang="en-US" dirty="0" smtClean="0"/>
              <a:t>TECHNOLOGY HELP:</a:t>
            </a:r>
          </a:p>
          <a:p>
            <a:pPr lvl="1"/>
            <a:r>
              <a:rPr lang="en-US" dirty="0" smtClean="0">
                <a:hlinkClick r:id="rId2"/>
              </a:rPr>
              <a:t>Aaron.collins@ky.gov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Greg.garner@ky.gov</a:t>
            </a:r>
            <a:endParaRPr lang="en-US" dirty="0" smtClean="0"/>
          </a:p>
          <a:p>
            <a:r>
              <a:rPr lang="en-US" dirty="0" smtClean="0"/>
              <a:t>DATA OR INVENTORY HELP:</a:t>
            </a:r>
          </a:p>
          <a:p>
            <a:pPr lvl="1"/>
            <a:r>
              <a:rPr lang="en-US" dirty="0" smtClean="0">
                <a:hlinkClick r:id="rId4"/>
              </a:rPr>
              <a:t>Tracy.nowaczyk@ky.gov</a:t>
            </a:r>
            <a:endParaRPr lang="en-US" dirty="0" smtClean="0"/>
          </a:p>
          <a:p>
            <a:pPr lvl="1"/>
            <a:r>
              <a:rPr lang="en-US" dirty="0" smtClean="0">
                <a:hlinkClick r:id="rId5"/>
              </a:rPr>
              <a:t>Chad.shive@ky.gov</a:t>
            </a:r>
            <a:endParaRPr lang="en-US" dirty="0" smtClean="0"/>
          </a:p>
          <a:p>
            <a:r>
              <a:rPr lang="en-US" dirty="0" smtClean="0"/>
              <a:t>ORDER BARCODES:</a:t>
            </a:r>
          </a:p>
          <a:p>
            <a:pPr lvl="1"/>
            <a:r>
              <a:rPr lang="en-US" dirty="0" smtClean="0">
                <a:hlinkClick r:id="rId5"/>
              </a:rPr>
              <a:t>Chad.shive@ky.gov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KYTC Sign Inventory Map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http://kytcmaps.kytc.ds.ky.gov/signviewer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Signs from Inventory Contract (ADD)</a:t>
            </a:r>
          </a:p>
          <a:p>
            <a:pPr lvl="1"/>
            <a:r>
              <a:rPr lang="en-US" dirty="0" smtClean="0"/>
              <a:t>Barcode begins with 9</a:t>
            </a:r>
          </a:p>
          <a:p>
            <a:pPr lvl="1"/>
            <a:r>
              <a:rPr lang="en-US" dirty="0" smtClean="0"/>
              <a:t>No installation date available</a:t>
            </a:r>
          </a:p>
          <a:p>
            <a:r>
              <a:rPr lang="en-US" dirty="0" smtClean="0"/>
              <a:t>Signs Installed with Mobile Device</a:t>
            </a:r>
          </a:p>
          <a:p>
            <a:pPr lvl="1"/>
            <a:r>
              <a:rPr lang="en-US" dirty="0" smtClean="0"/>
              <a:t>Barcode begins with KY or PILOT</a:t>
            </a:r>
          </a:p>
          <a:p>
            <a:pPr lvl="1"/>
            <a:r>
              <a:rPr lang="en-US" dirty="0" smtClean="0"/>
              <a:t>Installation and manufacture data available</a:t>
            </a:r>
          </a:p>
          <a:p>
            <a:r>
              <a:rPr lang="en-US" dirty="0" smtClean="0"/>
              <a:t>Photolog Points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Operations Management System (OMS)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Link </a:t>
            </a:r>
          </a:p>
          <a:p>
            <a:r>
              <a:rPr lang="en-US" dirty="0" smtClean="0"/>
              <a:t>No Separate Password Needed</a:t>
            </a:r>
          </a:p>
          <a:p>
            <a:r>
              <a:rPr lang="en-US" dirty="0" smtClean="0"/>
              <a:t>Send New User Requests to District OMS Coordinator</a:t>
            </a:r>
          </a:p>
          <a:p>
            <a:r>
              <a:rPr lang="en-US" dirty="0" smtClean="0"/>
              <a:t>OMS HELP DESK</a:t>
            </a:r>
          </a:p>
          <a:p>
            <a:pPr lvl="1"/>
            <a:r>
              <a:rPr lang="en-US" dirty="0" smtClean="0"/>
              <a:t>502-564-6818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Nighttime Visual Inspection (NTVI)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Roadway&gt;Reports&gt;Jasper Reports</a:t>
            </a:r>
          </a:p>
          <a:p>
            <a:r>
              <a:rPr lang="en-US" dirty="0" smtClean="0"/>
              <a:t>KYTC NTVI Form 11.jrxml</a:t>
            </a:r>
          </a:p>
          <a:p>
            <a:r>
              <a:rPr lang="en-US" dirty="0" smtClean="0"/>
              <a:t>Right click&gt;Show Report (PDF)</a:t>
            </a:r>
          </a:p>
          <a:p>
            <a:r>
              <a:rPr lang="en-US" dirty="0" smtClean="0"/>
              <a:t>Enter County Number</a:t>
            </a:r>
          </a:p>
          <a:p>
            <a:r>
              <a:rPr lang="en-US" dirty="0" smtClean="0"/>
              <a:t>Currently Paper Only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NTVI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Resources&gt;Materials&gt;Inventory&gt;Nighttime Visual Inspection Results</a:t>
            </a:r>
          </a:p>
          <a:p>
            <a:r>
              <a:rPr lang="en-US" dirty="0" smtClean="0"/>
              <a:t>Transaction Warning &gt; Click OK</a:t>
            </a:r>
          </a:p>
          <a:p>
            <a:r>
              <a:rPr lang="en-US" dirty="0" smtClean="0"/>
              <a:t>Right Click&gt;Filter</a:t>
            </a:r>
          </a:p>
          <a:p>
            <a:r>
              <a:rPr lang="en-US" dirty="0" smtClean="0"/>
              <a:t>Select Desired Filters</a:t>
            </a:r>
          </a:p>
          <a:p>
            <a:pPr lvl="1"/>
            <a:r>
              <a:rPr lang="en-US" dirty="0" smtClean="0"/>
              <a:t>Highlight on left hand side</a:t>
            </a:r>
          </a:p>
          <a:p>
            <a:pPr lvl="1"/>
            <a:r>
              <a:rPr lang="en-US" dirty="0" smtClean="0"/>
              <a:t>Populate on right hand side</a:t>
            </a:r>
          </a:p>
          <a:p>
            <a:r>
              <a:rPr lang="en-US" dirty="0" smtClean="0"/>
              <a:t>Enter Results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Detail Sign Installation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Roadway&gt;Reports&gt;Jasper Reports&gt;Detail Sign Installation </a:t>
            </a:r>
            <a:r>
              <a:rPr lang="en-US" dirty="0" err="1" smtClean="0"/>
              <a:t>Report.jrxml</a:t>
            </a:r>
            <a:endParaRPr lang="en-US" dirty="0" smtClean="0"/>
          </a:p>
          <a:p>
            <a:r>
              <a:rPr lang="en-US" dirty="0" smtClean="0"/>
              <a:t>Right Click&gt;Show Report (PDF)</a:t>
            </a:r>
          </a:p>
          <a:p>
            <a:r>
              <a:rPr lang="en-US" dirty="0" smtClean="0"/>
              <a:t>Enter County Number</a:t>
            </a:r>
          </a:p>
          <a:p>
            <a:r>
              <a:rPr lang="en-US" dirty="0" smtClean="0"/>
              <a:t>Currently Filters by County Only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SMS Quarterly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Contains Program Updates</a:t>
            </a:r>
          </a:p>
          <a:p>
            <a:r>
              <a:rPr lang="en-US" dirty="0" smtClean="0"/>
              <a:t>Updated Roadside Inventory Numbers</a:t>
            </a:r>
          </a:p>
          <a:p>
            <a:r>
              <a:rPr lang="en-US" dirty="0" smtClean="0"/>
              <a:t>Activity Summaries for Each District</a:t>
            </a:r>
          </a:p>
          <a:p>
            <a:pPr lvl="1"/>
            <a:r>
              <a:rPr lang="en-US" dirty="0" smtClean="0"/>
              <a:t>Signs manufactured with barcode</a:t>
            </a:r>
          </a:p>
          <a:p>
            <a:pPr lvl="1"/>
            <a:r>
              <a:rPr lang="en-US" dirty="0" smtClean="0"/>
              <a:t>Signs installed with mobile device</a:t>
            </a:r>
          </a:p>
          <a:p>
            <a:r>
              <a:rPr lang="en-US" dirty="0" smtClean="0"/>
              <a:t>Next update: June 2013</a:t>
            </a:r>
          </a:p>
          <a:p>
            <a:r>
              <a:rPr lang="en-US" dirty="0" smtClean="0"/>
              <a:t>Email </a:t>
            </a:r>
            <a:r>
              <a:rPr lang="en-US" dirty="0" smtClean="0">
                <a:hlinkClick r:id="rId2"/>
              </a:rPr>
              <a:t>tracy.nowaczyk@ky.gov</a:t>
            </a:r>
            <a:r>
              <a:rPr lang="en-US" dirty="0" smtClean="0"/>
              <a:t> to be included on SMS distribution list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Program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Inventory Collection Contracts Ongoing</a:t>
            </a:r>
          </a:p>
          <a:p>
            <a:r>
              <a:rPr lang="en-US" dirty="0" smtClean="0"/>
              <a:t>Majority of State Inventoried by End of Year</a:t>
            </a:r>
          </a:p>
          <a:p>
            <a:r>
              <a:rPr lang="en-US" dirty="0" smtClean="0"/>
              <a:t>All Districts have Mobile Devices and Barcodes</a:t>
            </a:r>
          </a:p>
          <a:p>
            <a:r>
              <a:rPr lang="en-US" dirty="0" smtClean="0"/>
              <a:t>All Districts have Qualified Nighttime Visual Inspectors</a:t>
            </a:r>
          </a:p>
          <a:p>
            <a:r>
              <a:rPr lang="en-US" dirty="0" smtClean="0"/>
              <a:t>Begin NTVI When Ready </a:t>
            </a:r>
          </a:p>
          <a:p>
            <a:pPr lvl="1"/>
            <a:r>
              <a:rPr lang="en-US" dirty="0" smtClean="0"/>
              <a:t>Use Department Object NTVI to code work orders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Mobile Devices and Barcodes are Method for NTVI Elimination</a:t>
            </a:r>
          </a:p>
          <a:p>
            <a:r>
              <a:rPr lang="en-US" dirty="0" smtClean="0"/>
              <a:t>Sign Inventory is NEW!</a:t>
            </a:r>
          </a:p>
          <a:p>
            <a:r>
              <a:rPr lang="en-US" dirty="0" smtClean="0"/>
              <a:t>Feedback will Make it Better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76E7FDD431B146B85EB3EEB0B8D9CA" ma:contentTypeVersion="7" ma:contentTypeDescription="Create a new document." ma:contentTypeScope="" ma:versionID="1d85c623baed4dacc7d495e7e02010c8">
  <xsd:schema xmlns:xsd="http://www.w3.org/2001/XMLSchema" xmlns:xs="http://www.w3.org/2001/XMLSchema" xmlns:p="http://schemas.microsoft.com/office/2006/metadata/properties" xmlns:ns1="http://schemas.microsoft.com/sharepoint/v3" xmlns:ns2="e8eb5019-da87-4cd9-99a5-488574942f80" xmlns:ns3="9c16dc54-5a24-4afd-a61c-664ec7eab416" targetNamespace="http://schemas.microsoft.com/office/2006/metadata/properties" ma:root="true" ma:fieldsID="c6ef15f7a647deeac9119a0f780903b1" ns1:_="" ns2:_="" ns3:_="">
    <xsd:import namespace="http://schemas.microsoft.com/sharepoint/v3"/>
    <xsd:import namespace="e8eb5019-da87-4cd9-99a5-488574942f80"/>
    <xsd:import namespace="9c16dc54-5a24-4afd-a61c-664ec7eab41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Category" minOccurs="0"/>
                <xsd:element ref="ns2:vhqt" minOccurs="0"/>
                <xsd:element ref="ns2:g7l2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eb5019-da87-4cd9-99a5-488574942f80" elementFormDefault="qualified">
    <xsd:import namespace="http://schemas.microsoft.com/office/2006/documentManagement/types"/>
    <xsd:import namespace="http://schemas.microsoft.com/office/infopath/2007/PartnerControls"/>
    <xsd:element name="Category" ma:index="6" nillable="true" ma:displayName="Category" ma:format="Dropdown" ma:internalName="Category" ma:readOnly="false">
      <xsd:simpleType>
        <xsd:restriction base="dms:Choice">
          <xsd:enumeration value="AASHTO Presentations"/>
          <xsd:enumeration value="Annual Reports"/>
          <xsd:enumeration value="Condition of Pavement"/>
          <xsd:enumeration value="District Support Maps"/>
          <xsd:enumeration value="Maintenance Facilities"/>
          <xsd:enumeration value="Pavement Operations"/>
          <xsd:enumeration value="Pesticide"/>
          <xsd:enumeration value="Snow and Ice Maps"/>
          <xsd:enumeration value="Trek"/>
          <xsd:enumeration value="District MRP"/>
        </xsd:restriction>
      </xsd:simpleType>
    </xsd:element>
    <xsd:element name="vhqt" ma:index="11" nillable="true" ma:displayName="MRP FY" ma:internalName="vhqt">
      <xsd:simpleType>
        <xsd:restriction base="dms:Text">
          <xsd:maxLength value="255"/>
        </xsd:restriction>
      </xsd:simpleType>
    </xsd:element>
    <xsd:element name="g7l2" ma:index="12" nillable="true" ma:displayName="Text" ma:internalName="g7l2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16dc54-5a24-4afd-a61c-664ec7eab416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Category xmlns="e8eb5019-da87-4cd9-99a5-488574942f80" xsi:nil="true"/>
    <g7l2 xmlns="e8eb5019-da87-4cd9-99a5-488574942f80" xsi:nil="true"/>
    <vhqt xmlns="e8eb5019-da87-4cd9-99a5-488574942f80" xsi:nil="true"/>
  </documentManagement>
</p:properties>
</file>

<file path=customXml/itemProps1.xml><?xml version="1.0" encoding="utf-8"?>
<ds:datastoreItem xmlns:ds="http://schemas.openxmlformats.org/officeDocument/2006/customXml" ds:itemID="{2A8AA704-70E9-4E2F-9341-AB0F460A6A00}"/>
</file>

<file path=customXml/itemProps2.xml><?xml version="1.0" encoding="utf-8"?>
<ds:datastoreItem xmlns:ds="http://schemas.openxmlformats.org/officeDocument/2006/customXml" ds:itemID="{03C68A37-F6CE-45EE-B1A7-8A6769AC3816}"/>
</file>

<file path=customXml/itemProps3.xml><?xml version="1.0" encoding="utf-8"?>
<ds:datastoreItem xmlns:ds="http://schemas.openxmlformats.org/officeDocument/2006/customXml" ds:itemID="{6437CBFF-D1A6-4982-8B93-BC10CA73B783}"/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424</TotalTime>
  <Words>276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Kentucky Sign management system reporting</vt:lpstr>
      <vt:lpstr>KYTC Sign Inventory Map </vt:lpstr>
      <vt:lpstr>Operations Management System (OMS)</vt:lpstr>
      <vt:lpstr>Nighttime Visual Inspection (NTVI) Form</vt:lpstr>
      <vt:lpstr>NTVI Results</vt:lpstr>
      <vt:lpstr>Detail Sign Installation Reports</vt:lpstr>
      <vt:lpstr>SMS Quarterly Updates</vt:lpstr>
      <vt:lpstr>Current Program Status</vt:lpstr>
      <vt:lpstr>Reminders</vt:lpstr>
      <vt:lpstr>Contacts</vt:lpstr>
    </vt:vector>
  </TitlesOfParts>
  <Company>Commonwealth of Kentucky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Kentucky Sign management system reporting</dc:title>
  <dc:creator>Tracy.Nowaczyk</dc:creator>
  <cp:lastModifiedBy>Tracy.Nowaczyk</cp:lastModifiedBy>
  <cp:revision>45</cp:revision>
  <dcterms:created xsi:type="dcterms:W3CDTF">2013-05-22T12:54:34Z</dcterms:created>
  <dcterms:modified xsi:type="dcterms:W3CDTF">2013-05-22T19:58:45Z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0x010100F476E7FDD431B146B85EB3EEB0B8D9CA</vt:lpwstr>
  </property>
</Properties>
</file>