
<file path=[Content_Types].xml><?xml version="1.0" encoding="utf-8"?>
<Types xmlns="http://schemas.openxmlformats.org/package/2006/content-types">
  <Default Extension="bin" ContentType="application/vnd.openxmlformats-officedocument.presentationml.printerSettings"/>
  <Default Extension="png" ContentType="image/png"/>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12.xml" ContentType="application/vnd.openxmlformats-officedocument.presentationml.slide+xml"/>
  <Override PartName="/ppt/slides/slide11.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15.xml" ContentType="application/vnd.openxmlformats-officedocument.presentationml.slide+xml"/>
  <Override PartName="/ppt/slides/slide6.xml" ContentType="application/vnd.openxmlformats-officedocument.presentationml.slide+xml"/>
  <Override PartName="/ppt/slides/slide14.xml" ContentType="application/vnd.openxmlformats-officedocument.presentationml.slide+xml"/>
  <Override PartName="/ppt/slides/slide23.xml" ContentType="application/vnd.openxmlformats-officedocument.presentationml.slide+xml"/>
  <Override PartName="/ppt/slides/slide38.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41.xml" ContentType="application/vnd.openxmlformats-officedocument.presentationml.slide+xml"/>
  <Override PartName="/ppt/slides/slide40.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9.xml" ContentType="application/vnd.openxmlformats-officedocument.presentationml.slide+xml"/>
  <Override PartName="/ppt/slides/slide31.xml" ContentType="application/vnd.openxmlformats-officedocument.presentationml.slide+xml"/>
  <Override PartName="/ppt/slides/slide30.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42.xml" ContentType="application/vnd.openxmlformats-officedocument.presentationml.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slideMasters/slideMaster1.xml" ContentType="application/vnd.openxmlformats-officedocument.presentationml.slideMaster+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notesSlides/notesSlide1.xml" ContentType="application/vnd.openxmlformats-officedocument.presentationml.notesSlide+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notesSlides/notesSlide5.xml" ContentType="application/vnd.openxmlformats-officedocument.presentationml.notesSlide+xml"/>
  <Override PartName="/ppt/notesSlides/notesSlide2.xml" ContentType="application/vnd.openxmlformats-officedocument.presentationml.notesSlide+xml"/>
  <Override PartName="/ppt/notesSlides/notesSlide4.xml" ContentType="application/vnd.openxmlformats-officedocument.presentationml.notesSlide+xml"/>
  <Override PartName="/ppt/notesSlides/notesSlide3.xml" ContentType="application/vnd.openxmlformats-officedocument.presentationml.notesSlide+xml"/>
  <Override PartName="/ppt/theme/theme1.xml" ContentType="application/vnd.openxmlformats-officedocument.theme+xml"/>
  <Override PartName="/ppt/notesMasters/notesMaster1.xml" ContentType="application/vnd.openxmlformats-officedocument.presentationml.notesMaster+xml"/>
  <Override PartName="/ppt/theme/theme2.xml" ContentType="application/vnd.openxmlformats-officedocument.theme+xml"/>
  <Override PartName="/ppt/embeddings/oleObject1.bin" ContentType="application/vnd.openxmlformats-officedocument.oleObject"/>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4"/>
  </p:notesMasterIdLst>
  <p:sldIdLst>
    <p:sldId id="679" r:id="rId2"/>
    <p:sldId id="671" r:id="rId3"/>
    <p:sldId id="445" r:id="rId4"/>
    <p:sldId id="442" r:id="rId5"/>
    <p:sldId id="684" r:id="rId6"/>
    <p:sldId id="674" r:id="rId7"/>
    <p:sldId id="670" r:id="rId8"/>
    <p:sldId id="683" r:id="rId9"/>
    <p:sldId id="447" r:id="rId10"/>
    <p:sldId id="514" r:id="rId11"/>
    <p:sldId id="667" r:id="rId12"/>
    <p:sldId id="668" r:id="rId13"/>
    <p:sldId id="669" r:id="rId14"/>
    <p:sldId id="635" r:id="rId15"/>
    <p:sldId id="636" r:id="rId16"/>
    <p:sldId id="639" r:id="rId17"/>
    <p:sldId id="640" r:id="rId18"/>
    <p:sldId id="681" r:id="rId19"/>
    <p:sldId id="644" r:id="rId20"/>
    <p:sldId id="645" r:id="rId21"/>
    <p:sldId id="673" r:id="rId22"/>
    <p:sldId id="648" r:id="rId23"/>
    <p:sldId id="649" r:id="rId24"/>
    <p:sldId id="675" r:id="rId25"/>
    <p:sldId id="641" r:id="rId26"/>
    <p:sldId id="642" r:id="rId27"/>
    <p:sldId id="660" r:id="rId28"/>
    <p:sldId id="661" r:id="rId29"/>
    <p:sldId id="651" r:id="rId30"/>
    <p:sldId id="652" r:id="rId31"/>
    <p:sldId id="653" r:id="rId32"/>
    <p:sldId id="654" r:id="rId33"/>
    <p:sldId id="676" r:id="rId34"/>
    <p:sldId id="677" r:id="rId35"/>
    <p:sldId id="682" r:id="rId36"/>
    <p:sldId id="656" r:id="rId37"/>
    <p:sldId id="672" r:id="rId38"/>
    <p:sldId id="662" r:id="rId39"/>
    <p:sldId id="663" r:id="rId40"/>
    <p:sldId id="664" r:id="rId41"/>
    <p:sldId id="665" r:id="rId42"/>
    <p:sldId id="666" r:id="rId43"/>
  </p:sldIdLst>
  <p:sldSz cx="9144000" cy="6858000" type="screen4x3"/>
  <p:notesSz cx="6858000" cy="9144000"/>
  <p:defaultTextStyle>
    <a:lvl1pPr defTabSz="457200">
      <a:defRPr sz="1200">
        <a:latin typeface="Franklin Gothic Book"/>
        <a:ea typeface="Franklin Gothic Book"/>
        <a:cs typeface="Franklin Gothic Book"/>
        <a:sym typeface="Franklin Gothic Book"/>
      </a:defRPr>
    </a:lvl1pPr>
    <a:lvl2pPr defTabSz="457200">
      <a:defRPr sz="1200">
        <a:latin typeface="Franklin Gothic Book"/>
        <a:ea typeface="Franklin Gothic Book"/>
        <a:cs typeface="Franklin Gothic Book"/>
        <a:sym typeface="Franklin Gothic Book"/>
      </a:defRPr>
    </a:lvl2pPr>
    <a:lvl3pPr defTabSz="457200">
      <a:defRPr sz="1200">
        <a:latin typeface="Franklin Gothic Book"/>
        <a:ea typeface="Franklin Gothic Book"/>
        <a:cs typeface="Franklin Gothic Book"/>
        <a:sym typeface="Franklin Gothic Book"/>
      </a:defRPr>
    </a:lvl3pPr>
    <a:lvl4pPr defTabSz="457200">
      <a:defRPr sz="1200">
        <a:latin typeface="Franklin Gothic Book"/>
        <a:ea typeface="Franklin Gothic Book"/>
        <a:cs typeface="Franklin Gothic Book"/>
        <a:sym typeface="Franklin Gothic Book"/>
      </a:defRPr>
    </a:lvl4pPr>
    <a:lvl5pPr defTabSz="457200">
      <a:defRPr sz="1200">
        <a:latin typeface="Franklin Gothic Book"/>
        <a:ea typeface="Franklin Gothic Book"/>
        <a:cs typeface="Franklin Gothic Book"/>
        <a:sym typeface="Franklin Gothic Book"/>
      </a:defRPr>
    </a:lvl5pPr>
    <a:lvl6pPr defTabSz="457200">
      <a:defRPr sz="1200">
        <a:latin typeface="Franklin Gothic Book"/>
        <a:ea typeface="Franklin Gothic Book"/>
        <a:cs typeface="Franklin Gothic Book"/>
        <a:sym typeface="Franklin Gothic Book"/>
      </a:defRPr>
    </a:lvl6pPr>
    <a:lvl7pPr defTabSz="457200">
      <a:defRPr sz="1200">
        <a:latin typeface="Franklin Gothic Book"/>
        <a:ea typeface="Franklin Gothic Book"/>
        <a:cs typeface="Franklin Gothic Book"/>
        <a:sym typeface="Franklin Gothic Book"/>
      </a:defRPr>
    </a:lvl7pPr>
    <a:lvl8pPr defTabSz="457200">
      <a:defRPr sz="1200">
        <a:latin typeface="Franklin Gothic Book"/>
        <a:ea typeface="Franklin Gothic Book"/>
        <a:cs typeface="Franklin Gothic Book"/>
        <a:sym typeface="Franklin Gothic Book"/>
      </a:defRPr>
    </a:lvl8pPr>
    <a:lvl9pPr defTabSz="457200">
      <a:defRPr sz="1200">
        <a:latin typeface="Franklin Gothic Book"/>
        <a:ea typeface="Franklin Gothic Book"/>
        <a:cs typeface="Franklin Gothic Book"/>
        <a:sym typeface="Franklin Gothic Book"/>
      </a:defRPr>
    </a:lvl9pPr>
  </p:defaultTextStyle>
  <p:extLst>
    <p:ext uri="{EFAFB233-063F-42B5-8137-9DF3F51BA10A}">
      <p15:sldGuideLst xmlns:p15="http://schemas.microsoft.com/office/powerpoint/2012/main" xmlns="">
        <p15:guide id="1" orient="horz" pos="1296">
          <p15:clr>
            <a:srgbClr val="A4A3A4"/>
          </p15:clr>
        </p15:guide>
        <p15:guide id="2" pos="268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n" i="on">
        <a:font>
          <a:latin typeface="Franklin Gothic Book"/>
          <a:ea typeface="Franklin Gothic Book"/>
          <a:cs typeface="Franklin Gothic Book"/>
        </a:font>
        <a:srgbClr val="000000"/>
      </a:tcTxStyle>
      <a:tcStyle>
        <a:tcBdr>
          <a:left>
            <a:ln w="12700" cap="flat">
              <a:solidFill>
                <a:srgbClr val="727272"/>
              </a:solidFill>
              <a:prstDash val="solid"/>
              <a:bevel/>
            </a:ln>
          </a:left>
          <a:right>
            <a:ln w="12700" cap="flat">
              <a:solidFill>
                <a:srgbClr val="727272"/>
              </a:solidFill>
              <a:prstDash val="solid"/>
              <a:bevel/>
            </a:ln>
          </a:right>
          <a:top>
            <a:ln w="12700" cap="flat">
              <a:solidFill>
                <a:srgbClr val="727272"/>
              </a:solidFill>
              <a:prstDash val="solid"/>
              <a:bevel/>
            </a:ln>
          </a:top>
          <a:bottom>
            <a:ln w="12700" cap="flat">
              <a:solidFill>
                <a:srgbClr val="727272"/>
              </a:solidFill>
              <a:prstDash val="solid"/>
              <a:bevel/>
            </a:ln>
          </a:bottom>
          <a:insideH>
            <a:ln w="12700" cap="flat">
              <a:solidFill>
                <a:srgbClr val="727272"/>
              </a:solidFill>
              <a:prstDash val="solid"/>
              <a:bevel/>
            </a:ln>
          </a:insideH>
          <a:insideV>
            <a:ln w="12700" cap="flat">
              <a:solidFill>
                <a:srgbClr val="727272"/>
              </a:solidFill>
              <a:prstDash val="solid"/>
              <a:bevel/>
            </a:ln>
          </a:insideV>
        </a:tcBdr>
        <a:fill>
          <a:solidFill>
            <a:srgbClr val="CAD2E8"/>
          </a:solidFill>
        </a:fill>
      </a:tcStyle>
    </a:wholeTbl>
    <a:band2H>
      <a:tcTxStyle/>
      <a:tcStyle>
        <a:tcBdr/>
        <a:fill>
          <a:solidFill>
            <a:srgbClr val="E6EAF4"/>
          </a:solidFill>
        </a:fill>
      </a:tcStyle>
    </a:band2H>
    <a:firstCol>
      <a:tcTxStyle b="on" i="on">
        <a:font>
          <a:latin typeface="Franklin Gothic Book"/>
          <a:ea typeface="Franklin Gothic Book"/>
          <a:cs typeface="Franklin Gothic Book"/>
        </a:font>
        <a:srgbClr val="727272"/>
      </a:tcTxStyle>
      <a:tcStyle>
        <a:tcBdr>
          <a:left>
            <a:ln w="12700" cap="flat">
              <a:solidFill>
                <a:srgbClr val="727272"/>
              </a:solidFill>
              <a:prstDash val="solid"/>
              <a:bevel/>
            </a:ln>
          </a:left>
          <a:right>
            <a:ln w="12700" cap="flat">
              <a:solidFill>
                <a:srgbClr val="727272"/>
              </a:solidFill>
              <a:prstDash val="solid"/>
              <a:bevel/>
            </a:ln>
          </a:right>
          <a:top>
            <a:ln w="12700" cap="flat">
              <a:solidFill>
                <a:srgbClr val="727272"/>
              </a:solidFill>
              <a:prstDash val="solid"/>
              <a:bevel/>
            </a:ln>
          </a:top>
          <a:bottom>
            <a:ln w="12700" cap="flat">
              <a:solidFill>
                <a:srgbClr val="727272"/>
              </a:solidFill>
              <a:prstDash val="solid"/>
              <a:bevel/>
            </a:ln>
          </a:bottom>
          <a:insideH>
            <a:ln w="12700" cap="flat">
              <a:solidFill>
                <a:srgbClr val="727272"/>
              </a:solidFill>
              <a:prstDash val="solid"/>
              <a:bevel/>
            </a:ln>
          </a:insideH>
          <a:insideV>
            <a:ln w="12700" cap="flat">
              <a:solidFill>
                <a:srgbClr val="727272"/>
              </a:solidFill>
              <a:prstDash val="solid"/>
              <a:bevel/>
            </a:ln>
          </a:insideV>
        </a:tcBdr>
        <a:fill>
          <a:solidFill>
            <a:srgbClr val="0365C0"/>
          </a:solidFill>
        </a:fill>
      </a:tcStyle>
    </a:firstCol>
    <a:lastRow>
      <a:tcTxStyle b="on" i="on">
        <a:font>
          <a:latin typeface="Franklin Gothic Book"/>
          <a:ea typeface="Franklin Gothic Book"/>
          <a:cs typeface="Franklin Gothic Book"/>
        </a:font>
        <a:srgbClr val="727272"/>
      </a:tcTxStyle>
      <a:tcStyle>
        <a:tcBdr>
          <a:left>
            <a:ln w="12700" cap="flat">
              <a:solidFill>
                <a:srgbClr val="727272"/>
              </a:solidFill>
              <a:prstDash val="solid"/>
              <a:bevel/>
            </a:ln>
          </a:left>
          <a:right>
            <a:ln w="12700" cap="flat">
              <a:solidFill>
                <a:srgbClr val="727272"/>
              </a:solidFill>
              <a:prstDash val="solid"/>
              <a:bevel/>
            </a:ln>
          </a:right>
          <a:top>
            <a:ln w="38100" cap="flat">
              <a:solidFill>
                <a:srgbClr val="727272"/>
              </a:solidFill>
              <a:prstDash val="solid"/>
              <a:bevel/>
            </a:ln>
          </a:top>
          <a:bottom>
            <a:ln w="12700" cap="flat">
              <a:solidFill>
                <a:srgbClr val="727272"/>
              </a:solidFill>
              <a:prstDash val="solid"/>
              <a:bevel/>
            </a:ln>
          </a:bottom>
          <a:insideH>
            <a:ln w="12700" cap="flat">
              <a:solidFill>
                <a:srgbClr val="727272"/>
              </a:solidFill>
              <a:prstDash val="solid"/>
              <a:bevel/>
            </a:ln>
          </a:insideH>
          <a:insideV>
            <a:ln w="12700" cap="flat">
              <a:solidFill>
                <a:srgbClr val="727272"/>
              </a:solidFill>
              <a:prstDash val="solid"/>
              <a:bevel/>
            </a:ln>
          </a:insideV>
        </a:tcBdr>
        <a:fill>
          <a:solidFill>
            <a:srgbClr val="0365C0"/>
          </a:solidFill>
        </a:fill>
      </a:tcStyle>
    </a:lastRow>
    <a:firstRow>
      <a:tcTxStyle b="on" i="on">
        <a:font>
          <a:latin typeface="Franklin Gothic Book"/>
          <a:ea typeface="Franklin Gothic Book"/>
          <a:cs typeface="Franklin Gothic Book"/>
        </a:font>
        <a:srgbClr val="727272"/>
      </a:tcTxStyle>
      <a:tcStyle>
        <a:tcBdr>
          <a:left>
            <a:ln w="12700" cap="flat">
              <a:solidFill>
                <a:srgbClr val="727272"/>
              </a:solidFill>
              <a:prstDash val="solid"/>
              <a:bevel/>
            </a:ln>
          </a:left>
          <a:right>
            <a:ln w="12700" cap="flat">
              <a:solidFill>
                <a:srgbClr val="727272"/>
              </a:solidFill>
              <a:prstDash val="solid"/>
              <a:bevel/>
            </a:ln>
          </a:right>
          <a:top>
            <a:ln w="12700" cap="flat">
              <a:solidFill>
                <a:srgbClr val="727272"/>
              </a:solidFill>
              <a:prstDash val="solid"/>
              <a:bevel/>
            </a:ln>
          </a:top>
          <a:bottom>
            <a:ln w="38100" cap="flat">
              <a:solidFill>
                <a:srgbClr val="727272"/>
              </a:solidFill>
              <a:prstDash val="solid"/>
              <a:bevel/>
            </a:ln>
          </a:bottom>
          <a:insideH>
            <a:ln w="12700" cap="flat">
              <a:solidFill>
                <a:srgbClr val="727272"/>
              </a:solidFill>
              <a:prstDash val="solid"/>
              <a:bevel/>
            </a:ln>
          </a:insideH>
          <a:insideV>
            <a:ln w="12700" cap="flat">
              <a:solidFill>
                <a:srgbClr val="727272"/>
              </a:solidFill>
              <a:prstDash val="solid"/>
              <a:bevel/>
            </a:ln>
          </a:insideV>
        </a:tcBdr>
        <a:fill>
          <a:solidFill>
            <a:srgbClr val="0365C0"/>
          </a:solidFill>
        </a:fill>
      </a:tcStyle>
    </a:firstRow>
  </a:tblStyle>
  <a:tblStyle styleId="{C7B018BB-80A7-4F77-B60F-C8B233D01FF8}" styleName="">
    <a:tblBg/>
    <a:wholeTbl>
      <a:tcTxStyle b="on" i="on">
        <a:font>
          <a:latin typeface="Franklin Gothic Book"/>
          <a:ea typeface="Franklin Gothic Book"/>
          <a:cs typeface="Franklin Gothic Book"/>
        </a:font>
        <a:srgbClr val="000000"/>
      </a:tcTxStyle>
      <a:tcStyle>
        <a:tcBdr>
          <a:left>
            <a:ln w="12700" cap="flat">
              <a:solidFill>
                <a:srgbClr val="727272"/>
              </a:solidFill>
              <a:prstDash val="solid"/>
              <a:bevel/>
            </a:ln>
          </a:left>
          <a:right>
            <a:ln w="12700" cap="flat">
              <a:solidFill>
                <a:srgbClr val="727272"/>
              </a:solidFill>
              <a:prstDash val="solid"/>
              <a:bevel/>
            </a:ln>
          </a:right>
          <a:top>
            <a:ln w="12700" cap="flat">
              <a:solidFill>
                <a:srgbClr val="727272"/>
              </a:solidFill>
              <a:prstDash val="solid"/>
              <a:bevel/>
            </a:ln>
          </a:top>
          <a:bottom>
            <a:ln w="12700" cap="flat">
              <a:solidFill>
                <a:srgbClr val="727272"/>
              </a:solidFill>
              <a:prstDash val="solid"/>
              <a:bevel/>
            </a:ln>
          </a:bottom>
          <a:insideH>
            <a:ln w="12700" cap="flat">
              <a:solidFill>
                <a:srgbClr val="727272"/>
              </a:solidFill>
              <a:prstDash val="solid"/>
              <a:bevel/>
            </a:ln>
          </a:insideH>
          <a:insideV>
            <a:ln w="12700" cap="flat">
              <a:solidFill>
                <a:srgbClr val="727272"/>
              </a:solidFill>
              <a:prstDash val="solid"/>
              <a:bevel/>
            </a:ln>
          </a:insideV>
        </a:tcBdr>
        <a:fill>
          <a:solidFill>
            <a:srgbClr val="F2E7CB"/>
          </a:solidFill>
        </a:fill>
      </a:tcStyle>
    </a:wholeTbl>
    <a:band2H>
      <a:tcTxStyle/>
      <a:tcStyle>
        <a:tcBdr/>
        <a:fill>
          <a:solidFill>
            <a:srgbClr val="F8F4E7"/>
          </a:solidFill>
        </a:fill>
      </a:tcStyle>
    </a:band2H>
    <a:firstCol>
      <a:tcTxStyle b="on" i="on">
        <a:font>
          <a:latin typeface="Franklin Gothic Book"/>
          <a:ea typeface="Franklin Gothic Book"/>
          <a:cs typeface="Franklin Gothic Book"/>
        </a:font>
        <a:srgbClr val="727272"/>
      </a:tcTxStyle>
      <a:tcStyle>
        <a:tcBdr>
          <a:left>
            <a:ln w="12700" cap="flat">
              <a:solidFill>
                <a:srgbClr val="727272"/>
              </a:solidFill>
              <a:prstDash val="solid"/>
              <a:bevel/>
            </a:ln>
          </a:left>
          <a:right>
            <a:ln w="12700" cap="flat">
              <a:solidFill>
                <a:srgbClr val="727272"/>
              </a:solidFill>
              <a:prstDash val="solid"/>
              <a:bevel/>
            </a:ln>
          </a:right>
          <a:top>
            <a:ln w="12700" cap="flat">
              <a:solidFill>
                <a:srgbClr val="727272"/>
              </a:solidFill>
              <a:prstDash val="solid"/>
              <a:bevel/>
            </a:ln>
          </a:top>
          <a:bottom>
            <a:ln w="12700" cap="flat">
              <a:solidFill>
                <a:srgbClr val="727272"/>
              </a:solidFill>
              <a:prstDash val="solid"/>
              <a:bevel/>
            </a:ln>
          </a:bottom>
          <a:insideH>
            <a:ln w="12700" cap="flat">
              <a:solidFill>
                <a:srgbClr val="727272"/>
              </a:solidFill>
              <a:prstDash val="solid"/>
              <a:bevel/>
            </a:ln>
          </a:insideH>
          <a:insideV>
            <a:ln w="12700" cap="flat">
              <a:solidFill>
                <a:srgbClr val="727272"/>
              </a:solidFill>
              <a:prstDash val="solid"/>
              <a:bevel/>
            </a:ln>
          </a:insideV>
        </a:tcBdr>
        <a:fill>
          <a:solidFill>
            <a:srgbClr val="DCBD23"/>
          </a:solidFill>
        </a:fill>
      </a:tcStyle>
    </a:firstCol>
    <a:lastRow>
      <a:tcTxStyle b="on" i="on">
        <a:font>
          <a:latin typeface="Franklin Gothic Book"/>
          <a:ea typeface="Franklin Gothic Book"/>
          <a:cs typeface="Franklin Gothic Book"/>
        </a:font>
        <a:srgbClr val="727272"/>
      </a:tcTxStyle>
      <a:tcStyle>
        <a:tcBdr>
          <a:left>
            <a:ln w="12700" cap="flat">
              <a:solidFill>
                <a:srgbClr val="727272"/>
              </a:solidFill>
              <a:prstDash val="solid"/>
              <a:bevel/>
            </a:ln>
          </a:left>
          <a:right>
            <a:ln w="12700" cap="flat">
              <a:solidFill>
                <a:srgbClr val="727272"/>
              </a:solidFill>
              <a:prstDash val="solid"/>
              <a:bevel/>
            </a:ln>
          </a:right>
          <a:top>
            <a:ln w="38100" cap="flat">
              <a:solidFill>
                <a:srgbClr val="727272"/>
              </a:solidFill>
              <a:prstDash val="solid"/>
              <a:bevel/>
            </a:ln>
          </a:top>
          <a:bottom>
            <a:ln w="12700" cap="flat">
              <a:solidFill>
                <a:srgbClr val="727272"/>
              </a:solidFill>
              <a:prstDash val="solid"/>
              <a:bevel/>
            </a:ln>
          </a:bottom>
          <a:insideH>
            <a:ln w="12700" cap="flat">
              <a:solidFill>
                <a:srgbClr val="727272"/>
              </a:solidFill>
              <a:prstDash val="solid"/>
              <a:bevel/>
            </a:ln>
          </a:insideH>
          <a:insideV>
            <a:ln w="12700" cap="flat">
              <a:solidFill>
                <a:srgbClr val="727272"/>
              </a:solidFill>
              <a:prstDash val="solid"/>
              <a:bevel/>
            </a:ln>
          </a:insideV>
        </a:tcBdr>
        <a:fill>
          <a:solidFill>
            <a:srgbClr val="DCBD23"/>
          </a:solidFill>
        </a:fill>
      </a:tcStyle>
    </a:lastRow>
    <a:firstRow>
      <a:tcTxStyle b="on" i="on">
        <a:font>
          <a:latin typeface="Franklin Gothic Book"/>
          <a:ea typeface="Franklin Gothic Book"/>
          <a:cs typeface="Franklin Gothic Book"/>
        </a:font>
        <a:srgbClr val="727272"/>
      </a:tcTxStyle>
      <a:tcStyle>
        <a:tcBdr>
          <a:left>
            <a:ln w="12700" cap="flat">
              <a:solidFill>
                <a:srgbClr val="727272"/>
              </a:solidFill>
              <a:prstDash val="solid"/>
              <a:bevel/>
            </a:ln>
          </a:left>
          <a:right>
            <a:ln w="12700" cap="flat">
              <a:solidFill>
                <a:srgbClr val="727272"/>
              </a:solidFill>
              <a:prstDash val="solid"/>
              <a:bevel/>
            </a:ln>
          </a:right>
          <a:top>
            <a:ln w="12700" cap="flat">
              <a:solidFill>
                <a:srgbClr val="727272"/>
              </a:solidFill>
              <a:prstDash val="solid"/>
              <a:bevel/>
            </a:ln>
          </a:top>
          <a:bottom>
            <a:ln w="38100" cap="flat">
              <a:solidFill>
                <a:srgbClr val="727272"/>
              </a:solidFill>
              <a:prstDash val="solid"/>
              <a:bevel/>
            </a:ln>
          </a:bottom>
          <a:insideH>
            <a:ln w="12700" cap="flat">
              <a:solidFill>
                <a:srgbClr val="727272"/>
              </a:solidFill>
              <a:prstDash val="solid"/>
              <a:bevel/>
            </a:ln>
          </a:insideH>
          <a:insideV>
            <a:ln w="12700" cap="flat">
              <a:solidFill>
                <a:srgbClr val="727272"/>
              </a:solidFill>
              <a:prstDash val="solid"/>
              <a:bevel/>
            </a:ln>
          </a:insideV>
        </a:tcBdr>
        <a:fill>
          <a:solidFill>
            <a:srgbClr val="DCBD23"/>
          </a:solidFill>
        </a:fill>
      </a:tcStyle>
    </a:firstRow>
  </a:tblStyle>
  <a:tblStyle styleId="{EEE7283C-3CF3-47DC-8721-378D4A62B228}" styleName="">
    <a:tblBg/>
    <a:wholeTbl>
      <a:tcTxStyle b="on" i="on">
        <a:font>
          <a:latin typeface="Franklin Gothic Book"/>
          <a:ea typeface="Franklin Gothic Book"/>
          <a:cs typeface="Franklin Gothic Book"/>
        </a:font>
        <a:srgbClr val="000000"/>
      </a:tcTxStyle>
      <a:tcStyle>
        <a:tcBdr>
          <a:left>
            <a:ln w="12700" cap="flat">
              <a:solidFill>
                <a:srgbClr val="727272"/>
              </a:solidFill>
              <a:prstDash val="solid"/>
              <a:bevel/>
            </a:ln>
          </a:left>
          <a:right>
            <a:ln w="12700" cap="flat">
              <a:solidFill>
                <a:srgbClr val="727272"/>
              </a:solidFill>
              <a:prstDash val="solid"/>
              <a:bevel/>
            </a:ln>
          </a:right>
          <a:top>
            <a:ln w="12700" cap="flat">
              <a:solidFill>
                <a:srgbClr val="727272"/>
              </a:solidFill>
              <a:prstDash val="solid"/>
              <a:bevel/>
            </a:ln>
          </a:top>
          <a:bottom>
            <a:ln w="12700" cap="flat">
              <a:solidFill>
                <a:srgbClr val="727272"/>
              </a:solidFill>
              <a:prstDash val="solid"/>
              <a:bevel/>
            </a:ln>
          </a:bottom>
          <a:insideH>
            <a:ln w="12700" cap="flat">
              <a:solidFill>
                <a:srgbClr val="727272"/>
              </a:solidFill>
              <a:prstDash val="solid"/>
              <a:bevel/>
            </a:ln>
          </a:insideH>
          <a:insideV>
            <a:ln w="12700" cap="flat">
              <a:solidFill>
                <a:srgbClr val="727272"/>
              </a:solidFill>
              <a:prstDash val="solid"/>
              <a:bevel/>
            </a:ln>
          </a:insideV>
        </a:tcBdr>
        <a:fill>
          <a:solidFill>
            <a:srgbClr val="D5CDDE"/>
          </a:solidFill>
        </a:fill>
      </a:tcStyle>
    </a:wholeTbl>
    <a:band2H>
      <a:tcTxStyle/>
      <a:tcStyle>
        <a:tcBdr/>
        <a:fill>
          <a:solidFill>
            <a:srgbClr val="EBE8EF"/>
          </a:solidFill>
        </a:fill>
      </a:tcStyle>
    </a:band2H>
    <a:firstCol>
      <a:tcTxStyle b="on" i="on">
        <a:font>
          <a:latin typeface="Franklin Gothic Book"/>
          <a:ea typeface="Franklin Gothic Book"/>
          <a:cs typeface="Franklin Gothic Book"/>
        </a:font>
        <a:srgbClr val="727272"/>
      </a:tcTxStyle>
      <a:tcStyle>
        <a:tcBdr>
          <a:left>
            <a:ln w="12700" cap="flat">
              <a:solidFill>
                <a:srgbClr val="727272"/>
              </a:solidFill>
              <a:prstDash val="solid"/>
              <a:bevel/>
            </a:ln>
          </a:left>
          <a:right>
            <a:ln w="12700" cap="flat">
              <a:solidFill>
                <a:srgbClr val="727272"/>
              </a:solidFill>
              <a:prstDash val="solid"/>
              <a:bevel/>
            </a:ln>
          </a:right>
          <a:top>
            <a:ln w="12700" cap="flat">
              <a:solidFill>
                <a:srgbClr val="727272"/>
              </a:solidFill>
              <a:prstDash val="solid"/>
              <a:bevel/>
            </a:ln>
          </a:top>
          <a:bottom>
            <a:ln w="12700" cap="flat">
              <a:solidFill>
                <a:srgbClr val="727272"/>
              </a:solidFill>
              <a:prstDash val="solid"/>
              <a:bevel/>
            </a:ln>
          </a:bottom>
          <a:insideH>
            <a:ln w="12700" cap="flat">
              <a:solidFill>
                <a:srgbClr val="727272"/>
              </a:solidFill>
              <a:prstDash val="solid"/>
              <a:bevel/>
            </a:ln>
          </a:insideH>
          <a:insideV>
            <a:ln w="12700" cap="flat">
              <a:solidFill>
                <a:srgbClr val="727272"/>
              </a:solidFill>
              <a:prstDash val="solid"/>
              <a:bevel/>
            </a:ln>
          </a:insideV>
        </a:tcBdr>
        <a:fill>
          <a:solidFill>
            <a:srgbClr val="773F9B"/>
          </a:solidFill>
        </a:fill>
      </a:tcStyle>
    </a:firstCol>
    <a:lastRow>
      <a:tcTxStyle b="on" i="on">
        <a:font>
          <a:latin typeface="Franklin Gothic Book"/>
          <a:ea typeface="Franklin Gothic Book"/>
          <a:cs typeface="Franklin Gothic Book"/>
        </a:font>
        <a:srgbClr val="727272"/>
      </a:tcTxStyle>
      <a:tcStyle>
        <a:tcBdr>
          <a:left>
            <a:ln w="12700" cap="flat">
              <a:solidFill>
                <a:srgbClr val="727272"/>
              </a:solidFill>
              <a:prstDash val="solid"/>
              <a:bevel/>
            </a:ln>
          </a:left>
          <a:right>
            <a:ln w="12700" cap="flat">
              <a:solidFill>
                <a:srgbClr val="727272"/>
              </a:solidFill>
              <a:prstDash val="solid"/>
              <a:bevel/>
            </a:ln>
          </a:right>
          <a:top>
            <a:ln w="38100" cap="flat">
              <a:solidFill>
                <a:srgbClr val="727272"/>
              </a:solidFill>
              <a:prstDash val="solid"/>
              <a:bevel/>
            </a:ln>
          </a:top>
          <a:bottom>
            <a:ln w="12700" cap="flat">
              <a:solidFill>
                <a:srgbClr val="727272"/>
              </a:solidFill>
              <a:prstDash val="solid"/>
              <a:bevel/>
            </a:ln>
          </a:bottom>
          <a:insideH>
            <a:ln w="12700" cap="flat">
              <a:solidFill>
                <a:srgbClr val="727272"/>
              </a:solidFill>
              <a:prstDash val="solid"/>
              <a:bevel/>
            </a:ln>
          </a:insideH>
          <a:insideV>
            <a:ln w="12700" cap="flat">
              <a:solidFill>
                <a:srgbClr val="727272"/>
              </a:solidFill>
              <a:prstDash val="solid"/>
              <a:bevel/>
            </a:ln>
          </a:insideV>
        </a:tcBdr>
        <a:fill>
          <a:solidFill>
            <a:srgbClr val="773F9B"/>
          </a:solidFill>
        </a:fill>
      </a:tcStyle>
    </a:lastRow>
    <a:firstRow>
      <a:tcTxStyle b="on" i="on">
        <a:font>
          <a:latin typeface="Franklin Gothic Book"/>
          <a:ea typeface="Franklin Gothic Book"/>
          <a:cs typeface="Franklin Gothic Book"/>
        </a:font>
        <a:srgbClr val="727272"/>
      </a:tcTxStyle>
      <a:tcStyle>
        <a:tcBdr>
          <a:left>
            <a:ln w="12700" cap="flat">
              <a:solidFill>
                <a:srgbClr val="727272"/>
              </a:solidFill>
              <a:prstDash val="solid"/>
              <a:bevel/>
            </a:ln>
          </a:left>
          <a:right>
            <a:ln w="12700" cap="flat">
              <a:solidFill>
                <a:srgbClr val="727272"/>
              </a:solidFill>
              <a:prstDash val="solid"/>
              <a:bevel/>
            </a:ln>
          </a:right>
          <a:top>
            <a:ln w="12700" cap="flat">
              <a:solidFill>
                <a:srgbClr val="727272"/>
              </a:solidFill>
              <a:prstDash val="solid"/>
              <a:bevel/>
            </a:ln>
          </a:top>
          <a:bottom>
            <a:ln w="38100" cap="flat">
              <a:solidFill>
                <a:srgbClr val="727272"/>
              </a:solidFill>
              <a:prstDash val="solid"/>
              <a:bevel/>
            </a:ln>
          </a:bottom>
          <a:insideH>
            <a:ln w="12700" cap="flat">
              <a:solidFill>
                <a:srgbClr val="727272"/>
              </a:solidFill>
              <a:prstDash val="solid"/>
              <a:bevel/>
            </a:ln>
          </a:insideH>
          <a:insideV>
            <a:ln w="12700" cap="flat">
              <a:solidFill>
                <a:srgbClr val="727272"/>
              </a:solidFill>
              <a:prstDash val="solid"/>
              <a:bevel/>
            </a:ln>
          </a:insideV>
        </a:tcBdr>
        <a:fill>
          <a:solidFill>
            <a:srgbClr val="773F9B"/>
          </a:solidFill>
        </a:fill>
      </a:tcStyle>
    </a:firstRow>
  </a:tblStyle>
  <a:tblStyle styleId="{CF821DB8-F4EB-4A41-A1BA-3FCAFE7338EE}" styleName="">
    <a:tblBg/>
    <a:wholeTbl>
      <a:tcTxStyle b="on" i="on">
        <a:font>
          <a:latin typeface="Franklin Gothic Book"/>
          <a:ea typeface="Franklin Gothic Book"/>
          <a:cs typeface="Franklin Gothic Book"/>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727272"/>
          </a:solidFill>
        </a:fill>
      </a:tcStyle>
    </a:band2H>
    <a:firstCol>
      <a:tcTxStyle b="on" i="on">
        <a:font>
          <a:latin typeface="Franklin Gothic Book"/>
          <a:ea typeface="Franklin Gothic Book"/>
          <a:cs typeface="Franklin Gothic Book"/>
        </a:font>
        <a:srgbClr val="727272"/>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365C0"/>
          </a:solidFill>
        </a:fill>
      </a:tcStyle>
    </a:firstCol>
    <a:lastRow>
      <a:tcTxStyle b="on" i="on">
        <a:font>
          <a:latin typeface="Franklin Gothic Book"/>
          <a:ea typeface="Franklin Gothic Book"/>
          <a:cs typeface="Franklin Gothic Book"/>
        </a:font>
        <a:srgbClr val="000000"/>
      </a:tcTxStyle>
      <a:tcStyle>
        <a:tcBdr>
          <a:left>
            <a:ln w="12700" cap="flat">
              <a:noFill/>
              <a:miter lim="400000"/>
            </a:ln>
          </a:left>
          <a:right>
            <a:ln w="12700" cap="flat">
              <a:noFill/>
              <a:miter lim="400000"/>
            </a:ln>
          </a:right>
          <a:top>
            <a:ln w="50800" cap="flat">
              <a:solidFill>
                <a:srgbClr val="000000"/>
              </a:solidFill>
              <a:prstDash val="solid"/>
              <a:bevel/>
            </a:ln>
          </a:top>
          <a:bottom>
            <a:ln w="25400" cap="flat">
              <a:solidFill>
                <a:srgbClr val="000000"/>
              </a:solidFill>
              <a:prstDash val="solid"/>
              <a:bevel/>
            </a:ln>
          </a:bottom>
          <a:insideH>
            <a:ln w="12700" cap="flat">
              <a:noFill/>
              <a:miter lim="400000"/>
            </a:ln>
          </a:insideH>
          <a:insideV>
            <a:ln w="12700" cap="flat">
              <a:noFill/>
              <a:miter lim="400000"/>
            </a:ln>
          </a:insideV>
        </a:tcBdr>
        <a:fill>
          <a:solidFill>
            <a:srgbClr val="727272"/>
          </a:solidFill>
        </a:fill>
      </a:tcStyle>
    </a:lastRow>
    <a:firstRow>
      <a:tcTxStyle b="on" i="on">
        <a:font>
          <a:latin typeface="Franklin Gothic Book"/>
          <a:ea typeface="Franklin Gothic Book"/>
          <a:cs typeface="Franklin Gothic Book"/>
        </a:font>
        <a:srgbClr val="727272"/>
      </a:tcTxStyle>
      <a:tcStyle>
        <a:tcBdr>
          <a:left>
            <a:ln w="12700" cap="flat">
              <a:noFill/>
              <a:miter lim="400000"/>
            </a:ln>
          </a:left>
          <a:right>
            <a:ln w="12700" cap="flat">
              <a:noFill/>
              <a:miter lim="400000"/>
            </a:ln>
          </a:right>
          <a:top>
            <a:ln w="25400" cap="flat">
              <a:solidFill>
                <a:srgbClr val="000000"/>
              </a:solidFill>
              <a:prstDash val="solid"/>
              <a:bevel/>
            </a:ln>
          </a:top>
          <a:bottom>
            <a:ln w="25400" cap="flat">
              <a:solidFill>
                <a:srgbClr val="000000"/>
              </a:solidFill>
              <a:prstDash val="solid"/>
              <a:bevel/>
            </a:ln>
          </a:bottom>
          <a:insideH>
            <a:ln w="12700" cap="flat">
              <a:noFill/>
              <a:miter lim="400000"/>
            </a:ln>
          </a:insideH>
          <a:insideV>
            <a:ln w="12700" cap="flat">
              <a:noFill/>
              <a:miter lim="400000"/>
            </a:ln>
          </a:insideV>
        </a:tcBdr>
        <a:fill>
          <a:solidFill>
            <a:srgbClr val="0365C0"/>
          </a:solidFill>
        </a:fill>
      </a:tcStyle>
    </a:firstRow>
  </a:tblStyle>
  <a:tblStyle styleId="{33BA23B1-9221-436E-865A-0063620EA4FD}" styleName="">
    <a:tblBg/>
    <a:wholeTbl>
      <a:tcTxStyle b="on" i="on">
        <a:font>
          <a:latin typeface="Franklin Gothic Book"/>
          <a:ea typeface="Franklin Gothic Book"/>
          <a:cs typeface="Franklin Gothic Book"/>
        </a:font>
        <a:srgbClr val="000000"/>
      </a:tcTxStyle>
      <a:tcStyle>
        <a:tcBdr>
          <a:left>
            <a:ln w="12700" cap="flat">
              <a:solidFill>
                <a:srgbClr val="727272"/>
              </a:solidFill>
              <a:prstDash val="solid"/>
              <a:bevel/>
            </a:ln>
          </a:left>
          <a:right>
            <a:ln w="12700" cap="flat">
              <a:solidFill>
                <a:srgbClr val="727272"/>
              </a:solidFill>
              <a:prstDash val="solid"/>
              <a:bevel/>
            </a:ln>
          </a:right>
          <a:top>
            <a:ln w="12700" cap="flat">
              <a:solidFill>
                <a:srgbClr val="727272"/>
              </a:solidFill>
              <a:prstDash val="solid"/>
              <a:bevel/>
            </a:ln>
          </a:top>
          <a:bottom>
            <a:ln w="12700" cap="flat">
              <a:solidFill>
                <a:srgbClr val="727272"/>
              </a:solidFill>
              <a:prstDash val="solid"/>
              <a:bevel/>
            </a:ln>
          </a:bottom>
          <a:insideH>
            <a:ln w="12700" cap="flat">
              <a:solidFill>
                <a:srgbClr val="727272"/>
              </a:solidFill>
              <a:prstDash val="solid"/>
              <a:bevel/>
            </a:ln>
          </a:insideH>
          <a:insideV>
            <a:ln w="12700" cap="flat">
              <a:solidFill>
                <a:srgbClr val="727272"/>
              </a:solidFill>
              <a:prstDash val="solid"/>
              <a:bevel/>
            </a:ln>
          </a:insideV>
        </a:tcBdr>
        <a:fill>
          <a:solidFill>
            <a:srgbClr val="CACACA"/>
          </a:solidFill>
        </a:fill>
      </a:tcStyle>
    </a:wholeTbl>
    <a:band2H>
      <a:tcTxStyle/>
      <a:tcStyle>
        <a:tcBdr/>
        <a:fill>
          <a:solidFill>
            <a:srgbClr val="E6E6E6"/>
          </a:solidFill>
        </a:fill>
      </a:tcStyle>
    </a:band2H>
    <a:firstCol>
      <a:tcTxStyle b="on" i="on">
        <a:font>
          <a:latin typeface="Franklin Gothic Book"/>
          <a:ea typeface="Franklin Gothic Book"/>
          <a:cs typeface="Franklin Gothic Book"/>
        </a:font>
        <a:srgbClr val="727272"/>
      </a:tcTxStyle>
      <a:tcStyle>
        <a:tcBdr>
          <a:left>
            <a:ln w="12700" cap="flat">
              <a:solidFill>
                <a:srgbClr val="727272"/>
              </a:solidFill>
              <a:prstDash val="solid"/>
              <a:bevel/>
            </a:ln>
          </a:left>
          <a:right>
            <a:ln w="12700" cap="flat">
              <a:solidFill>
                <a:srgbClr val="727272"/>
              </a:solidFill>
              <a:prstDash val="solid"/>
              <a:bevel/>
            </a:ln>
          </a:right>
          <a:top>
            <a:ln w="12700" cap="flat">
              <a:solidFill>
                <a:srgbClr val="727272"/>
              </a:solidFill>
              <a:prstDash val="solid"/>
              <a:bevel/>
            </a:ln>
          </a:top>
          <a:bottom>
            <a:ln w="12700" cap="flat">
              <a:solidFill>
                <a:srgbClr val="727272"/>
              </a:solidFill>
              <a:prstDash val="solid"/>
              <a:bevel/>
            </a:ln>
          </a:bottom>
          <a:insideH>
            <a:ln w="12700" cap="flat">
              <a:solidFill>
                <a:srgbClr val="727272"/>
              </a:solidFill>
              <a:prstDash val="solid"/>
              <a:bevel/>
            </a:ln>
          </a:insideH>
          <a:insideV>
            <a:ln w="12700" cap="flat">
              <a:solidFill>
                <a:srgbClr val="727272"/>
              </a:solidFill>
              <a:prstDash val="solid"/>
              <a:bevel/>
            </a:ln>
          </a:insideV>
        </a:tcBdr>
        <a:fill>
          <a:solidFill/>
        </a:fill>
      </a:tcStyle>
    </a:firstCol>
    <a:lastRow>
      <a:tcTxStyle b="on" i="on">
        <a:font>
          <a:latin typeface="Franklin Gothic Book"/>
          <a:ea typeface="Franklin Gothic Book"/>
          <a:cs typeface="Franklin Gothic Book"/>
        </a:font>
        <a:srgbClr val="727272"/>
      </a:tcTxStyle>
      <a:tcStyle>
        <a:tcBdr>
          <a:left>
            <a:ln w="12700" cap="flat">
              <a:solidFill>
                <a:srgbClr val="727272"/>
              </a:solidFill>
              <a:prstDash val="solid"/>
              <a:bevel/>
            </a:ln>
          </a:left>
          <a:right>
            <a:ln w="12700" cap="flat">
              <a:solidFill>
                <a:srgbClr val="727272"/>
              </a:solidFill>
              <a:prstDash val="solid"/>
              <a:bevel/>
            </a:ln>
          </a:right>
          <a:top>
            <a:ln w="38100" cap="flat">
              <a:solidFill>
                <a:srgbClr val="727272"/>
              </a:solidFill>
              <a:prstDash val="solid"/>
              <a:bevel/>
            </a:ln>
          </a:top>
          <a:bottom>
            <a:ln w="12700" cap="flat">
              <a:solidFill>
                <a:srgbClr val="727272"/>
              </a:solidFill>
              <a:prstDash val="solid"/>
              <a:bevel/>
            </a:ln>
          </a:bottom>
          <a:insideH>
            <a:ln w="12700" cap="flat">
              <a:solidFill>
                <a:srgbClr val="727272"/>
              </a:solidFill>
              <a:prstDash val="solid"/>
              <a:bevel/>
            </a:ln>
          </a:insideH>
          <a:insideV>
            <a:ln w="12700" cap="flat">
              <a:solidFill>
                <a:srgbClr val="727272"/>
              </a:solidFill>
              <a:prstDash val="solid"/>
              <a:bevel/>
            </a:ln>
          </a:insideV>
        </a:tcBdr>
        <a:fill>
          <a:solidFill/>
        </a:fill>
      </a:tcStyle>
    </a:lastRow>
    <a:firstRow>
      <a:tcTxStyle b="on" i="on">
        <a:font>
          <a:latin typeface="Franklin Gothic Book"/>
          <a:ea typeface="Franklin Gothic Book"/>
          <a:cs typeface="Franklin Gothic Book"/>
        </a:font>
        <a:srgbClr val="727272"/>
      </a:tcTxStyle>
      <a:tcStyle>
        <a:tcBdr>
          <a:left>
            <a:ln w="12700" cap="flat">
              <a:solidFill>
                <a:srgbClr val="727272"/>
              </a:solidFill>
              <a:prstDash val="solid"/>
              <a:bevel/>
            </a:ln>
          </a:left>
          <a:right>
            <a:ln w="12700" cap="flat">
              <a:solidFill>
                <a:srgbClr val="727272"/>
              </a:solidFill>
              <a:prstDash val="solid"/>
              <a:bevel/>
            </a:ln>
          </a:right>
          <a:top>
            <a:ln w="12700" cap="flat">
              <a:solidFill>
                <a:srgbClr val="727272"/>
              </a:solidFill>
              <a:prstDash val="solid"/>
              <a:bevel/>
            </a:ln>
          </a:top>
          <a:bottom>
            <a:ln w="38100" cap="flat">
              <a:solidFill>
                <a:srgbClr val="727272"/>
              </a:solidFill>
              <a:prstDash val="solid"/>
              <a:bevel/>
            </a:ln>
          </a:bottom>
          <a:insideH>
            <a:ln w="12700" cap="flat">
              <a:solidFill>
                <a:srgbClr val="727272"/>
              </a:solidFill>
              <a:prstDash val="solid"/>
              <a:bevel/>
            </a:ln>
          </a:insideH>
          <a:insideV>
            <a:ln w="12700" cap="flat">
              <a:solidFill>
                <a:srgbClr val="727272"/>
              </a:solidFill>
              <a:prstDash val="solid"/>
              <a:bevel/>
            </a:ln>
          </a:insideV>
        </a:tcBdr>
        <a:fill>
          <a:solidFill/>
        </a:fill>
      </a:tcStyle>
    </a:firstRow>
  </a:tblStyle>
  <a:tblStyle styleId="{2708684C-4D16-4618-839F-0558EEFCDFE6}" styleName="">
    <a:tblBg/>
    <a:wholeTbl>
      <a:tcTxStyle b="on" i="on">
        <a:font>
          <a:latin typeface="Franklin Gothic Book"/>
          <a:ea typeface="Franklin Gothic Book"/>
          <a:cs typeface="Franklin Gothic Book"/>
        </a:font>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solidFill>
            <a:srgbClr val="000000">
              <a:alpha val="20000"/>
            </a:srgbClr>
          </a:solidFill>
        </a:fill>
      </a:tcStyle>
    </a:wholeTbl>
    <a:band2H>
      <a:tcTxStyle/>
      <a:tcStyle>
        <a:tcBdr/>
        <a:fill>
          <a:solidFill>
            <a:srgbClr val="FFFFFF"/>
          </a:solidFill>
        </a:fill>
      </a:tcStyle>
    </a:band2H>
    <a:firstCol>
      <a:tcTxStyle b="on" i="on">
        <a:font>
          <a:latin typeface="Franklin Gothic Book"/>
          <a:ea typeface="Franklin Gothic Book"/>
          <a:cs typeface="Franklin Gothic Book"/>
        </a:font>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solidFill>
            <a:srgbClr val="000000">
              <a:alpha val="20000"/>
            </a:srgbClr>
          </a:solidFill>
        </a:fill>
      </a:tcStyle>
    </a:firstCol>
    <a:lastRow>
      <a:tcTxStyle b="on" i="on">
        <a:font>
          <a:latin typeface="Franklin Gothic Book"/>
          <a:ea typeface="Franklin Gothic Book"/>
          <a:cs typeface="Franklin Gothic Book"/>
        </a:font>
        <a:srgbClr val="000000"/>
      </a:tcTxStyle>
      <a:tcStyle>
        <a:tcBdr>
          <a:left>
            <a:ln w="12700" cap="flat">
              <a:solidFill>
                <a:srgbClr val="000000"/>
              </a:solidFill>
              <a:prstDash val="solid"/>
              <a:bevel/>
            </a:ln>
          </a:left>
          <a:right>
            <a:ln w="12700" cap="flat">
              <a:solidFill>
                <a:srgbClr val="000000"/>
              </a:solidFill>
              <a:prstDash val="solid"/>
              <a:bevel/>
            </a:ln>
          </a:right>
          <a:top>
            <a:ln w="508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noFill/>
        </a:fill>
      </a:tcStyle>
    </a:lastRow>
    <a:firstRow>
      <a:tcTxStyle b="on" i="on">
        <a:font>
          <a:latin typeface="Franklin Gothic Book"/>
          <a:ea typeface="Franklin Gothic Book"/>
          <a:cs typeface="Franklin Gothic Book"/>
        </a:font>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254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snapToGrid="0" snapToObjects="1" showGuides="1">
      <p:cViewPr>
        <p:scale>
          <a:sx n="100" d="100"/>
          <a:sy n="100" d="100"/>
        </p:scale>
        <p:origin x="-408" y="-80"/>
      </p:cViewPr>
      <p:guideLst>
        <p:guide orient="horz" pos="1296"/>
        <p:guide pos="2682"/>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47"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50" Type="http://schemas.openxmlformats.org/officeDocument/2006/relationships/customXml" Target="../customXml/item1.xml"/><Relationship Id="rId7" Type="http://schemas.openxmlformats.org/officeDocument/2006/relationships/slide" Target="slides/slide6.xml"/><Relationship Id="rId29" Type="http://schemas.openxmlformats.org/officeDocument/2006/relationships/slide" Target="slides/slide28.xml"/><Relationship Id="rId2" Type="http://schemas.openxmlformats.org/officeDocument/2006/relationships/slide" Target="slides/slide1.xml"/><Relationship Id="rId16" Type="http://schemas.openxmlformats.org/officeDocument/2006/relationships/slide" Target="slides/slide15.xml"/><Relationship Id="rId24" Type="http://schemas.openxmlformats.org/officeDocument/2006/relationships/slide" Target="slides/slide23.xml"/><Relationship Id="rId32" Type="http://schemas.openxmlformats.org/officeDocument/2006/relationships/slide" Target="slides/slide31.xml"/><Relationship Id="rId11" Type="http://schemas.openxmlformats.org/officeDocument/2006/relationships/slide" Target="slides/slide10.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interSettings" Target="printerSettings/printerSettings1.bin"/><Relationship Id="rId49" Type="http://schemas.openxmlformats.org/officeDocument/2006/relationships/tableStyles" Target="tableStyles.xml"/><Relationship Id="rId23" Type="http://schemas.openxmlformats.org/officeDocument/2006/relationships/slide" Target="slides/slide22.xml"/><Relationship Id="rId28" Type="http://schemas.openxmlformats.org/officeDocument/2006/relationships/slide" Target="slides/slide27.xml"/><Relationship Id="rId5" Type="http://schemas.openxmlformats.org/officeDocument/2006/relationships/slide" Target="slides/slide4.xml"/><Relationship Id="rId36" Type="http://schemas.openxmlformats.org/officeDocument/2006/relationships/slide" Target="slides/slide35.xml"/><Relationship Id="rId15" Type="http://schemas.openxmlformats.org/officeDocument/2006/relationships/slide" Target="slides/slide14.xml"/><Relationship Id="rId31" Type="http://schemas.openxmlformats.org/officeDocument/2006/relationships/slide" Target="slides/slide30.xml"/><Relationship Id="rId10" Type="http://schemas.openxmlformats.org/officeDocument/2006/relationships/slide" Target="slides/slide9.xml"/><Relationship Id="rId19" Type="http://schemas.openxmlformats.org/officeDocument/2006/relationships/slide" Target="slides/slide18.xml"/><Relationship Id="rId44" Type="http://schemas.openxmlformats.org/officeDocument/2006/relationships/notesMaster" Target="notesMasters/notesMaster1.xml"/><Relationship Id="rId52" Type="http://schemas.openxmlformats.org/officeDocument/2006/relationships/customXml" Target="../customXml/item3.xml"/><Relationship Id="rId48" Type="http://schemas.openxmlformats.org/officeDocument/2006/relationships/theme" Target="theme/theme1.xml"/><Relationship Id="rId22" Type="http://schemas.openxmlformats.org/officeDocument/2006/relationships/slide" Target="slides/slide21.xml"/><Relationship Id="rId27" Type="http://schemas.openxmlformats.org/officeDocument/2006/relationships/slide" Target="slides/slide26.xml"/><Relationship Id="rId4" Type="http://schemas.openxmlformats.org/officeDocument/2006/relationships/slide" Target="slides/slide3.xml"/><Relationship Id="rId30" Type="http://schemas.openxmlformats.org/officeDocument/2006/relationships/slide" Target="slides/slide29.xml"/><Relationship Id="rId9" Type="http://schemas.openxmlformats.org/officeDocument/2006/relationships/slide" Target="slides/slide8.xml"/><Relationship Id="rId35" Type="http://schemas.openxmlformats.org/officeDocument/2006/relationships/slide" Target="slides/slide34.xml"/><Relationship Id="rId14" Type="http://schemas.openxmlformats.org/officeDocument/2006/relationships/slide" Target="slides/slide13.xml"/><Relationship Id="rId43" Type="http://schemas.openxmlformats.org/officeDocument/2006/relationships/slide" Target="slides/slide42.xml"/><Relationship Id="rId8" Type="http://schemas.openxmlformats.org/officeDocument/2006/relationships/slide" Target="slides/slide7.xml"/><Relationship Id="rId51" Type="http://schemas.openxmlformats.org/officeDocument/2006/relationships/customXml" Target="../customXml/item2.xml"/><Relationship Id="rId3" Type="http://schemas.openxmlformats.org/officeDocument/2006/relationships/slide" Target="slides/slide2.xml"/><Relationship Id="rId46" Type="http://schemas.openxmlformats.org/officeDocument/2006/relationships/presProps" Target="presProps.xml"/><Relationship Id="rId25" Type="http://schemas.openxmlformats.org/officeDocument/2006/relationships/slide" Target="slides/slide24.xml"/><Relationship Id="rId33" Type="http://schemas.openxmlformats.org/officeDocument/2006/relationships/slide" Target="slides/slide32.xml"/><Relationship Id="rId12" Type="http://schemas.openxmlformats.org/officeDocument/2006/relationships/slide" Target="slides/slide11.xml"/><Relationship Id="rId17" Type="http://schemas.openxmlformats.org/officeDocument/2006/relationships/slide" Target="slides/slide16.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4.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4" name="Shape 54"/>
          <p:cNvSpPr>
            <a:spLocks noGrp="1" noRot="1" noChangeAspect="1"/>
          </p:cNvSpPr>
          <p:nvPr>
            <p:ph type="sldImg"/>
          </p:nvPr>
        </p:nvSpPr>
        <p:spPr>
          <a:xfrm>
            <a:off x="1143000" y="685800"/>
            <a:ext cx="4572000" cy="3429000"/>
          </a:xfrm>
          <a:prstGeom prst="rect">
            <a:avLst/>
          </a:prstGeom>
        </p:spPr>
        <p:txBody>
          <a:bodyPr/>
          <a:lstStyle/>
          <a:p>
            <a:pPr lvl="0"/>
            <a:endParaRPr/>
          </a:p>
        </p:txBody>
      </p:sp>
      <p:sp>
        <p:nvSpPr>
          <p:cNvPr id="55" name="Shape 55"/>
          <p:cNvSpPr>
            <a:spLocks noGrp="1"/>
          </p:cNvSpPr>
          <p:nvPr>
            <p:ph type="body" sz="quarter" idx="1"/>
          </p:nvPr>
        </p:nvSpPr>
        <p:spPr>
          <a:xfrm>
            <a:off x="914400" y="4343400"/>
            <a:ext cx="5029200" cy="4114800"/>
          </a:xfrm>
          <a:prstGeom prst="rect">
            <a:avLst/>
          </a:prstGeom>
        </p:spPr>
        <p:txBody>
          <a:bodyPr/>
          <a:lstStyle/>
          <a:p>
            <a:pPr lvl="0"/>
            <a:endParaRPr/>
          </a:p>
        </p:txBody>
      </p:sp>
    </p:spTree>
    <p:extLst>
      <p:ext uri="{BB962C8B-B14F-4D97-AF65-F5344CB8AC3E}">
        <p14:creationId xmlns:p14="http://schemas.microsoft.com/office/powerpoint/2010/main" val="3190061510"/>
      </p:ext>
    </p:extLst>
  </p:cSld>
  <p:clrMap bg1="lt1" tx1="dk1" bg2="lt2" tx2="dk2" accent1="accent1" accent2="accent2" accent3="accent3" accent4="accent4" accent5="accent5" accent6="accent6" hlink="hlink" folHlink="folHlink"/>
  <p:notesStyle>
    <a:lvl1pPr defTabSz="457200">
      <a:lnSpc>
        <a:spcPct val="117999"/>
      </a:lnSpc>
      <a:defRPr sz="2200">
        <a:latin typeface="+mj-lt"/>
        <a:ea typeface="+mj-ea"/>
        <a:cs typeface="+mj-cs"/>
        <a:sym typeface="Helvetica Neue"/>
      </a:defRPr>
    </a:lvl1pPr>
    <a:lvl2pPr indent="228600" defTabSz="457200">
      <a:lnSpc>
        <a:spcPct val="117999"/>
      </a:lnSpc>
      <a:defRPr sz="2200">
        <a:latin typeface="+mj-lt"/>
        <a:ea typeface="+mj-ea"/>
        <a:cs typeface="+mj-cs"/>
        <a:sym typeface="Helvetica Neue"/>
      </a:defRPr>
    </a:lvl2pPr>
    <a:lvl3pPr indent="457200" defTabSz="457200">
      <a:lnSpc>
        <a:spcPct val="117999"/>
      </a:lnSpc>
      <a:defRPr sz="2200">
        <a:latin typeface="+mj-lt"/>
        <a:ea typeface="+mj-ea"/>
        <a:cs typeface="+mj-cs"/>
        <a:sym typeface="Helvetica Neue"/>
      </a:defRPr>
    </a:lvl3pPr>
    <a:lvl4pPr indent="685800" defTabSz="457200">
      <a:lnSpc>
        <a:spcPct val="117999"/>
      </a:lnSpc>
      <a:defRPr sz="2200">
        <a:latin typeface="+mj-lt"/>
        <a:ea typeface="+mj-ea"/>
        <a:cs typeface="+mj-cs"/>
        <a:sym typeface="Helvetica Neue"/>
      </a:defRPr>
    </a:lvl4pPr>
    <a:lvl5pPr indent="914400" defTabSz="457200">
      <a:lnSpc>
        <a:spcPct val="117999"/>
      </a:lnSpc>
      <a:defRPr sz="2200">
        <a:latin typeface="+mj-lt"/>
        <a:ea typeface="+mj-ea"/>
        <a:cs typeface="+mj-cs"/>
        <a:sym typeface="Helvetica Neue"/>
      </a:defRPr>
    </a:lvl5pPr>
    <a:lvl6pPr indent="1143000" defTabSz="457200">
      <a:lnSpc>
        <a:spcPct val="117999"/>
      </a:lnSpc>
      <a:defRPr sz="2200">
        <a:latin typeface="+mj-lt"/>
        <a:ea typeface="+mj-ea"/>
        <a:cs typeface="+mj-cs"/>
        <a:sym typeface="Helvetica Neue"/>
      </a:defRPr>
    </a:lvl6pPr>
    <a:lvl7pPr indent="1371600" defTabSz="457200">
      <a:lnSpc>
        <a:spcPct val="117999"/>
      </a:lnSpc>
      <a:defRPr sz="2200">
        <a:latin typeface="+mj-lt"/>
        <a:ea typeface="+mj-ea"/>
        <a:cs typeface="+mj-cs"/>
        <a:sym typeface="Helvetica Neue"/>
      </a:defRPr>
    </a:lvl7pPr>
    <a:lvl8pPr indent="1600200" defTabSz="457200">
      <a:lnSpc>
        <a:spcPct val="117999"/>
      </a:lnSpc>
      <a:defRPr sz="2200">
        <a:latin typeface="+mj-lt"/>
        <a:ea typeface="+mj-ea"/>
        <a:cs typeface="+mj-cs"/>
        <a:sym typeface="Helvetica Neue"/>
      </a:defRPr>
    </a:lvl8pPr>
    <a:lvl9pPr indent="1828800" defTabSz="457200">
      <a:lnSpc>
        <a:spcPct val="117999"/>
      </a:lnSpc>
      <a:defRPr sz="2200">
        <a:latin typeface="+mj-lt"/>
        <a:ea typeface="+mj-ea"/>
        <a:cs typeface="+mj-cs"/>
        <a:sym typeface="Helvetica Neue"/>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7"/>
          <p:cNvSpPr>
            <a:spLocks noGrp="1" noChangeArrowheads="1"/>
          </p:cNvSpPr>
          <p:nvPr>
            <p:ph type="sldNum" sz="quarter" idx="5"/>
          </p:nvPr>
        </p:nvSpPr>
        <p:spPr>
          <a:xfrm>
            <a:off x="3884613" y="8685213"/>
            <a:ext cx="2971800" cy="457200"/>
          </a:xfrm>
          <a:prstGeom prst="rect">
            <a:avLst/>
          </a:prstGeom>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5BA6E7E-0183-954E-A764-545703839A04}" type="slidenum">
              <a:rPr lang="en-US" sz="1200"/>
              <a:pPr/>
              <a:t>2</a:t>
            </a:fld>
            <a:endParaRPr lang="en-US" sz="1200"/>
          </a:p>
        </p:txBody>
      </p:sp>
      <p:sp>
        <p:nvSpPr>
          <p:cNvPr id="4098"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2AEE0FA4-0EB9-7743-8661-A94A4B24B5CA}" type="slidenum">
              <a:rPr lang="en-US" sz="1200"/>
              <a:pPr algn="r" eaLnBrk="1" hangingPunct="1"/>
              <a:t>2</a:t>
            </a:fld>
            <a:endParaRPr lang="en-US" sz="1200"/>
          </a:p>
        </p:txBody>
      </p:sp>
      <p:sp>
        <p:nvSpPr>
          <p:cNvPr id="5123" name="Rectangle 2"/>
          <p:cNvSpPr>
            <a:spLocks noGrp="1" noRot="1" noChangeAspect="1" noChangeArrowheads="1" noTextEdit="1"/>
          </p:cNvSpPr>
          <p:nvPr>
            <p:ph type="sldImg"/>
          </p:nvPr>
        </p:nvSpPr>
        <p:spPr>
          <a:solidFill>
            <a:srgbClr val="FFFFFF"/>
          </a:solidFill>
          <a:ln/>
          <a:extLst>
            <a:ext uri="{FAA26D3D-D897-4be2-8F04-BA451C77F1D7}">
              <ma14:placeholderFlag xmlns:ma14="http://schemas.microsoft.com/office/mac/drawingml/2011/main" val="1"/>
            </a:ext>
          </a:extLst>
        </p:spPr>
      </p:sp>
      <p:sp>
        <p:nvSpPr>
          <p:cNvPr id="4100" name="Rectangle 3"/>
          <p:cNvSpPr>
            <a:spLocks noGrp="1" noChangeArrowheads="1"/>
          </p:cNvSpPr>
          <p:nvPr>
            <p:ph type="body" idx="1"/>
          </p:nvPr>
        </p:nvSpPr>
        <p:spPr>
          <a:xfrm>
            <a:off x="685800" y="4343400"/>
            <a:ext cx="5486400" cy="41148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91438" tIns="45719" rIns="91438" bIns="45719"/>
          <a:lstStyle/>
          <a:p>
            <a:pPr eaLnBrk="1" hangingPunct="1"/>
            <a:r>
              <a:rPr lang="en-US"/>
              <a:t>. </a:t>
            </a:r>
          </a:p>
        </p:txBody>
      </p:sp>
    </p:spTree>
    <p:extLst>
      <p:ext uri="{BB962C8B-B14F-4D97-AF65-F5344CB8AC3E}">
        <p14:creationId xmlns:p14="http://schemas.microsoft.com/office/powerpoint/2010/main" val="6787773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1"/>
          <p:cNvSpPr>
            <a:spLocks noGrp="1" noRot="1" noChangeAspect="1" noChangeArrowheads="1"/>
          </p:cNvSpPr>
          <p:nvPr>
            <p:ph type="sldImg"/>
          </p:nvPr>
        </p:nvSpPr>
        <p:spPr>
          <a:solidFill>
            <a:srgbClr val="FFFFFF"/>
          </a:solidFill>
          <a:ln/>
        </p:spPr>
      </p:sp>
      <p:sp>
        <p:nvSpPr>
          <p:cNvPr id="56322" name="Rectangle 2"/>
          <p:cNvSpPr>
            <a:spLocks noGrp="1" noChangeArrowheads="1"/>
          </p:cNvSpPr>
          <p:nvPr>
            <p:ph type="body" idx="1"/>
          </p:nvPr>
        </p:nvSpPr>
        <p:spPr>
          <a:ln/>
        </p:spPr>
        <p:txBody>
          <a:bodyPr/>
          <a:lstStyle/>
          <a:p>
            <a:pPr marL="119063" eaLnBrk="1" hangingPunct="1">
              <a:spcBef>
                <a:spcPts val="413"/>
              </a:spcBef>
              <a:defRPr/>
            </a:pPr>
            <a:r>
              <a:rPr lang="en-US" smtClean="0">
                <a:solidFill>
                  <a:srgbClr val="000000"/>
                </a:solidFill>
                <a:latin typeface="Gill Sans" charset="0"/>
                <a:cs typeface="Gill Sans" charset="0"/>
                <a:sym typeface="Gill Sans" charset="0"/>
              </a:rPr>
              <a:t>In our 30 years of work, we have found that people have never really lost their craving for great civic gathering spaces.  People flock to civic spaces when they want to be with other people, to share ideas or become part of the collective expression of an idea or point of view. Uptown Waterloo</a:t>
            </a:r>
            <a:r>
              <a:rPr lang="ja-JP" altLang="en-US" smtClean="0">
                <a:solidFill>
                  <a:srgbClr val="000000"/>
                </a:solidFill>
                <a:latin typeface="Arial"/>
                <a:cs typeface="Gill Sans" charset="0"/>
                <a:sym typeface="Gill Sans" charset="0"/>
              </a:rPr>
              <a:t>’</a:t>
            </a:r>
            <a:r>
              <a:rPr lang="en-US" smtClean="0">
                <a:solidFill>
                  <a:srgbClr val="000000"/>
                </a:solidFill>
                <a:latin typeface="Gill Sans" charset="0"/>
                <a:cs typeface="Gill Sans" charset="0"/>
                <a:sym typeface="Gill Sans" charset="0"/>
              </a:rPr>
              <a:t>s public square has the potential to become such a great civic place and destination for the people of this City. As a parking lot, it</a:t>
            </a:r>
            <a:r>
              <a:rPr lang="ja-JP" altLang="en-US" smtClean="0">
                <a:solidFill>
                  <a:srgbClr val="000000"/>
                </a:solidFill>
                <a:latin typeface="Arial"/>
                <a:cs typeface="Gill Sans" charset="0"/>
                <a:sym typeface="Gill Sans" charset="0"/>
              </a:rPr>
              <a:t>’</a:t>
            </a:r>
            <a:r>
              <a:rPr lang="en-US" smtClean="0">
                <a:solidFill>
                  <a:srgbClr val="000000"/>
                </a:solidFill>
                <a:latin typeface="Gill Sans" charset="0"/>
                <a:cs typeface="Gill Sans" charset="0"/>
                <a:sym typeface="Gill Sans" charset="0"/>
              </a:rPr>
              <a:t>s opportunity to become a defining place for the city is quite limited.   However, in either case, the space needs to be carefully planned and designed. But more than that, to be successful it must e actively programmed and managed on an ongoing basis and funds need to be set aside for that purpose NOW.  That is why most if not all public spaces fail to realize their potential. Why parks sit empty; while plazas in the middle of busy commercial districts are unused except by skateboarders and the homeless; if you build it they will come, only if there is something to do there and a comfortable place to sit while you do it!</a:t>
            </a:r>
          </a:p>
        </p:txBody>
      </p:sp>
    </p:spTree>
    <p:extLst>
      <p:ext uri="{BB962C8B-B14F-4D97-AF65-F5344CB8AC3E}">
        <p14:creationId xmlns:p14="http://schemas.microsoft.com/office/powerpoint/2010/main" val="3169893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 name="Shape 151"/>
          <p:cNvSpPr>
            <a:spLocks noGrp="1" noRot="1" noChangeAspect="1"/>
          </p:cNvSpPr>
          <p:nvPr>
            <p:ph type="sldImg"/>
          </p:nvPr>
        </p:nvSpPr>
        <p:spPr>
          <a:prstGeom prst="rect">
            <a:avLst/>
          </a:prstGeom>
        </p:spPr>
        <p:txBody>
          <a:bodyPr/>
          <a:lstStyle/>
          <a:p>
            <a:pPr lvl="0"/>
            <a:endParaRPr/>
          </a:p>
        </p:txBody>
      </p:sp>
      <p:sp>
        <p:nvSpPr>
          <p:cNvPr id="152" name="Shape 152"/>
          <p:cNvSpPr>
            <a:spLocks noGrp="1"/>
          </p:cNvSpPr>
          <p:nvPr>
            <p:ph type="body" sz="quarter" idx="1"/>
          </p:nvPr>
        </p:nvSpPr>
        <p:spPr>
          <a:prstGeom prst="rect">
            <a:avLst/>
          </a:prstGeom>
        </p:spPr>
        <p:txBody>
          <a:bodyPr/>
          <a:lstStyle>
            <a:lvl1pPr marR="40639" indent="234315" defTabSz="914400">
              <a:lnSpc>
                <a:spcPct val="100000"/>
              </a:lnSpc>
              <a:spcBef>
                <a:spcPts val="600"/>
              </a:spcBef>
              <a:defRPr sz="1600">
                <a:uFill>
                  <a:solidFill/>
                </a:uFill>
                <a:latin typeface="Gill Sans"/>
                <a:ea typeface="Gill Sans"/>
                <a:cs typeface="Gill Sans"/>
                <a:sym typeface="Gill Sans"/>
              </a:defRPr>
            </a:lvl1pPr>
          </a:lstStyle>
          <a:p>
            <a:pPr lvl="0">
              <a:defRPr sz="1800">
                <a:uFillTx/>
              </a:defRPr>
            </a:pPr>
            <a:r>
              <a:rPr sz="1600">
                <a:uFill>
                  <a:solidFill/>
                </a:uFill>
              </a:rPr>
              <a:t>We can work with Township officials on plans to infill a suburban environment</a:t>
            </a:r>
          </a:p>
        </p:txBody>
      </p:sp>
    </p:spTree>
    <p:extLst>
      <p:ext uri="{BB962C8B-B14F-4D97-AF65-F5344CB8AC3E}">
        <p14:creationId xmlns:p14="http://schemas.microsoft.com/office/powerpoint/2010/main" val="29810675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1"/>
          <p:cNvSpPr>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6866" name="Rectangle 2"/>
          <p:cNvSpPr>
            <a:spLocks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txBody>
          <a:bodyPr/>
          <a:lstStyle/>
          <a:p>
            <a:r>
              <a:rPr lang="en-US">
                <a:solidFill>
                  <a:srgbClr val="000000"/>
                </a:solidFill>
                <a:latin typeface="Calibri" charset="0"/>
                <a:cs typeface="Calibri" charset="0"/>
                <a:sym typeface="Calibri" charset="0"/>
              </a:rPr>
              <a:t>New York City, 1926.</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1"/>
          <p:cNvSpPr>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90114" name="Rectangle 2"/>
          <p:cNvSpPr>
            <a:spLocks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txBody>
          <a:bodyPr/>
          <a:lstStyle/>
          <a:p>
            <a:r>
              <a:rPr lang="ja-JP" altLang="en-US">
                <a:solidFill>
                  <a:srgbClr val="000000"/>
                </a:solidFill>
                <a:latin typeface="Arial"/>
                <a:cs typeface="Calibri" charset="0"/>
                <a:sym typeface="Calibri" charset="0"/>
              </a:rPr>
              <a:t>“</a:t>
            </a:r>
            <a:r>
              <a:rPr lang="en-US">
                <a:solidFill>
                  <a:srgbClr val="000000"/>
                </a:solidFill>
                <a:latin typeface="Calibri" charset="0"/>
                <a:cs typeface="Calibri" charset="0"/>
                <a:sym typeface="Calibri" charset="0"/>
              </a:rPr>
              <a:t>Boy Scouts and Kiwanis Club of Hartford Put on Anti-Jay Walking Campaign</a:t>
            </a:r>
            <a:r>
              <a:rPr lang="ja-JP" altLang="en-US">
                <a:solidFill>
                  <a:srgbClr val="000000"/>
                </a:solidFill>
                <a:latin typeface="Arial"/>
                <a:cs typeface="Calibri" charset="0"/>
                <a:sym typeface="Calibri" charset="0"/>
              </a:rPr>
              <a:t>”</a:t>
            </a:r>
            <a:r>
              <a:rPr lang="en-US">
                <a:solidFill>
                  <a:srgbClr val="000000"/>
                </a:solidFill>
                <a:latin typeface="Calibri" charset="0"/>
                <a:cs typeface="Calibri" charset="0"/>
                <a:sym typeface="Calibri" charset="0"/>
              </a:rPr>
              <a:t> National Safety News 3 (February 7, 1921), p. 4.</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 name="Shape 256"/>
          <p:cNvSpPr>
            <a:spLocks noGrp="1" noRot="1" noChangeAspect="1"/>
          </p:cNvSpPr>
          <p:nvPr>
            <p:ph type="sldImg"/>
          </p:nvPr>
        </p:nvSpPr>
        <p:spPr>
          <a:prstGeom prst="rect">
            <a:avLst/>
          </a:prstGeom>
        </p:spPr>
        <p:txBody>
          <a:bodyPr/>
          <a:lstStyle/>
          <a:p>
            <a:pPr lvl="0"/>
            <a:endParaRPr/>
          </a:p>
        </p:txBody>
      </p:sp>
      <p:sp>
        <p:nvSpPr>
          <p:cNvPr id="257" name="Shape 257"/>
          <p:cNvSpPr>
            <a:spLocks noGrp="1"/>
          </p:cNvSpPr>
          <p:nvPr>
            <p:ph type="body" sz="quarter" idx="1"/>
          </p:nvPr>
        </p:nvSpPr>
        <p:spPr>
          <a:prstGeom prst="rect">
            <a:avLst/>
          </a:prstGeom>
        </p:spPr>
        <p:txBody>
          <a:bodyPr/>
          <a:lstStyle>
            <a:lvl1pPr marR="40639" indent="159702" defTabSz="914400">
              <a:lnSpc>
                <a:spcPct val="100000"/>
              </a:lnSpc>
              <a:spcBef>
                <a:spcPts val="400"/>
              </a:spcBef>
              <a:defRPr sz="1200">
                <a:uFill>
                  <a:solidFill/>
                </a:uFill>
                <a:latin typeface="Gill Sans"/>
                <a:ea typeface="Gill Sans"/>
                <a:cs typeface="Gill Sans"/>
                <a:sym typeface="Gill Sans"/>
              </a:defRPr>
            </a:lvl1pPr>
          </a:lstStyle>
          <a:p>
            <a:pPr lvl="0">
              <a:defRPr sz="1800">
                <a:uFillTx/>
              </a:defRPr>
            </a:pPr>
            <a:r>
              <a:rPr sz="1200">
                <a:uFill>
                  <a:solidFill/>
                </a:uFill>
              </a:rPr>
              <a:t>But if we want to help our customers have the mobility and the quality of life that they have come to expect,  maybe, just maybe, we will need to start thinking about land use</a:t>
            </a:r>
          </a:p>
        </p:txBody>
      </p:sp>
    </p:spTree>
    <p:extLst>
      <p:ext uri="{BB962C8B-B14F-4D97-AF65-F5344CB8AC3E}">
        <p14:creationId xmlns:p14="http://schemas.microsoft.com/office/powerpoint/2010/main" val="8767002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1"/>
          <p:cNvSpPr>
            <a:spLocks noGrp="1" noRot="1" noChangeAspect="1" noChangeArrowheads="1"/>
          </p:cNvSpPr>
          <p:nvPr>
            <p:ph type="sldImg"/>
          </p:nvPr>
        </p:nvSpPr>
        <p:spPr>
          <a:solidFill>
            <a:srgbClr val="FFFFFF"/>
          </a:solidFill>
          <a:ln/>
        </p:spPr>
      </p:sp>
      <p:sp>
        <p:nvSpPr>
          <p:cNvPr id="68610" name="Rectangle 2"/>
          <p:cNvSpPr>
            <a:spLocks noGrp="1" noChangeArrowheads="1"/>
          </p:cNvSpPr>
          <p:nvPr>
            <p:ph type="body" idx="1"/>
          </p:nvPr>
        </p:nvSpPr>
        <p:spPr>
          <a:ln/>
        </p:spPr>
        <p:txBody>
          <a:bodyPr/>
          <a:lstStyle/>
          <a:p>
            <a:pPr marL="160338">
              <a:spcBef>
                <a:spcPts val="413"/>
              </a:spcBef>
              <a:buClr>
                <a:srgbClr val="000000"/>
              </a:buClr>
              <a:buFont typeface="Helvetica" charset="0"/>
              <a:buChar char="•"/>
              <a:defRPr/>
            </a:pPr>
            <a:r>
              <a:rPr lang="en-US">
                <a:solidFill>
                  <a:srgbClr val="000000"/>
                </a:solidFill>
                <a:latin typeface="Gill Sans" charset="0"/>
                <a:cs typeface="Gill Sans" charset="0"/>
                <a:sym typeface="Gill Sans" charset="0"/>
              </a:rPr>
              <a:t> Childhood obesity has more than tripled in the past 30 years. The prevalence of obesity among children aged 6 to 11 years increased from 6.5% in 1980 to 19.6% in 2008. The prevalence of obesity among adolescents aged 12 to 19 years increased from 5.0% to 18.1%.</a:t>
            </a:r>
          </a:p>
        </p:txBody>
      </p:sp>
    </p:spTree>
    <p:extLst>
      <p:ext uri="{BB962C8B-B14F-4D97-AF65-F5344CB8AC3E}">
        <p14:creationId xmlns:p14="http://schemas.microsoft.com/office/powerpoint/2010/main" val="38563920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 name="Shape 428"/>
          <p:cNvSpPr>
            <a:spLocks noGrp="1" noRot="1" noChangeAspect="1"/>
          </p:cNvSpPr>
          <p:nvPr>
            <p:ph type="sldImg"/>
          </p:nvPr>
        </p:nvSpPr>
        <p:spPr>
          <a:prstGeom prst="rect">
            <a:avLst/>
          </a:prstGeom>
        </p:spPr>
        <p:txBody>
          <a:bodyPr/>
          <a:lstStyle/>
          <a:p>
            <a:pPr lvl="0"/>
            <a:endParaRPr/>
          </a:p>
        </p:txBody>
      </p:sp>
      <p:sp>
        <p:nvSpPr>
          <p:cNvPr id="429" name="Shape 429"/>
          <p:cNvSpPr>
            <a:spLocks noGrp="1"/>
          </p:cNvSpPr>
          <p:nvPr>
            <p:ph type="body" sz="quarter" idx="1"/>
          </p:nvPr>
        </p:nvSpPr>
        <p:spPr>
          <a:prstGeom prst="rect">
            <a:avLst/>
          </a:prstGeom>
        </p:spPr>
        <p:txBody>
          <a:bodyPr/>
          <a:lstStyle>
            <a:lvl1pPr marL="40639" marR="40639" defTabSz="914400">
              <a:buClr>
                <a:srgbClr val="000000">
                  <a:alpha val="0"/>
                </a:srgbClr>
              </a:buClr>
              <a:buFont typeface="Georgia"/>
              <a:defRPr sz="1200">
                <a:solidFill>
                  <a:srgbClr val="000000">
                    <a:alpha val="0"/>
                  </a:srgbClr>
                </a:solidFill>
                <a:uFill>
                  <a:solidFill>
                    <a:srgbClr val="000000">
                      <a:alpha val="0"/>
                    </a:srgbClr>
                  </a:solidFill>
                </a:uFill>
                <a:latin typeface="Georgia"/>
                <a:ea typeface="Georgia"/>
                <a:cs typeface="Georgia"/>
                <a:sym typeface="Georgia"/>
              </a:defRPr>
            </a:lvl1pPr>
          </a:lstStyle>
          <a:p>
            <a:pPr lvl="0">
              <a:defRPr sz="1800">
                <a:solidFill>
                  <a:srgbClr val="000000"/>
                </a:solidFill>
                <a:uFillTx/>
              </a:defRPr>
            </a:pPr>
            <a:r>
              <a:rPr sz="1200">
                <a:solidFill>
                  <a:srgbClr val="000000">
                    <a:alpha val="0"/>
                  </a:srgbClr>
                </a:solidFill>
                <a:uFill>
                  <a:solidFill>
                    <a:srgbClr val="000000">
                      <a:alpha val="0"/>
                    </a:srgbClr>
                  </a:solidFill>
                </a:uFill>
              </a:rPr>
              <a:t>In an auto dependent world, those who can't afford a car are unable to work.</a:t>
            </a:r>
          </a:p>
        </p:txBody>
      </p:sp>
    </p:spTree>
    <p:extLst>
      <p:ext uri="{BB962C8B-B14F-4D97-AF65-F5344CB8AC3E}">
        <p14:creationId xmlns:p14="http://schemas.microsoft.com/office/powerpoint/2010/main" val="32459095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884613" y="8685213"/>
            <a:ext cx="2971800" cy="457200"/>
          </a:xfrm>
          <a:prstGeom prst="rect">
            <a:avLst/>
          </a:prstGeom>
          <a:ln/>
        </p:spPr>
        <p:txBody>
          <a:bodyPr/>
          <a:lstStyle/>
          <a:p>
            <a:fld id="{F36C515F-EAF5-A944-B42E-93B960F0B75C}" type="slidenum">
              <a:rPr lang="en-US"/>
              <a:pPr/>
              <a:t>27</a:t>
            </a:fld>
            <a:endParaRPr lang="en-US"/>
          </a:p>
        </p:txBody>
      </p:sp>
      <p:sp>
        <p:nvSpPr>
          <p:cNvPr id="5122" name="Rectangle 2"/>
          <p:cNvSpPr>
            <a:spLocks noGrp="1" noRot="1" noChangeAspect="1" noChangeArrowheads="1" noTextEdit="1"/>
          </p:cNvSpPr>
          <p:nvPr>
            <p:ph type="sldImg"/>
          </p:nvPr>
        </p:nvSpPr>
        <p:spPr bwMode="auto">
          <a:xfrm>
            <a:off x="1143000" y="85725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5123" name="Rectangle 3"/>
          <p:cNvSpPr>
            <a:spLocks noGrp="1" noChangeArrowheads="1"/>
          </p:cNvSpPr>
          <p:nvPr>
            <p:ph type="body" idx="1"/>
          </p:nvPr>
        </p:nvSpPr>
        <p:spPr bwMode="auto">
          <a:xfrm>
            <a:off x="663575" y="4443413"/>
            <a:ext cx="5565775" cy="3895725"/>
          </a:xfrm>
          <a:prstGeom prst="rect">
            <a:avLst/>
          </a:prstGeom>
          <a:solidFill>
            <a:srgbClr val="FFFFFF"/>
          </a:solidFill>
          <a:ln>
            <a:solidFill>
              <a:srgbClr val="000000"/>
            </a:solidFill>
            <a:miter lim="800000"/>
            <a:headEnd/>
            <a:tailEnd/>
          </a:ln>
        </p:spPr>
        <p:txBody>
          <a:bodyPr lIns="89929" tIns="44965" rIns="89929" bIns="44965"/>
          <a:lstStyle/>
          <a:p>
            <a:r>
              <a:rPr lang="en-US" sz="900" b="1"/>
              <a:t>Key Message:</a:t>
            </a:r>
          </a:p>
          <a:p>
            <a:pPr>
              <a:buFontTx/>
              <a:buChar char="•"/>
            </a:pPr>
            <a:r>
              <a:rPr lang="en-US" sz="900"/>
              <a:t>Network and corridor-level planning can help set the context for addressing more specific street design issues.</a:t>
            </a:r>
          </a:p>
          <a:p>
            <a:r>
              <a:rPr lang="en-US" sz="900" b="1"/>
              <a:t>Background Information:</a:t>
            </a:r>
          </a:p>
          <a:p>
            <a:pPr>
              <a:buFontTx/>
              <a:buChar char="•"/>
            </a:pPr>
            <a:r>
              <a:rPr lang="en-US" sz="900"/>
              <a:t>Network planning can occur as part of the regional and community-level visioning and planning processes, as discussed in Lessons 5 and 8.  The design of the network (connectivity, spacing of arterials, etc.) has implications for the design of individual roadway segments. </a:t>
            </a:r>
          </a:p>
          <a:p>
            <a:pPr>
              <a:buFontTx/>
              <a:buChar char="•"/>
            </a:pPr>
            <a:r>
              <a:rPr lang="en-US" sz="900"/>
              <a:t> Network level solutions – for example, where major traffic routes go in relationship to activity centers – are the first step in establishing street-land use compatibility.</a:t>
            </a:r>
          </a:p>
          <a:p>
            <a:pPr>
              <a:buFontTx/>
              <a:buChar char="•"/>
            </a:pPr>
            <a:r>
              <a:rPr lang="en-US" sz="900"/>
              <a:t>Corridor visioning and planning, as discussed in Lesson 6, determines how a community wants a corridor to develop.  It may include conceptual plans for street cross-sections and local road networks. </a:t>
            </a:r>
          </a:p>
          <a:p>
            <a:pPr>
              <a:buFontTx/>
              <a:buChar char="•"/>
            </a:pPr>
            <a:r>
              <a:rPr lang="en-US" sz="900"/>
              <a:t>Roadway design includes three distinct aspects – the traveled way, intersections, and the roadside (e.g., sidewalks and planting strips)</a:t>
            </a:r>
          </a:p>
          <a:p>
            <a:r>
              <a:rPr lang="en-US" sz="900" b="1"/>
              <a:t>Interactivity:</a:t>
            </a:r>
          </a:p>
          <a:p>
            <a:r>
              <a:rPr lang="en-US" sz="900" b="1"/>
              <a:t>Notes:</a:t>
            </a:r>
          </a:p>
          <a:p>
            <a:pPr>
              <a:buFontTx/>
              <a:buChar char="•"/>
            </a:pPr>
            <a:r>
              <a:rPr lang="en-US" sz="900"/>
              <a:t>Adapted from: Institute of Transportation Engineers (2006). </a:t>
            </a:r>
            <a:r>
              <a:rPr lang="en-US" sz="900" i="1"/>
              <a:t>Context Sensitive Solutions in Designing Major Urban Thoroughfares for Walkable Communities: A Proposed Recommended Practice.  </a:t>
            </a:r>
            <a:r>
              <a:rPr lang="en-US" sz="900"/>
              <a:t>RP-036. Washington, D.C.</a:t>
            </a:r>
          </a:p>
          <a:p>
            <a:pPr>
              <a:buFontTx/>
              <a:buChar char="•"/>
            </a:pPr>
            <a:endParaRPr lang="en-US" sz="900" b="1"/>
          </a:p>
          <a:p>
            <a:endParaRPr lang="en-US" sz="900"/>
          </a:p>
          <a:p>
            <a:endParaRPr lang="en-US" sz="900"/>
          </a:p>
        </p:txBody>
      </p:sp>
    </p:spTree>
    <p:extLst>
      <p:ext uri="{BB962C8B-B14F-4D97-AF65-F5344CB8AC3E}">
        <p14:creationId xmlns:p14="http://schemas.microsoft.com/office/powerpoint/2010/main" val="40460522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 name="Shape 661"/>
          <p:cNvSpPr>
            <a:spLocks noGrp="1" noRot="1" noChangeAspect="1"/>
          </p:cNvSpPr>
          <p:nvPr>
            <p:ph type="sldImg"/>
          </p:nvPr>
        </p:nvSpPr>
        <p:spPr>
          <a:prstGeom prst="rect">
            <a:avLst/>
          </a:prstGeom>
        </p:spPr>
        <p:txBody>
          <a:bodyPr/>
          <a:lstStyle/>
          <a:p>
            <a:pPr lvl="0"/>
            <a:endParaRPr/>
          </a:p>
        </p:txBody>
      </p:sp>
      <p:sp>
        <p:nvSpPr>
          <p:cNvPr id="662" name="Shape 662"/>
          <p:cNvSpPr>
            <a:spLocks noGrp="1"/>
          </p:cNvSpPr>
          <p:nvPr>
            <p:ph type="body" sz="quarter" idx="1"/>
          </p:nvPr>
        </p:nvSpPr>
        <p:spPr>
          <a:prstGeom prst="rect">
            <a:avLst/>
          </a:prstGeom>
        </p:spPr>
        <p:txBody>
          <a:bodyPr/>
          <a:lstStyle/>
          <a:p>
            <a:pPr marR="40639" lvl="0" indent="120014" defTabSz="914400">
              <a:lnSpc>
                <a:spcPct val="100000"/>
              </a:lnSpc>
              <a:spcBef>
                <a:spcPts val="300"/>
              </a:spcBef>
              <a:defRPr sz="1800"/>
            </a:pPr>
            <a:r>
              <a:rPr sz="900">
                <a:uFill>
                  <a:solidFill/>
                </a:uFill>
                <a:latin typeface="Gill Sans SemiBold"/>
                <a:ea typeface="Gill Sans SemiBold"/>
                <a:cs typeface="Gill Sans SemiBold"/>
                <a:sym typeface="Gill Sans SemiBold"/>
              </a:rPr>
              <a:t>Key Message:</a:t>
            </a:r>
            <a:endParaRPr>
              <a:latin typeface="Lucida Grande"/>
              <a:ea typeface="Lucida Grande"/>
              <a:cs typeface="Lucida Grande"/>
              <a:sym typeface="Lucida Grande"/>
            </a:endParaRPr>
          </a:p>
          <a:p>
            <a:pPr marL="120014" marR="40639" lvl="0" defTabSz="914400">
              <a:lnSpc>
                <a:spcPct val="100000"/>
              </a:lnSpc>
              <a:spcBef>
                <a:spcPts val="300"/>
              </a:spcBef>
              <a:buClr>
                <a:srgbClr val="000000"/>
              </a:buClr>
              <a:buSzPct val="100000"/>
              <a:buFont typeface="Helvetica"/>
              <a:buChar char="•"/>
              <a:defRPr sz="1800"/>
            </a:pPr>
            <a:r>
              <a:rPr sz="900">
                <a:uFill>
                  <a:solidFill/>
                </a:uFill>
                <a:latin typeface="Gill Sans"/>
                <a:ea typeface="Gill Sans"/>
                <a:cs typeface="Gill Sans"/>
                <a:sym typeface="Gill Sans"/>
              </a:rPr>
              <a:t>Network and corridor-level planning can help set the context for addressing more specific street design issues.</a:t>
            </a:r>
            <a:endParaRPr>
              <a:latin typeface="Lucida Grande"/>
              <a:ea typeface="Lucida Grande"/>
              <a:cs typeface="Lucida Grande"/>
              <a:sym typeface="Lucida Grande"/>
            </a:endParaRPr>
          </a:p>
          <a:p>
            <a:pPr marR="40639" lvl="0" indent="120014" defTabSz="914400">
              <a:lnSpc>
                <a:spcPct val="100000"/>
              </a:lnSpc>
              <a:spcBef>
                <a:spcPts val="300"/>
              </a:spcBef>
              <a:defRPr sz="1800"/>
            </a:pPr>
            <a:r>
              <a:rPr sz="900">
                <a:uFill>
                  <a:solidFill/>
                </a:uFill>
                <a:latin typeface="Gill Sans SemiBold"/>
                <a:ea typeface="Gill Sans SemiBold"/>
                <a:cs typeface="Gill Sans SemiBold"/>
                <a:sym typeface="Gill Sans SemiBold"/>
              </a:rPr>
              <a:t>Background Information:</a:t>
            </a:r>
            <a:endParaRPr>
              <a:latin typeface="Lucida Grande"/>
              <a:ea typeface="Lucida Grande"/>
              <a:cs typeface="Lucida Grande"/>
              <a:sym typeface="Lucida Grande"/>
            </a:endParaRPr>
          </a:p>
          <a:p>
            <a:pPr marL="120014" marR="40639" lvl="0" defTabSz="914400">
              <a:lnSpc>
                <a:spcPct val="100000"/>
              </a:lnSpc>
              <a:spcBef>
                <a:spcPts val="300"/>
              </a:spcBef>
              <a:buClr>
                <a:srgbClr val="000000"/>
              </a:buClr>
              <a:buSzPct val="100000"/>
              <a:buFont typeface="Helvetica"/>
              <a:buChar char="•"/>
              <a:defRPr sz="1800"/>
            </a:pPr>
            <a:r>
              <a:rPr sz="900">
                <a:uFill>
                  <a:solidFill/>
                </a:uFill>
                <a:latin typeface="Gill Sans"/>
                <a:ea typeface="Gill Sans"/>
                <a:cs typeface="Gill Sans"/>
                <a:sym typeface="Gill Sans"/>
              </a:rPr>
              <a:t>Network planning can occur as part of the regional and community-level visioning and planning processes, as discussed in Lessons 5 and 8.  The design of the network (connectivity, spacing of arterials, etc.) has implications for the design of individual roadway segments. </a:t>
            </a:r>
            <a:endParaRPr>
              <a:latin typeface="Lucida Grande"/>
              <a:ea typeface="Lucida Grande"/>
              <a:cs typeface="Lucida Grande"/>
              <a:sym typeface="Lucida Grande"/>
            </a:endParaRPr>
          </a:p>
          <a:p>
            <a:pPr marL="120014" marR="40639" lvl="0" defTabSz="914400">
              <a:lnSpc>
                <a:spcPct val="100000"/>
              </a:lnSpc>
              <a:spcBef>
                <a:spcPts val="300"/>
              </a:spcBef>
              <a:buClr>
                <a:srgbClr val="000000"/>
              </a:buClr>
              <a:buSzPct val="100000"/>
              <a:buFont typeface="Helvetica"/>
              <a:buChar char="•"/>
              <a:defRPr sz="1800"/>
            </a:pPr>
            <a:r>
              <a:rPr sz="900">
                <a:uFill>
                  <a:solidFill/>
                </a:uFill>
                <a:latin typeface="Gill Sans"/>
                <a:ea typeface="Gill Sans"/>
                <a:cs typeface="Gill Sans"/>
                <a:sym typeface="Gill Sans"/>
              </a:rPr>
              <a:t> Network level solutions – for example, where major traffic routes go in relationship to activity centers – are the first step in establishing street-land use compatibility.</a:t>
            </a:r>
            <a:endParaRPr>
              <a:latin typeface="Lucida Grande"/>
              <a:ea typeface="Lucida Grande"/>
              <a:cs typeface="Lucida Grande"/>
              <a:sym typeface="Lucida Grande"/>
            </a:endParaRPr>
          </a:p>
          <a:p>
            <a:pPr marL="120014" marR="40639" lvl="0" defTabSz="914400">
              <a:lnSpc>
                <a:spcPct val="100000"/>
              </a:lnSpc>
              <a:spcBef>
                <a:spcPts val="300"/>
              </a:spcBef>
              <a:buClr>
                <a:srgbClr val="000000"/>
              </a:buClr>
              <a:buSzPct val="100000"/>
              <a:buFont typeface="Helvetica"/>
              <a:buChar char="•"/>
              <a:defRPr sz="1800"/>
            </a:pPr>
            <a:r>
              <a:rPr sz="900">
                <a:uFill>
                  <a:solidFill/>
                </a:uFill>
                <a:latin typeface="Gill Sans"/>
                <a:ea typeface="Gill Sans"/>
                <a:cs typeface="Gill Sans"/>
                <a:sym typeface="Gill Sans"/>
              </a:rPr>
              <a:t>Corridor visioning and planning, as discussed in Lesson 6, determines how a community wants a corridor to develop.  It may include conceptual plans for street cross-sections and local road networks. </a:t>
            </a:r>
            <a:endParaRPr>
              <a:latin typeface="Lucida Grande"/>
              <a:ea typeface="Lucida Grande"/>
              <a:cs typeface="Lucida Grande"/>
              <a:sym typeface="Lucida Grande"/>
            </a:endParaRPr>
          </a:p>
          <a:p>
            <a:pPr marL="120014" marR="40639" lvl="0" defTabSz="914400">
              <a:lnSpc>
                <a:spcPct val="100000"/>
              </a:lnSpc>
              <a:spcBef>
                <a:spcPts val="300"/>
              </a:spcBef>
              <a:buClr>
                <a:srgbClr val="000000"/>
              </a:buClr>
              <a:buSzPct val="100000"/>
              <a:buFont typeface="Helvetica"/>
              <a:buChar char="•"/>
              <a:defRPr sz="1800"/>
            </a:pPr>
            <a:r>
              <a:rPr sz="900">
                <a:uFill>
                  <a:solidFill/>
                </a:uFill>
                <a:latin typeface="Gill Sans"/>
                <a:ea typeface="Gill Sans"/>
                <a:cs typeface="Gill Sans"/>
                <a:sym typeface="Gill Sans"/>
              </a:rPr>
              <a:t>Roadway design includes three distinct aspects – the traveled way, intersections, and the roadside (e.g., sidewalks and planting strips)</a:t>
            </a:r>
            <a:endParaRPr>
              <a:latin typeface="Lucida Grande"/>
              <a:ea typeface="Lucida Grande"/>
              <a:cs typeface="Lucida Grande"/>
              <a:sym typeface="Lucida Grande"/>
            </a:endParaRPr>
          </a:p>
          <a:p>
            <a:pPr marR="40639" lvl="0" indent="120014" defTabSz="914400">
              <a:lnSpc>
                <a:spcPct val="100000"/>
              </a:lnSpc>
              <a:spcBef>
                <a:spcPts val="300"/>
              </a:spcBef>
              <a:defRPr sz="1800"/>
            </a:pPr>
            <a:r>
              <a:rPr sz="900">
                <a:uFill>
                  <a:solidFill/>
                </a:uFill>
                <a:latin typeface="Gill Sans SemiBold"/>
                <a:ea typeface="Gill Sans SemiBold"/>
                <a:cs typeface="Gill Sans SemiBold"/>
                <a:sym typeface="Gill Sans SemiBold"/>
              </a:rPr>
              <a:t>Interactivity:</a:t>
            </a:r>
            <a:endParaRPr>
              <a:latin typeface="Lucida Grande"/>
              <a:ea typeface="Lucida Grande"/>
              <a:cs typeface="Lucida Grande"/>
              <a:sym typeface="Lucida Grande"/>
            </a:endParaRPr>
          </a:p>
          <a:p>
            <a:pPr marR="40639" lvl="0" indent="120014" defTabSz="914400">
              <a:lnSpc>
                <a:spcPct val="100000"/>
              </a:lnSpc>
              <a:spcBef>
                <a:spcPts val="300"/>
              </a:spcBef>
              <a:defRPr sz="1800"/>
            </a:pPr>
            <a:r>
              <a:rPr sz="900">
                <a:uFill>
                  <a:solidFill/>
                </a:uFill>
                <a:latin typeface="Gill Sans SemiBold"/>
                <a:ea typeface="Gill Sans SemiBold"/>
                <a:cs typeface="Gill Sans SemiBold"/>
                <a:sym typeface="Gill Sans SemiBold"/>
              </a:rPr>
              <a:t>Notes:</a:t>
            </a:r>
            <a:endParaRPr>
              <a:latin typeface="Lucida Grande"/>
              <a:ea typeface="Lucida Grande"/>
              <a:cs typeface="Lucida Grande"/>
              <a:sym typeface="Lucida Grande"/>
            </a:endParaRPr>
          </a:p>
          <a:p>
            <a:pPr marL="120014" marR="40639" lvl="0" defTabSz="914400">
              <a:lnSpc>
                <a:spcPct val="100000"/>
              </a:lnSpc>
              <a:spcBef>
                <a:spcPts val="300"/>
              </a:spcBef>
              <a:buClr>
                <a:srgbClr val="000000"/>
              </a:buClr>
              <a:buSzPct val="100000"/>
              <a:buFont typeface="Helvetica"/>
              <a:buChar char="•"/>
              <a:defRPr sz="1800"/>
            </a:pPr>
            <a:r>
              <a:rPr sz="900">
                <a:uFill>
                  <a:solidFill/>
                </a:uFill>
                <a:latin typeface="Gill Sans"/>
                <a:ea typeface="Gill Sans"/>
                <a:cs typeface="Gill Sans"/>
                <a:sym typeface="Gill Sans"/>
              </a:rPr>
              <a:t>Adapted from: Institute of Transportation Engineers (2006). </a:t>
            </a:r>
            <a:r>
              <a:rPr sz="900" i="1">
                <a:uFill>
                  <a:solidFill/>
                </a:uFill>
                <a:latin typeface="Gill Sans"/>
                <a:ea typeface="Gill Sans"/>
                <a:cs typeface="Gill Sans"/>
                <a:sym typeface="Gill Sans"/>
              </a:rPr>
              <a:t>Context Sensitive Solutions in Designing Major Urban Thoroughfares for Walkable Communities: A Proposed Recommended Practice.  </a:t>
            </a:r>
            <a:r>
              <a:rPr sz="900">
                <a:uFill>
                  <a:solidFill/>
                </a:uFill>
                <a:latin typeface="Gill Sans"/>
                <a:ea typeface="Gill Sans"/>
                <a:cs typeface="Gill Sans"/>
                <a:sym typeface="Gill Sans"/>
              </a:rPr>
              <a:t>RP-036. Washington, D.C.</a:t>
            </a:r>
          </a:p>
        </p:txBody>
      </p:sp>
    </p:spTree>
    <p:extLst>
      <p:ext uri="{BB962C8B-B14F-4D97-AF65-F5344CB8AC3E}">
        <p14:creationId xmlns:p14="http://schemas.microsoft.com/office/powerpoint/2010/main" val="36752577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1_Edge">
    <p:spTree>
      <p:nvGrpSpPr>
        <p:cNvPr id="1" name=""/>
        <p:cNvGrpSpPr/>
        <p:nvPr/>
      </p:nvGrpSpPr>
      <p:grpSpPr>
        <a:xfrm>
          <a:off x="0" y="0"/>
          <a:ext cx="0" cy="0"/>
          <a:chOff x="0" y="0"/>
          <a:chExt cx="0" cy="0"/>
        </a:xfrm>
      </p:grpSpPr>
      <p:sp>
        <p:nvSpPr>
          <p:cNvPr id="6" name="Shape 6"/>
          <p:cNvSpPr>
            <a:spLocks noGrp="1"/>
          </p:cNvSpPr>
          <p:nvPr>
            <p:ph type="title"/>
          </p:nvPr>
        </p:nvSpPr>
        <p:spPr>
          <a:xfrm>
            <a:off x="457200" y="277811"/>
            <a:ext cx="8229600" cy="1550989"/>
          </a:xfrm>
          <a:prstGeom prst="rect">
            <a:avLst/>
          </a:prstGeom>
        </p:spPr>
        <p:txBody>
          <a:bodyPr lIns="0" tIns="0" rIns="0" bIns="0" anchor="t"/>
          <a:lstStyle>
            <a:lvl1pPr indent="0" algn="l">
              <a:defRPr sz="4200">
                <a:solidFill>
                  <a:srgbClr val="D6A800"/>
                </a:solidFill>
                <a:uFill>
                  <a:solidFill>
                    <a:srgbClr val="D6A800"/>
                  </a:solidFill>
                </a:uFill>
                <a:latin typeface="Franklin Gothic Book"/>
                <a:ea typeface="Franklin Gothic Book"/>
                <a:cs typeface="Franklin Gothic Book"/>
                <a:sym typeface="Franklin Gothic Book"/>
              </a:defRPr>
            </a:lvl1pPr>
          </a:lstStyle>
          <a:p>
            <a:pPr lvl="0">
              <a:defRPr sz="1800">
                <a:solidFill>
                  <a:srgbClr val="000000"/>
                </a:solidFill>
                <a:uFillTx/>
              </a:defRPr>
            </a:pPr>
            <a:r>
              <a:rPr sz="4200">
                <a:solidFill>
                  <a:srgbClr val="D6A800"/>
                </a:solidFill>
                <a:uFill>
                  <a:solidFill>
                    <a:srgbClr val="D6A800"/>
                  </a:solidFill>
                </a:uFill>
              </a:rPr>
              <a:t>Title Text</a:t>
            </a:r>
          </a:p>
        </p:txBody>
      </p:sp>
      <p:sp>
        <p:nvSpPr>
          <p:cNvPr id="7" name="Shape 7"/>
          <p:cNvSpPr>
            <a:spLocks noGrp="1"/>
          </p:cNvSpPr>
          <p:nvPr>
            <p:ph type="body" idx="1"/>
          </p:nvPr>
        </p:nvSpPr>
        <p:spPr>
          <a:prstGeom prst="rect">
            <a:avLst/>
          </a:prstGeom>
        </p:spPr>
        <p:txBody>
          <a:bodyPr/>
          <a:lstStyle>
            <a:lvl1pPr>
              <a:buClr>
                <a:srgbClr val="FFD300"/>
              </a:buClr>
              <a:buSzPct val="63000"/>
              <a:buFont typeface="Wingdings"/>
              <a:buChar char="■"/>
              <a:defRPr sz="3000">
                <a:solidFill>
                  <a:srgbClr val="FFFFFF"/>
                </a:solidFill>
                <a:uFill>
                  <a:solidFill>
                    <a:srgbClr val="FFFFFF"/>
                  </a:solidFill>
                </a:uFill>
                <a:latin typeface="Franklin Gothic Book"/>
                <a:ea typeface="Franklin Gothic Book"/>
                <a:cs typeface="Franklin Gothic Book"/>
                <a:sym typeface="Franklin Gothic Book"/>
              </a:defRPr>
            </a:lvl1pPr>
            <a:lvl2pPr marL="658079" indent="-375504">
              <a:buClr>
                <a:srgbClr val="FFD300"/>
              </a:buClr>
              <a:buSzPct val="60000"/>
              <a:buFont typeface="Wingdings"/>
              <a:buChar char="■"/>
              <a:defRPr sz="3000">
                <a:solidFill>
                  <a:srgbClr val="FFFFFF"/>
                </a:solidFill>
                <a:uFill>
                  <a:solidFill>
                    <a:srgbClr val="FFFFFF"/>
                  </a:solidFill>
                </a:uFill>
                <a:latin typeface="Franklin Gothic Book"/>
                <a:ea typeface="Franklin Gothic Book"/>
                <a:cs typeface="Franklin Gothic Book"/>
                <a:sym typeface="Franklin Gothic Book"/>
              </a:defRPr>
            </a:lvl2pPr>
            <a:lvl3pPr marL="1088014" indent="-478414">
              <a:buClr>
                <a:srgbClr val="FFD300"/>
              </a:buClr>
              <a:buSzPct val="63000"/>
              <a:buFont typeface="Wingdings"/>
              <a:buChar char="■"/>
              <a:defRPr sz="3000">
                <a:solidFill>
                  <a:srgbClr val="FFFFFF"/>
                </a:solidFill>
                <a:uFill>
                  <a:solidFill>
                    <a:srgbClr val="FFFFFF"/>
                  </a:solidFill>
                </a:uFill>
                <a:latin typeface="Franklin Gothic Book"/>
                <a:ea typeface="Franklin Gothic Book"/>
                <a:cs typeface="Franklin Gothic Book"/>
                <a:sym typeface="Franklin Gothic Book"/>
              </a:defRPr>
            </a:lvl3pPr>
            <a:lvl4pPr marL="1435892" indent="-473867">
              <a:buClr>
                <a:srgbClr val="FFD300"/>
              </a:buClr>
              <a:buSzPct val="68000"/>
              <a:buFont typeface="Wingdings"/>
              <a:buChar char="■"/>
              <a:defRPr sz="3000">
                <a:solidFill>
                  <a:srgbClr val="FFFFFF"/>
                </a:solidFill>
                <a:uFill>
                  <a:solidFill>
                    <a:srgbClr val="FFFFFF"/>
                  </a:solidFill>
                </a:uFill>
                <a:latin typeface="Franklin Gothic Book"/>
                <a:ea typeface="Franklin Gothic Book"/>
                <a:cs typeface="Franklin Gothic Book"/>
                <a:sym typeface="Franklin Gothic Book"/>
              </a:defRPr>
            </a:lvl4pPr>
            <a:lvl5pPr marL="1789112" indent="-509587">
              <a:buClr>
                <a:srgbClr val="FFD300"/>
              </a:buClr>
              <a:buSzPct val="75000"/>
              <a:buFont typeface="Wingdings"/>
              <a:buChar char="▪"/>
              <a:defRPr sz="3000">
                <a:solidFill>
                  <a:srgbClr val="FFFFFF"/>
                </a:solidFill>
                <a:uFill>
                  <a:solidFill>
                    <a:srgbClr val="FFFFFF"/>
                  </a:solidFill>
                </a:uFill>
                <a:latin typeface="Franklin Gothic Book"/>
                <a:ea typeface="Franklin Gothic Book"/>
                <a:cs typeface="Franklin Gothic Book"/>
                <a:sym typeface="Franklin Gothic Book"/>
              </a:defRPr>
            </a:lvl5pPr>
          </a:lstStyle>
          <a:p>
            <a:pPr lvl="0">
              <a:defRPr sz="1800">
                <a:solidFill>
                  <a:srgbClr val="000000"/>
                </a:solidFill>
                <a:uFillTx/>
              </a:defRPr>
            </a:pPr>
            <a:r>
              <a:rPr sz="3000">
                <a:solidFill>
                  <a:srgbClr val="FFFFFF"/>
                </a:solidFill>
                <a:uFill>
                  <a:solidFill>
                    <a:srgbClr val="FFFFFF"/>
                  </a:solidFill>
                </a:uFill>
              </a:rPr>
              <a:t>Body Level One</a:t>
            </a:r>
          </a:p>
          <a:p>
            <a:pPr lvl="1">
              <a:defRPr sz="1800">
                <a:solidFill>
                  <a:srgbClr val="000000"/>
                </a:solidFill>
                <a:uFillTx/>
              </a:defRPr>
            </a:pPr>
            <a:r>
              <a:rPr sz="3000">
                <a:solidFill>
                  <a:srgbClr val="FFFFFF"/>
                </a:solidFill>
                <a:uFill>
                  <a:solidFill>
                    <a:srgbClr val="FFFFFF"/>
                  </a:solidFill>
                </a:uFill>
              </a:rPr>
              <a:t>Body Level Two</a:t>
            </a:r>
          </a:p>
          <a:p>
            <a:pPr lvl="2">
              <a:defRPr sz="1800">
                <a:solidFill>
                  <a:srgbClr val="000000"/>
                </a:solidFill>
                <a:uFillTx/>
              </a:defRPr>
            </a:pPr>
            <a:r>
              <a:rPr sz="3000">
                <a:solidFill>
                  <a:srgbClr val="FFFFFF"/>
                </a:solidFill>
                <a:uFill>
                  <a:solidFill>
                    <a:srgbClr val="FFFFFF"/>
                  </a:solidFill>
                </a:uFill>
              </a:rPr>
              <a:t>Body Level Three</a:t>
            </a:r>
          </a:p>
          <a:p>
            <a:pPr lvl="3">
              <a:defRPr sz="1800">
                <a:solidFill>
                  <a:srgbClr val="000000"/>
                </a:solidFill>
                <a:uFillTx/>
              </a:defRPr>
            </a:pPr>
            <a:r>
              <a:rPr sz="3000">
                <a:solidFill>
                  <a:srgbClr val="FFFFFF"/>
                </a:solidFill>
                <a:uFill>
                  <a:solidFill>
                    <a:srgbClr val="FFFFFF"/>
                  </a:solidFill>
                </a:uFill>
              </a:rPr>
              <a:t>Body Level Four</a:t>
            </a:r>
          </a:p>
          <a:p>
            <a:pPr lvl="4">
              <a:defRPr sz="1800">
                <a:solidFill>
                  <a:srgbClr val="000000"/>
                </a:solidFill>
                <a:uFillTx/>
              </a:defRPr>
            </a:pPr>
            <a:r>
              <a:rPr sz="3000">
                <a:solidFill>
                  <a:srgbClr val="FFFFFF"/>
                </a:solidFill>
                <a:uFill>
                  <a:solidFill>
                    <a:srgbClr val="FFFFFF"/>
                  </a:solidFill>
                </a:uFill>
              </a:rPr>
              <a:t>Body Level Five</a:t>
            </a:r>
          </a:p>
        </p:txBody>
      </p:sp>
    </p:spTree>
  </p:cSld>
  <p:clrMapOvr>
    <a:masterClrMapping/>
  </p:clrMapOvr>
  <p:transition xmlns:p14="http://schemas.microsoft.com/office/powerpoint/2010/mai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1_Edge copy">
    <p:spTree>
      <p:nvGrpSpPr>
        <p:cNvPr id="1" name=""/>
        <p:cNvGrpSpPr/>
        <p:nvPr/>
      </p:nvGrpSpPr>
      <p:grpSpPr>
        <a:xfrm>
          <a:off x="0" y="0"/>
          <a:ext cx="0" cy="0"/>
          <a:chOff x="0" y="0"/>
          <a:chExt cx="0" cy="0"/>
        </a:xfrm>
      </p:grpSpPr>
      <p:sp>
        <p:nvSpPr>
          <p:cNvPr id="13" name="Shape 13"/>
          <p:cNvSpPr>
            <a:spLocks noGrp="1"/>
          </p:cNvSpPr>
          <p:nvPr>
            <p:ph type="title"/>
          </p:nvPr>
        </p:nvSpPr>
        <p:spPr>
          <a:xfrm>
            <a:off x="457200" y="277811"/>
            <a:ext cx="8229600" cy="1550990"/>
          </a:xfrm>
          <a:prstGeom prst="rect">
            <a:avLst/>
          </a:prstGeom>
        </p:spPr>
        <p:txBody>
          <a:bodyPr lIns="0" tIns="0" rIns="0" bIns="0" anchor="t"/>
          <a:lstStyle>
            <a:lvl1pPr indent="0" algn="l">
              <a:defRPr sz="4200">
                <a:solidFill>
                  <a:srgbClr val="D6A800"/>
                </a:solidFill>
                <a:uFill>
                  <a:solidFill>
                    <a:srgbClr val="D6A800"/>
                  </a:solidFill>
                </a:uFill>
                <a:latin typeface="Franklin Gothic Book"/>
                <a:ea typeface="Franklin Gothic Book"/>
                <a:cs typeface="Franklin Gothic Book"/>
                <a:sym typeface="Franklin Gothic Book"/>
              </a:defRPr>
            </a:lvl1pPr>
          </a:lstStyle>
          <a:p>
            <a:pPr lvl="0">
              <a:defRPr sz="1800">
                <a:solidFill>
                  <a:srgbClr val="000000"/>
                </a:solidFill>
                <a:uFillTx/>
              </a:defRPr>
            </a:pPr>
            <a:r>
              <a:rPr sz="4200">
                <a:solidFill>
                  <a:srgbClr val="D6A800"/>
                </a:solidFill>
                <a:uFill>
                  <a:solidFill>
                    <a:srgbClr val="D6A800"/>
                  </a:solidFill>
                </a:uFill>
              </a:rPr>
              <a:t>Title Text</a:t>
            </a:r>
          </a:p>
        </p:txBody>
      </p:sp>
      <p:sp>
        <p:nvSpPr>
          <p:cNvPr id="14" name="Shape 14"/>
          <p:cNvSpPr>
            <a:spLocks noGrp="1"/>
          </p:cNvSpPr>
          <p:nvPr>
            <p:ph type="body" idx="1"/>
          </p:nvPr>
        </p:nvSpPr>
        <p:spPr>
          <a:prstGeom prst="rect">
            <a:avLst/>
          </a:prstGeom>
        </p:spPr>
        <p:txBody>
          <a:bodyPr/>
          <a:lstStyle>
            <a:lvl1pPr>
              <a:buClr>
                <a:srgbClr val="FFD300"/>
              </a:buClr>
              <a:buSzPct val="63000"/>
              <a:buFont typeface="Wingdings"/>
              <a:buChar char="■"/>
              <a:defRPr sz="3000">
                <a:solidFill>
                  <a:srgbClr val="FFFFFF"/>
                </a:solidFill>
                <a:uFill>
                  <a:solidFill>
                    <a:srgbClr val="FFFFFF"/>
                  </a:solidFill>
                </a:uFill>
                <a:latin typeface="Franklin Gothic Book"/>
                <a:ea typeface="Franklin Gothic Book"/>
                <a:cs typeface="Franklin Gothic Book"/>
                <a:sym typeface="Franklin Gothic Book"/>
              </a:defRPr>
            </a:lvl1pPr>
            <a:lvl2pPr marL="689371" indent="-406796">
              <a:buClr>
                <a:srgbClr val="FFD300"/>
              </a:buClr>
              <a:buSzPct val="60000"/>
              <a:buFont typeface="Wingdings"/>
              <a:buChar char="■"/>
              <a:defRPr sz="3000">
                <a:solidFill>
                  <a:srgbClr val="FFFFFF"/>
                </a:solidFill>
                <a:uFill>
                  <a:solidFill>
                    <a:srgbClr val="FFFFFF"/>
                  </a:solidFill>
                </a:uFill>
                <a:latin typeface="Franklin Gothic Book"/>
                <a:ea typeface="Franklin Gothic Book"/>
                <a:cs typeface="Franklin Gothic Book"/>
                <a:sym typeface="Franklin Gothic Book"/>
              </a:defRPr>
            </a:lvl2pPr>
            <a:lvl3pPr marL="1135855" indent="-526255">
              <a:buClr>
                <a:srgbClr val="FFD300"/>
              </a:buClr>
              <a:buSzPct val="63000"/>
              <a:buFont typeface="Wingdings"/>
              <a:buChar char="■"/>
              <a:defRPr sz="3000">
                <a:solidFill>
                  <a:srgbClr val="FFFFFF"/>
                </a:solidFill>
                <a:uFill>
                  <a:solidFill>
                    <a:srgbClr val="FFFFFF"/>
                  </a:solidFill>
                </a:uFill>
                <a:latin typeface="Franklin Gothic Book"/>
                <a:ea typeface="Franklin Gothic Book"/>
                <a:cs typeface="Franklin Gothic Book"/>
                <a:sym typeface="Franklin Gothic Book"/>
              </a:defRPr>
            </a:lvl3pPr>
            <a:lvl4pPr marL="1488544" indent="-526519">
              <a:buClr>
                <a:srgbClr val="FFD300"/>
              </a:buClr>
              <a:buSzPct val="68000"/>
              <a:buFont typeface="Wingdings"/>
              <a:buChar char="■"/>
              <a:defRPr sz="3000">
                <a:solidFill>
                  <a:srgbClr val="FFFFFF"/>
                </a:solidFill>
                <a:uFill>
                  <a:solidFill>
                    <a:srgbClr val="FFFFFF"/>
                  </a:solidFill>
                </a:uFill>
                <a:latin typeface="Franklin Gothic Book"/>
                <a:ea typeface="Franklin Gothic Book"/>
                <a:cs typeface="Franklin Gothic Book"/>
                <a:sym typeface="Franklin Gothic Book"/>
              </a:defRPr>
            </a:lvl4pPr>
            <a:lvl5pPr marL="1845733" indent="-566208">
              <a:buClr>
                <a:srgbClr val="FFD300"/>
              </a:buClr>
              <a:buSzPct val="75000"/>
              <a:buFont typeface="Wingdings"/>
              <a:buChar char="▪"/>
              <a:defRPr sz="3000">
                <a:solidFill>
                  <a:srgbClr val="FFFFFF"/>
                </a:solidFill>
                <a:uFill>
                  <a:solidFill>
                    <a:srgbClr val="FFFFFF"/>
                  </a:solidFill>
                </a:uFill>
                <a:latin typeface="Franklin Gothic Book"/>
                <a:ea typeface="Franklin Gothic Book"/>
                <a:cs typeface="Franklin Gothic Book"/>
                <a:sym typeface="Franklin Gothic Book"/>
              </a:defRPr>
            </a:lvl5pPr>
          </a:lstStyle>
          <a:p>
            <a:pPr lvl="0">
              <a:defRPr sz="1800">
                <a:solidFill>
                  <a:srgbClr val="000000"/>
                </a:solidFill>
                <a:uFillTx/>
              </a:defRPr>
            </a:pPr>
            <a:r>
              <a:rPr sz="3000">
                <a:solidFill>
                  <a:srgbClr val="FFFFFF"/>
                </a:solidFill>
                <a:uFill>
                  <a:solidFill>
                    <a:srgbClr val="FFFFFF"/>
                  </a:solidFill>
                </a:uFill>
              </a:rPr>
              <a:t>Body Level One</a:t>
            </a:r>
          </a:p>
          <a:p>
            <a:pPr lvl="1">
              <a:defRPr sz="1800">
                <a:solidFill>
                  <a:srgbClr val="000000"/>
                </a:solidFill>
                <a:uFillTx/>
              </a:defRPr>
            </a:pPr>
            <a:r>
              <a:rPr sz="3000">
                <a:solidFill>
                  <a:srgbClr val="FFFFFF"/>
                </a:solidFill>
                <a:uFill>
                  <a:solidFill>
                    <a:srgbClr val="FFFFFF"/>
                  </a:solidFill>
                </a:uFill>
              </a:rPr>
              <a:t>Body Level Two</a:t>
            </a:r>
          </a:p>
          <a:p>
            <a:pPr lvl="2">
              <a:defRPr sz="1800">
                <a:solidFill>
                  <a:srgbClr val="000000"/>
                </a:solidFill>
                <a:uFillTx/>
              </a:defRPr>
            </a:pPr>
            <a:r>
              <a:rPr sz="3000">
                <a:solidFill>
                  <a:srgbClr val="FFFFFF"/>
                </a:solidFill>
                <a:uFill>
                  <a:solidFill>
                    <a:srgbClr val="FFFFFF"/>
                  </a:solidFill>
                </a:uFill>
              </a:rPr>
              <a:t>Body Level Three</a:t>
            </a:r>
          </a:p>
          <a:p>
            <a:pPr lvl="3">
              <a:defRPr sz="1800">
                <a:solidFill>
                  <a:srgbClr val="000000"/>
                </a:solidFill>
                <a:uFillTx/>
              </a:defRPr>
            </a:pPr>
            <a:r>
              <a:rPr sz="3000">
                <a:solidFill>
                  <a:srgbClr val="FFFFFF"/>
                </a:solidFill>
                <a:uFill>
                  <a:solidFill>
                    <a:srgbClr val="FFFFFF"/>
                  </a:solidFill>
                </a:uFill>
              </a:rPr>
              <a:t>Body Level Four</a:t>
            </a:r>
          </a:p>
          <a:p>
            <a:pPr lvl="4">
              <a:defRPr sz="1800">
                <a:solidFill>
                  <a:srgbClr val="000000"/>
                </a:solidFill>
                <a:uFillTx/>
              </a:defRPr>
            </a:pPr>
            <a:r>
              <a:rPr sz="3000">
                <a:solidFill>
                  <a:srgbClr val="FFFFFF"/>
                </a:solidFill>
                <a:uFill>
                  <a:solidFill>
                    <a:srgbClr val="FFFFFF"/>
                  </a:solidFill>
                </a:uFill>
              </a:rPr>
              <a:t>Body Level Five</a:t>
            </a:r>
          </a:p>
        </p:txBody>
      </p:sp>
    </p:spTree>
  </p:cSld>
  <p:clrMapOvr>
    <a:masterClrMapping/>
  </p:clrMapOvr>
  <p:transition xmlns:p14="http://schemas.microsoft.com/office/powerpoint/2010/mai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1_Edge copy 1">
    <p:spTree>
      <p:nvGrpSpPr>
        <p:cNvPr id="1" name=""/>
        <p:cNvGrpSpPr/>
        <p:nvPr/>
      </p:nvGrpSpPr>
      <p:grpSpPr>
        <a:xfrm>
          <a:off x="0" y="0"/>
          <a:ext cx="0" cy="0"/>
          <a:chOff x="0" y="0"/>
          <a:chExt cx="0" cy="0"/>
        </a:xfrm>
      </p:grpSpPr>
      <p:sp>
        <p:nvSpPr>
          <p:cNvPr id="16" name="Shape 16"/>
          <p:cNvSpPr>
            <a:spLocks noGrp="1"/>
          </p:cNvSpPr>
          <p:nvPr>
            <p:ph type="title"/>
          </p:nvPr>
        </p:nvSpPr>
        <p:spPr>
          <a:xfrm>
            <a:off x="457200" y="277811"/>
            <a:ext cx="8229600" cy="1550990"/>
          </a:xfrm>
          <a:prstGeom prst="rect">
            <a:avLst/>
          </a:prstGeom>
        </p:spPr>
        <p:txBody>
          <a:bodyPr lIns="0" tIns="0" rIns="0" bIns="0" anchor="t"/>
          <a:lstStyle>
            <a:lvl1pPr indent="0" algn="l">
              <a:defRPr sz="4200">
                <a:solidFill>
                  <a:srgbClr val="D6A800"/>
                </a:solidFill>
                <a:uFill>
                  <a:solidFill>
                    <a:srgbClr val="D6A800"/>
                  </a:solidFill>
                </a:uFill>
                <a:latin typeface="Franklin Gothic Book"/>
                <a:ea typeface="Franklin Gothic Book"/>
                <a:cs typeface="Franklin Gothic Book"/>
                <a:sym typeface="Franklin Gothic Book"/>
              </a:defRPr>
            </a:lvl1pPr>
          </a:lstStyle>
          <a:p>
            <a:pPr lvl="0">
              <a:defRPr sz="1800">
                <a:solidFill>
                  <a:srgbClr val="000000"/>
                </a:solidFill>
                <a:uFillTx/>
              </a:defRPr>
            </a:pPr>
            <a:r>
              <a:rPr sz="4200">
                <a:solidFill>
                  <a:srgbClr val="D6A800"/>
                </a:solidFill>
                <a:uFill>
                  <a:solidFill>
                    <a:srgbClr val="D6A800"/>
                  </a:solidFill>
                </a:uFill>
              </a:rPr>
              <a:t>Title Text</a:t>
            </a:r>
          </a:p>
        </p:txBody>
      </p:sp>
      <p:sp>
        <p:nvSpPr>
          <p:cNvPr id="17" name="Shape 17"/>
          <p:cNvSpPr>
            <a:spLocks noGrp="1"/>
          </p:cNvSpPr>
          <p:nvPr>
            <p:ph type="body" idx="1"/>
          </p:nvPr>
        </p:nvSpPr>
        <p:spPr>
          <a:prstGeom prst="rect">
            <a:avLst/>
          </a:prstGeom>
        </p:spPr>
        <p:txBody>
          <a:bodyPr/>
          <a:lstStyle>
            <a:lvl1pPr>
              <a:buClr>
                <a:srgbClr val="FFD300"/>
              </a:buClr>
              <a:buSzPct val="63000"/>
              <a:buFont typeface="Wingdings"/>
              <a:buChar char="■"/>
              <a:defRPr sz="3000">
                <a:solidFill>
                  <a:srgbClr val="FFFFFF"/>
                </a:solidFill>
                <a:uFill>
                  <a:solidFill>
                    <a:srgbClr val="FFFFFF"/>
                  </a:solidFill>
                </a:uFill>
                <a:latin typeface="Franklin Gothic Book"/>
                <a:ea typeface="Franklin Gothic Book"/>
                <a:cs typeface="Franklin Gothic Book"/>
                <a:sym typeface="Franklin Gothic Book"/>
              </a:defRPr>
            </a:lvl1pPr>
            <a:lvl2pPr marL="689371" indent="-406796">
              <a:buClr>
                <a:srgbClr val="FFD300"/>
              </a:buClr>
              <a:buSzPct val="60000"/>
              <a:buFont typeface="Wingdings"/>
              <a:buChar char="■"/>
              <a:defRPr sz="3000">
                <a:solidFill>
                  <a:srgbClr val="FFFFFF"/>
                </a:solidFill>
                <a:uFill>
                  <a:solidFill>
                    <a:srgbClr val="FFFFFF"/>
                  </a:solidFill>
                </a:uFill>
                <a:latin typeface="Franklin Gothic Book"/>
                <a:ea typeface="Franklin Gothic Book"/>
                <a:cs typeface="Franklin Gothic Book"/>
                <a:sym typeface="Franklin Gothic Book"/>
              </a:defRPr>
            </a:lvl2pPr>
            <a:lvl3pPr marL="1135855" indent="-526255">
              <a:buClr>
                <a:srgbClr val="FFD300"/>
              </a:buClr>
              <a:buSzPct val="63000"/>
              <a:buFont typeface="Wingdings"/>
              <a:buChar char="■"/>
              <a:defRPr sz="3000">
                <a:solidFill>
                  <a:srgbClr val="FFFFFF"/>
                </a:solidFill>
                <a:uFill>
                  <a:solidFill>
                    <a:srgbClr val="FFFFFF"/>
                  </a:solidFill>
                </a:uFill>
                <a:latin typeface="Franklin Gothic Book"/>
                <a:ea typeface="Franklin Gothic Book"/>
                <a:cs typeface="Franklin Gothic Book"/>
                <a:sym typeface="Franklin Gothic Book"/>
              </a:defRPr>
            </a:lvl3pPr>
            <a:lvl4pPr marL="1488544" indent="-526519">
              <a:buClr>
                <a:srgbClr val="FFD300"/>
              </a:buClr>
              <a:buSzPct val="68000"/>
              <a:buFont typeface="Wingdings"/>
              <a:buChar char="■"/>
              <a:defRPr sz="3000">
                <a:solidFill>
                  <a:srgbClr val="FFFFFF"/>
                </a:solidFill>
                <a:uFill>
                  <a:solidFill>
                    <a:srgbClr val="FFFFFF"/>
                  </a:solidFill>
                </a:uFill>
                <a:latin typeface="Franklin Gothic Book"/>
                <a:ea typeface="Franklin Gothic Book"/>
                <a:cs typeface="Franklin Gothic Book"/>
                <a:sym typeface="Franklin Gothic Book"/>
              </a:defRPr>
            </a:lvl4pPr>
            <a:lvl5pPr marL="1845733" indent="-566208">
              <a:buClr>
                <a:srgbClr val="FFD300"/>
              </a:buClr>
              <a:buSzPct val="75000"/>
              <a:buFont typeface="Wingdings"/>
              <a:buChar char="▪"/>
              <a:defRPr sz="3000">
                <a:solidFill>
                  <a:srgbClr val="FFFFFF"/>
                </a:solidFill>
                <a:uFill>
                  <a:solidFill>
                    <a:srgbClr val="FFFFFF"/>
                  </a:solidFill>
                </a:uFill>
                <a:latin typeface="Franklin Gothic Book"/>
                <a:ea typeface="Franklin Gothic Book"/>
                <a:cs typeface="Franklin Gothic Book"/>
                <a:sym typeface="Franklin Gothic Book"/>
              </a:defRPr>
            </a:lvl5pPr>
          </a:lstStyle>
          <a:p>
            <a:pPr lvl="0">
              <a:defRPr sz="1800">
                <a:solidFill>
                  <a:srgbClr val="000000"/>
                </a:solidFill>
                <a:uFillTx/>
              </a:defRPr>
            </a:pPr>
            <a:r>
              <a:rPr sz="3000">
                <a:solidFill>
                  <a:srgbClr val="FFFFFF"/>
                </a:solidFill>
                <a:uFill>
                  <a:solidFill>
                    <a:srgbClr val="FFFFFF"/>
                  </a:solidFill>
                </a:uFill>
              </a:rPr>
              <a:t>Body Level One</a:t>
            </a:r>
          </a:p>
          <a:p>
            <a:pPr lvl="1">
              <a:defRPr sz="1800">
                <a:solidFill>
                  <a:srgbClr val="000000"/>
                </a:solidFill>
                <a:uFillTx/>
              </a:defRPr>
            </a:pPr>
            <a:r>
              <a:rPr sz="3000">
                <a:solidFill>
                  <a:srgbClr val="FFFFFF"/>
                </a:solidFill>
                <a:uFill>
                  <a:solidFill>
                    <a:srgbClr val="FFFFFF"/>
                  </a:solidFill>
                </a:uFill>
              </a:rPr>
              <a:t>Body Level Two</a:t>
            </a:r>
          </a:p>
          <a:p>
            <a:pPr lvl="2">
              <a:defRPr sz="1800">
                <a:solidFill>
                  <a:srgbClr val="000000"/>
                </a:solidFill>
                <a:uFillTx/>
              </a:defRPr>
            </a:pPr>
            <a:r>
              <a:rPr sz="3000">
                <a:solidFill>
                  <a:srgbClr val="FFFFFF"/>
                </a:solidFill>
                <a:uFill>
                  <a:solidFill>
                    <a:srgbClr val="FFFFFF"/>
                  </a:solidFill>
                </a:uFill>
              </a:rPr>
              <a:t>Body Level Three</a:t>
            </a:r>
          </a:p>
          <a:p>
            <a:pPr lvl="3">
              <a:defRPr sz="1800">
                <a:solidFill>
                  <a:srgbClr val="000000"/>
                </a:solidFill>
                <a:uFillTx/>
              </a:defRPr>
            </a:pPr>
            <a:r>
              <a:rPr sz="3000">
                <a:solidFill>
                  <a:srgbClr val="FFFFFF"/>
                </a:solidFill>
                <a:uFill>
                  <a:solidFill>
                    <a:srgbClr val="FFFFFF"/>
                  </a:solidFill>
                </a:uFill>
              </a:rPr>
              <a:t>Body Level Four</a:t>
            </a:r>
          </a:p>
          <a:p>
            <a:pPr lvl="4">
              <a:defRPr sz="1800">
                <a:solidFill>
                  <a:srgbClr val="000000"/>
                </a:solidFill>
                <a:uFillTx/>
              </a:defRPr>
            </a:pPr>
            <a:r>
              <a:rPr sz="3000">
                <a:solidFill>
                  <a:srgbClr val="FFFFFF"/>
                </a:solidFill>
                <a:uFill>
                  <a:solidFill>
                    <a:srgbClr val="FFFFFF"/>
                  </a:solidFill>
                </a:uFill>
              </a:rPr>
              <a:t>Body Level Five</a:t>
            </a:r>
          </a:p>
        </p:txBody>
      </p:sp>
    </p:spTree>
  </p:cSld>
  <p:clrMapOvr>
    <a:masterClrMapping/>
  </p:clrMapOvr>
  <p:transition xmlns:p14="http://schemas.microsoft.com/office/powerpoint/2010/mai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amp; Bullets copy">
    <p:spTree>
      <p:nvGrpSpPr>
        <p:cNvPr id="1" name=""/>
        <p:cNvGrpSpPr/>
        <p:nvPr/>
      </p:nvGrpSpPr>
      <p:grpSpPr>
        <a:xfrm>
          <a:off x="0" y="0"/>
          <a:ext cx="0" cy="0"/>
          <a:chOff x="0" y="0"/>
          <a:chExt cx="0" cy="0"/>
        </a:xfrm>
      </p:grpSpPr>
      <p:sp>
        <p:nvSpPr>
          <p:cNvPr id="25" name="Shape 25"/>
          <p:cNvSpPr>
            <a:spLocks noGrp="1"/>
          </p:cNvSpPr>
          <p:nvPr>
            <p:ph type="title"/>
          </p:nvPr>
        </p:nvSpPr>
        <p:spPr>
          <a:prstGeom prst="rect">
            <a:avLst/>
          </a:prstGeom>
        </p:spPr>
        <p:txBody>
          <a:bodyPr/>
          <a:lstStyle/>
          <a:p>
            <a:pPr lvl="0">
              <a:defRPr sz="1800">
                <a:uFillTx/>
              </a:defRPr>
            </a:pPr>
            <a:r>
              <a:rPr sz="4400">
                <a:uFill>
                  <a:solidFill/>
                </a:uFill>
              </a:rPr>
              <a:t>Title Text</a:t>
            </a:r>
          </a:p>
        </p:txBody>
      </p:sp>
      <p:sp>
        <p:nvSpPr>
          <p:cNvPr id="26" name="Shape 26"/>
          <p:cNvSpPr>
            <a:spLocks noGrp="1"/>
          </p:cNvSpPr>
          <p:nvPr>
            <p:ph type="body" idx="1"/>
          </p:nvPr>
        </p:nvSpPr>
        <p:spPr>
          <a:prstGeom prst="rect">
            <a:avLst/>
          </a:prstGeom>
        </p:spPr>
        <p:txBody>
          <a:bodyPr/>
          <a:lstStyle/>
          <a:p>
            <a:pPr lvl="0">
              <a:defRPr sz="1800">
                <a:uFillTx/>
              </a:defRPr>
            </a:pPr>
            <a:r>
              <a:rPr sz="3200">
                <a:uFill>
                  <a:solidFill/>
                </a:uFill>
              </a:rPr>
              <a:t>Body Level One</a:t>
            </a:r>
          </a:p>
          <a:p>
            <a:pPr lvl="1">
              <a:defRPr sz="1800">
                <a:uFillTx/>
              </a:defRPr>
            </a:pPr>
            <a:r>
              <a:rPr sz="3200">
                <a:uFill>
                  <a:solidFill/>
                </a:uFill>
              </a:rPr>
              <a:t>Body Level Two</a:t>
            </a:r>
          </a:p>
          <a:p>
            <a:pPr lvl="2">
              <a:defRPr sz="1800">
                <a:uFillTx/>
              </a:defRPr>
            </a:pPr>
            <a:r>
              <a:rPr sz="3200">
                <a:uFill>
                  <a:solidFill/>
                </a:uFill>
              </a:rPr>
              <a:t>Body Level Three</a:t>
            </a:r>
          </a:p>
          <a:p>
            <a:pPr lvl="3">
              <a:defRPr sz="1800">
                <a:uFillTx/>
              </a:defRPr>
            </a:pPr>
            <a:r>
              <a:rPr sz="3200">
                <a:uFill>
                  <a:solidFill/>
                </a:uFill>
              </a:rPr>
              <a:t>Body Level Four</a:t>
            </a:r>
          </a:p>
          <a:p>
            <a:pPr lvl="4">
              <a:defRPr sz="1800">
                <a:uFillTx/>
              </a:defRPr>
            </a:pPr>
            <a:r>
              <a:rPr sz="3200">
                <a:uFill>
                  <a:solidFill/>
                </a:uFill>
              </a:rPr>
              <a:t>Body Level Five</a:t>
            </a:r>
          </a:p>
        </p:txBody>
      </p:sp>
      <p:sp>
        <p:nvSpPr>
          <p:cNvPr id="27" name="Shape 27"/>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xmlns:p14="http://schemas.microsoft.com/office/powerpoint/2010/mai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amp; Bullets copy 1">
    <p:spTree>
      <p:nvGrpSpPr>
        <p:cNvPr id="1" name=""/>
        <p:cNvGrpSpPr/>
        <p:nvPr/>
      </p:nvGrpSpPr>
      <p:grpSpPr>
        <a:xfrm>
          <a:off x="0" y="0"/>
          <a:ext cx="0" cy="0"/>
          <a:chOff x="0" y="0"/>
          <a:chExt cx="0" cy="0"/>
        </a:xfrm>
      </p:grpSpPr>
      <p:sp>
        <p:nvSpPr>
          <p:cNvPr id="29" name="Shape 29"/>
          <p:cNvSpPr>
            <a:spLocks noGrp="1"/>
          </p:cNvSpPr>
          <p:nvPr>
            <p:ph type="title"/>
          </p:nvPr>
        </p:nvSpPr>
        <p:spPr>
          <a:prstGeom prst="rect">
            <a:avLst/>
          </a:prstGeom>
        </p:spPr>
        <p:txBody>
          <a:bodyPr/>
          <a:lstStyle/>
          <a:p>
            <a:pPr lvl="0">
              <a:defRPr sz="1800">
                <a:uFillTx/>
              </a:defRPr>
            </a:pPr>
            <a:r>
              <a:rPr sz="4400">
                <a:uFill>
                  <a:solidFill/>
                </a:uFill>
              </a:rPr>
              <a:t>Title Text</a:t>
            </a:r>
          </a:p>
        </p:txBody>
      </p:sp>
      <p:sp>
        <p:nvSpPr>
          <p:cNvPr id="30" name="Shape 30"/>
          <p:cNvSpPr>
            <a:spLocks noGrp="1"/>
          </p:cNvSpPr>
          <p:nvPr>
            <p:ph type="body" idx="1"/>
          </p:nvPr>
        </p:nvSpPr>
        <p:spPr>
          <a:prstGeom prst="rect">
            <a:avLst/>
          </a:prstGeom>
        </p:spPr>
        <p:txBody>
          <a:bodyPr/>
          <a:lstStyle/>
          <a:p>
            <a:pPr lvl="0">
              <a:defRPr sz="1800">
                <a:uFillTx/>
              </a:defRPr>
            </a:pPr>
            <a:r>
              <a:rPr sz="3200">
                <a:uFill>
                  <a:solidFill/>
                </a:uFill>
              </a:rPr>
              <a:t>Body Level One</a:t>
            </a:r>
          </a:p>
          <a:p>
            <a:pPr lvl="1">
              <a:defRPr sz="1800">
                <a:uFillTx/>
              </a:defRPr>
            </a:pPr>
            <a:r>
              <a:rPr sz="3200">
                <a:uFill>
                  <a:solidFill/>
                </a:uFill>
              </a:rPr>
              <a:t>Body Level Two</a:t>
            </a:r>
          </a:p>
          <a:p>
            <a:pPr lvl="2">
              <a:defRPr sz="1800">
                <a:uFillTx/>
              </a:defRPr>
            </a:pPr>
            <a:r>
              <a:rPr sz="3200">
                <a:uFill>
                  <a:solidFill/>
                </a:uFill>
              </a:rPr>
              <a:t>Body Level Three</a:t>
            </a:r>
          </a:p>
          <a:p>
            <a:pPr lvl="3">
              <a:defRPr sz="1800">
                <a:uFillTx/>
              </a:defRPr>
            </a:pPr>
            <a:r>
              <a:rPr sz="3200">
                <a:uFill>
                  <a:solidFill/>
                </a:uFill>
              </a:rPr>
              <a:t>Body Level Four</a:t>
            </a:r>
          </a:p>
          <a:p>
            <a:pPr lvl="4">
              <a:defRPr sz="1800">
                <a:uFillTx/>
              </a:defRPr>
            </a:pPr>
            <a:r>
              <a:rPr sz="3200">
                <a:uFill>
                  <a:solidFill/>
                </a:uFill>
              </a:rPr>
              <a:t>Body Level Five</a:t>
            </a:r>
          </a:p>
        </p:txBody>
      </p:sp>
      <p:sp>
        <p:nvSpPr>
          <p:cNvPr id="31" name="Shape 31"/>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xmlns:p14="http://schemas.microsoft.com/office/powerpoint/2010/mai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4_Edge">
    <p:spTree>
      <p:nvGrpSpPr>
        <p:cNvPr id="1" name=""/>
        <p:cNvGrpSpPr/>
        <p:nvPr/>
      </p:nvGrpSpPr>
      <p:grpSpPr>
        <a:xfrm>
          <a:off x="0" y="0"/>
          <a:ext cx="0" cy="0"/>
          <a:chOff x="0" y="0"/>
          <a:chExt cx="0" cy="0"/>
        </a:xfrm>
      </p:grpSpPr>
      <p:sp>
        <p:nvSpPr>
          <p:cNvPr id="42" name="Shape 42"/>
          <p:cNvSpPr>
            <a:spLocks noGrp="1"/>
          </p:cNvSpPr>
          <p:nvPr>
            <p:ph type="title"/>
          </p:nvPr>
        </p:nvSpPr>
        <p:spPr>
          <a:xfrm>
            <a:off x="457200" y="277811"/>
            <a:ext cx="8229600" cy="3036890"/>
          </a:xfrm>
          <a:prstGeom prst="rect">
            <a:avLst/>
          </a:prstGeom>
        </p:spPr>
        <p:txBody>
          <a:bodyPr lIns="0" tIns="0" rIns="0" bIns="0" anchor="t"/>
          <a:lstStyle>
            <a:lvl1pPr indent="0" algn="l">
              <a:defRPr sz="4200">
                <a:solidFill>
                  <a:srgbClr val="D6A800"/>
                </a:solidFill>
                <a:uFill>
                  <a:solidFill>
                    <a:srgbClr val="D6A800"/>
                  </a:solidFill>
                </a:uFill>
                <a:latin typeface="Franklin Gothic Book"/>
                <a:ea typeface="Franklin Gothic Book"/>
                <a:cs typeface="Franklin Gothic Book"/>
                <a:sym typeface="Franklin Gothic Book"/>
              </a:defRPr>
            </a:lvl1pPr>
          </a:lstStyle>
          <a:p>
            <a:pPr lvl="0">
              <a:defRPr sz="1800">
                <a:solidFill>
                  <a:srgbClr val="000000"/>
                </a:solidFill>
                <a:uFillTx/>
              </a:defRPr>
            </a:pPr>
            <a:r>
              <a:rPr sz="4200">
                <a:solidFill>
                  <a:srgbClr val="D6A800"/>
                </a:solidFill>
                <a:uFill>
                  <a:solidFill>
                    <a:srgbClr val="D6A800"/>
                  </a:solidFill>
                </a:uFill>
              </a:rPr>
              <a:t>Title Text</a:t>
            </a:r>
          </a:p>
        </p:txBody>
      </p:sp>
      <p:sp>
        <p:nvSpPr>
          <p:cNvPr id="43" name="Shape 43"/>
          <p:cNvSpPr>
            <a:spLocks noGrp="1"/>
          </p:cNvSpPr>
          <p:nvPr>
            <p:ph type="body" idx="1"/>
          </p:nvPr>
        </p:nvSpPr>
        <p:spPr>
          <a:prstGeom prst="rect">
            <a:avLst/>
          </a:prstGeom>
        </p:spPr>
        <p:txBody>
          <a:bodyPr/>
          <a:lstStyle>
            <a:lvl1pPr>
              <a:buClr>
                <a:srgbClr val="FFD300"/>
              </a:buClr>
              <a:buSzPct val="63000"/>
              <a:buFont typeface="Wingdings"/>
              <a:buChar char="■"/>
              <a:defRPr sz="3000">
                <a:solidFill>
                  <a:srgbClr val="FFFFFF"/>
                </a:solidFill>
                <a:uFill>
                  <a:solidFill>
                    <a:srgbClr val="FFFFFF"/>
                  </a:solidFill>
                </a:uFill>
                <a:latin typeface="Franklin Gothic Book"/>
                <a:ea typeface="Franklin Gothic Book"/>
                <a:cs typeface="Franklin Gothic Book"/>
                <a:sym typeface="Franklin Gothic Book"/>
              </a:defRPr>
            </a:lvl1pPr>
            <a:lvl2pPr marL="658079" indent="-375504">
              <a:buClr>
                <a:srgbClr val="FFD300"/>
              </a:buClr>
              <a:buSzPct val="60000"/>
              <a:buFont typeface="Wingdings"/>
              <a:buChar char="■"/>
              <a:defRPr sz="3000">
                <a:solidFill>
                  <a:srgbClr val="FFFFFF"/>
                </a:solidFill>
                <a:uFill>
                  <a:solidFill>
                    <a:srgbClr val="FFFFFF"/>
                  </a:solidFill>
                </a:uFill>
                <a:latin typeface="Franklin Gothic Book"/>
                <a:ea typeface="Franklin Gothic Book"/>
                <a:cs typeface="Franklin Gothic Book"/>
                <a:sym typeface="Franklin Gothic Book"/>
              </a:defRPr>
            </a:lvl2pPr>
            <a:lvl3pPr marL="1088014" indent="-478414">
              <a:buClr>
                <a:srgbClr val="FFD300"/>
              </a:buClr>
              <a:buSzPct val="63000"/>
              <a:buFont typeface="Wingdings"/>
              <a:buChar char="■"/>
              <a:defRPr sz="3000">
                <a:solidFill>
                  <a:srgbClr val="FFFFFF"/>
                </a:solidFill>
                <a:uFill>
                  <a:solidFill>
                    <a:srgbClr val="FFFFFF"/>
                  </a:solidFill>
                </a:uFill>
                <a:latin typeface="Franklin Gothic Book"/>
                <a:ea typeface="Franklin Gothic Book"/>
                <a:cs typeface="Franklin Gothic Book"/>
                <a:sym typeface="Franklin Gothic Book"/>
              </a:defRPr>
            </a:lvl3pPr>
            <a:lvl4pPr marL="1435892" indent="-473867">
              <a:buClr>
                <a:srgbClr val="FFD300"/>
              </a:buClr>
              <a:buSzPct val="68000"/>
              <a:buFont typeface="Wingdings"/>
              <a:buChar char="■"/>
              <a:defRPr sz="3000">
                <a:solidFill>
                  <a:srgbClr val="FFFFFF"/>
                </a:solidFill>
                <a:uFill>
                  <a:solidFill>
                    <a:srgbClr val="FFFFFF"/>
                  </a:solidFill>
                </a:uFill>
                <a:latin typeface="Franklin Gothic Book"/>
                <a:ea typeface="Franklin Gothic Book"/>
                <a:cs typeface="Franklin Gothic Book"/>
                <a:sym typeface="Franklin Gothic Book"/>
              </a:defRPr>
            </a:lvl4pPr>
            <a:lvl5pPr marL="1789112" indent="-509587">
              <a:buClr>
                <a:srgbClr val="FFD300"/>
              </a:buClr>
              <a:buSzPct val="75000"/>
              <a:buFont typeface="Wingdings"/>
              <a:buChar char="▪"/>
              <a:defRPr sz="3000">
                <a:solidFill>
                  <a:srgbClr val="FFFFFF"/>
                </a:solidFill>
                <a:uFill>
                  <a:solidFill>
                    <a:srgbClr val="FFFFFF"/>
                  </a:solidFill>
                </a:uFill>
                <a:latin typeface="Franklin Gothic Book"/>
                <a:ea typeface="Franklin Gothic Book"/>
                <a:cs typeface="Franklin Gothic Book"/>
                <a:sym typeface="Franklin Gothic Book"/>
              </a:defRPr>
            </a:lvl5pPr>
          </a:lstStyle>
          <a:p>
            <a:pPr lvl="0">
              <a:defRPr sz="1800">
                <a:solidFill>
                  <a:srgbClr val="000000"/>
                </a:solidFill>
                <a:uFillTx/>
              </a:defRPr>
            </a:pPr>
            <a:r>
              <a:rPr sz="3000">
                <a:solidFill>
                  <a:srgbClr val="FFFFFF"/>
                </a:solidFill>
                <a:uFill>
                  <a:solidFill>
                    <a:srgbClr val="FFFFFF"/>
                  </a:solidFill>
                </a:uFill>
              </a:rPr>
              <a:t>Body Level One</a:t>
            </a:r>
          </a:p>
          <a:p>
            <a:pPr lvl="1">
              <a:defRPr sz="1800">
                <a:solidFill>
                  <a:srgbClr val="000000"/>
                </a:solidFill>
                <a:uFillTx/>
              </a:defRPr>
            </a:pPr>
            <a:r>
              <a:rPr sz="3000">
                <a:solidFill>
                  <a:srgbClr val="FFFFFF"/>
                </a:solidFill>
                <a:uFill>
                  <a:solidFill>
                    <a:srgbClr val="FFFFFF"/>
                  </a:solidFill>
                </a:uFill>
              </a:rPr>
              <a:t>Body Level Two</a:t>
            </a:r>
          </a:p>
          <a:p>
            <a:pPr lvl="2">
              <a:defRPr sz="1800">
                <a:solidFill>
                  <a:srgbClr val="000000"/>
                </a:solidFill>
                <a:uFillTx/>
              </a:defRPr>
            </a:pPr>
            <a:r>
              <a:rPr sz="3000">
                <a:solidFill>
                  <a:srgbClr val="FFFFFF"/>
                </a:solidFill>
                <a:uFill>
                  <a:solidFill>
                    <a:srgbClr val="FFFFFF"/>
                  </a:solidFill>
                </a:uFill>
              </a:rPr>
              <a:t>Body Level Three</a:t>
            </a:r>
          </a:p>
          <a:p>
            <a:pPr lvl="3">
              <a:defRPr sz="1800">
                <a:solidFill>
                  <a:srgbClr val="000000"/>
                </a:solidFill>
                <a:uFillTx/>
              </a:defRPr>
            </a:pPr>
            <a:r>
              <a:rPr sz="3000">
                <a:solidFill>
                  <a:srgbClr val="FFFFFF"/>
                </a:solidFill>
                <a:uFill>
                  <a:solidFill>
                    <a:srgbClr val="FFFFFF"/>
                  </a:solidFill>
                </a:uFill>
              </a:rPr>
              <a:t>Body Level Four</a:t>
            </a:r>
          </a:p>
          <a:p>
            <a:pPr lvl="4">
              <a:defRPr sz="1800">
                <a:solidFill>
                  <a:srgbClr val="000000"/>
                </a:solidFill>
                <a:uFillTx/>
              </a:defRPr>
            </a:pPr>
            <a:r>
              <a:rPr sz="3000">
                <a:solidFill>
                  <a:srgbClr val="FFFFFF"/>
                </a:solidFill>
                <a:uFill>
                  <a:solidFill>
                    <a:srgbClr val="FFFFFF"/>
                  </a:solidFill>
                </a:uFill>
              </a:rPr>
              <a:t>Body Level Five</a:t>
            </a:r>
          </a:p>
        </p:txBody>
      </p:sp>
    </p:spTree>
  </p:cSld>
  <p:clrMapOvr>
    <a:masterClrMapping/>
  </p:clrMapOvr>
  <p:transition xmlns:p14="http://schemas.microsoft.com/office/powerpoint/2010/mai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51" name="Shape 51"/>
          <p:cNvSpPr>
            <a:spLocks noGrp="1"/>
          </p:cNvSpPr>
          <p:nvPr>
            <p:ph type="title"/>
          </p:nvPr>
        </p:nvSpPr>
        <p:spPr>
          <a:xfrm>
            <a:off x="457200" y="92075"/>
            <a:ext cx="8229600" cy="1508126"/>
          </a:xfrm>
          <a:prstGeom prst="rect">
            <a:avLst/>
          </a:prstGeom>
        </p:spPr>
        <p:txBody>
          <a:bodyPr lIns="38100" tIns="38100" rIns="38100" bIns="38100"/>
          <a:lstStyle>
            <a:lvl1pPr marR="0" indent="0">
              <a:defRPr>
                <a:latin typeface="Calibri"/>
                <a:ea typeface="Calibri"/>
                <a:cs typeface="Calibri"/>
                <a:sym typeface="Calibri"/>
              </a:defRPr>
            </a:lvl1pPr>
          </a:lstStyle>
          <a:p>
            <a:pPr lvl="0">
              <a:defRPr sz="1800">
                <a:uFillTx/>
              </a:defRPr>
            </a:pPr>
            <a:r>
              <a:rPr sz="4400">
                <a:uFill>
                  <a:solidFill/>
                </a:uFill>
              </a:rPr>
              <a:t>Title Text</a:t>
            </a:r>
          </a:p>
        </p:txBody>
      </p:sp>
      <p:sp>
        <p:nvSpPr>
          <p:cNvPr id="52" name="Shape 52"/>
          <p:cNvSpPr>
            <a:spLocks noGrp="1"/>
          </p:cNvSpPr>
          <p:nvPr>
            <p:ph type="body" idx="1"/>
          </p:nvPr>
        </p:nvSpPr>
        <p:spPr>
          <a:xfrm>
            <a:off x="457200" y="1600199"/>
            <a:ext cx="8229600" cy="5257802"/>
          </a:xfrm>
          <a:prstGeom prst="rect">
            <a:avLst/>
          </a:prstGeom>
        </p:spPr>
        <p:txBody>
          <a:bodyPr lIns="38100" tIns="38100" rIns="38100" bIns="38100"/>
          <a:lstStyle>
            <a:lvl1pPr marL="342900" marR="0">
              <a:defRPr>
                <a:latin typeface="Calibri"/>
                <a:ea typeface="Calibri"/>
                <a:cs typeface="Calibri"/>
                <a:sym typeface="Calibri"/>
              </a:defRPr>
            </a:lvl1pPr>
            <a:lvl2pPr marL="783771" marR="0" indent="-326571">
              <a:buChar char="•"/>
              <a:defRPr>
                <a:latin typeface="Calibri"/>
                <a:ea typeface="Calibri"/>
                <a:cs typeface="Calibri"/>
                <a:sym typeface="Calibri"/>
              </a:defRPr>
            </a:lvl2pPr>
            <a:lvl3pPr marL="1219200" marR="0">
              <a:defRPr>
                <a:latin typeface="Calibri"/>
                <a:ea typeface="Calibri"/>
                <a:cs typeface="Calibri"/>
                <a:sym typeface="Calibri"/>
              </a:defRPr>
            </a:lvl3pPr>
            <a:lvl4pPr marL="1737360" marR="0" indent="-365760">
              <a:buChar char="•"/>
              <a:defRPr>
                <a:latin typeface="Calibri"/>
                <a:ea typeface="Calibri"/>
                <a:cs typeface="Calibri"/>
                <a:sym typeface="Calibri"/>
              </a:defRPr>
            </a:lvl4pPr>
            <a:lvl5pPr marL="2194560" marR="0">
              <a:buChar char="•"/>
              <a:defRPr>
                <a:latin typeface="Calibri"/>
                <a:ea typeface="Calibri"/>
                <a:cs typeface="Calibri"/>
                <a:sym typeface="Calibri"/>
              </a:defRPr>
            </a:lvl5pPr>
          </a:lstStyle>
          <a:p>
            <a:pPr lvl="0">
              <a:defRPr sz="1800">
                <a:uFillTx/>
              </a:defRPr>
            </a:pPr>
            <a:r>
              <a:rPr sz="3200">
                <a:uFill>
                  <a:solidFill/>
                </a:uFill>
              </a:rPr>
              <a:t>Body Level One</a:t>
            </a:r>
          </a:p>
          <a:p>
            <a:pPr lvl="1">
              <a:defRPr sz="1800">
                <a:uFillTx/>
              </a:defRPr>
            </a:pPr>
            <a:r>
              <a:rPr sz="3200">
                <a:uFill>
                  <a:solidFill/>
                </a:uFill>
              </a:rPr>
              <a:t>Body Level Two</a:t>
            </a:r>
          </a:p>
          <a:p>
            <a:pPr lvl="2">
              <a:defRPr sz="1800">
                <a:uFillTx/>
              </a:defRPr>
            </a:pPr>
            <a:r>
              <a:rPr sz="3200">
                <a:uFill>
                  <a:solidFill/>
                </a:uFill>
              </a:rPr>
              <a:t>Body Level Three</a:t>
            </a:r>
          </a:p>
          <a:p>
            <a:pPr lvl="3">
              <a:defRPr sz="1800">
                <a:uFillTx/>
              </a:defRPr>
            </a:pPr>
            <a:r>
              <a:rPr sz="3200">
                <a:uFill>
                  <a:solidFill/>
                </a:uFill>
              </a:rPr>
              <a:t>Body Level Four</a:t>
            </a:r>
          </a:p>
          <a:p>
            <a:pPr lvl="4">
              <a:defRPr sz="1800">
                <a:uFillTx/>
              </a:defRPr>
            </a:pPr>
            <a:r>
              <a:rPr sz="3200">
                <a:uFill>
                  <a:solidFill/>
                </a:uFill>
              </a:rPr>
              <a:t>Body Level Five</a:t>
            </a:r>
          </a:p>
        </p:txBody>
      </p:sp>
    </p:spTree>
  </p:cSld>
  <p:clrMapOvr>
    <a:masterClrMapping/>
  </p:clrMapOvr>
  <p:transition xmlns:p14="http://schemas.microsoft.com/office/powerpoint/2010/mai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p>
        </p:txBody>
      </p:sp>
      <p:sp>
        <p:nvSpPr>
          <p:cNvPr id="3" name="Rectangle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E333DBB-773D-954C-A46B-F24C46F6D2A8}" type="slidenum">
              <a:rPr lang="en-US"/>
              <a:pPr>
                <a:defRPr/>
              </a:pPr>
              <a:t>‹#›</a:t>
            </a:fld>
            <a:endParaRPr lang="en-US"/>
          </a:p>
        </p:txBody>
      </p:sp>
    </p:spTree>
    <p:extLst>
      <p:ext uri="{BB962C8B-B14F-4D97-AF65-F5344CB8AC3E}">
        <p14:creationId xmlns:p14="http://schemas.microsoft.com/office/powerpoint/2010/main" val="9280838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Default - Blank">
    <p:bg>
      <p:bgPr>
        <a:solidFill>
          <a:srgbClr val="72727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5029853"/>
      </p:ext>
    </p:extLst>
  </p:cSld>
  <p:clrMapOvr>
    <a:masterClrMapping/>
  </p:clrMapOvr>
  <p:transition xmlns:p14="http://schemas.microsoft.com/office/powerpoint/2010/main" spd="med"/>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727272"/>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457200" y="90486"/>
            <a:ext cx="8229600" cy="150971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p>
            <a:pPr lvl="0">
              <a:defRPr sz="1800">
                <a:uFillTx/>
              </a:defRPr>
            </a:pPr>
            <a:r>
              <a:rPr sz="4400">
                <a:uFill>
                  <a:solidFill/>
                </a:uFill>
              </a:rPr>
              <a:t>Title Text</a:t>
            </a:r>
          </a:p>
        </p:txBody>
      </p:sp>
      <p:sp>
        <p:nvSpPr>
          <p:cNvPr id="3" name="Shape 3"/>
          <p:cNvSpPr>
            <a:spLocks noGrp="1"/>
          </p:cNvSpPr>
          <p:nvPr>
            <p:ph type="body" idx="1"/>
          </p:nvPr>
        </p:nvSpPr>
        <p:spPr>
          <a:xfrm>
            <a:off x="457200" y="1600200"/>
            <a:ext cx="8229600" cy="5257800"/>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p>
            <a:pPr lvl="0">
              <a:defRPr sz="1800">
                <a:uFillTx/>
              </a:defRPr>
            </a:pPr>
            <a:r>
              <a:rPr sz="3200">
                <a:uFill>
                  <a:solidFill/>
                </a:uFill>
              </a:rPr>
              <a:t>Body Level One</a:t>
            </a:r>
          </a:p>
          <a:p>
            <a:pPr lvl="1">
              <a:defRPr sz="1800">
                <a:uFillTx/>
              </a:defRPr>
            </a:pPr>
            <a:r>
              <a:rPr sz="3200">
                <a:uFill>
                  <a:solidFill/>
                </a:uFill>
              </a:rPr>
              <a:t>Body Level Two</a:t>
            </a:r>
          </a:p>
          <a:p>
            <a:pPr lvl="2">
              <a:defRPr sz="1800">
                <a:uFillTx/>
              </a:defRPr>
            </a:pPr>
            <a:r>
              <a:rPr sz="3200">
                <a:uFill>
                  <a:solidFill/>
                </a:uFill>
              </a:rPr>
              <a:t>Body Level Three</a:t>
            </a:r>
          </a:p>
          <a:p>
            <a:pPr lvl="3">
              <a:defRPr sz="1800">
                <a:uFillTx/>
              </a:defRPr>
            </a:pPr>
            <a:r>
              <a:rPr sz="3200">
                <a:uFill>
                  <a:solidFill/>
                </a:uFill>
              </a:rPr>
              <a:t>Body Level Four</a:t>
            </a:r>
          </a:p>
          <a:p>
            <a:pPr lvl="4">
              <a:defRPr sz="1800">
                <a:uFillTx/>
              </a:defRPr>
            </a:pPr>
            <a:r>
              <a:rPr sz="3200">
                <a:uFill>
                  <a:solidFill/>
                </a:uFill>
              </a:rPr>
              <a:t>Body Level Five</a:t>
            </a:r>
          </a:p>
        </p:txBody>
      </p:sp>
      <p:sp>
        <p:nvSpPr>
          <p:cNvPr id="4" name="Shape 4"/>
          <p:cNvSpPr>
            <a:spLocks noGrp="1"/>
          </p:cNvSpPr>
          <p:nvPr>
            <p:ph type="sldNum" sz="quarter" idx="2"/>
          </p:nvPr>
        </p:nvSpPr>
        <p:spPr>
          <a:xfrm>
            <a:off x="7513973" y="6245225"/>
            <a:ext cx="210468" cy="197384"/>
          </a:xfrm>
          <a:prstGeom prst="rect">
            <a:avLst/>
          </a:prstGeom>
          <a:ln w="12700">
            <a:miter lim="400000"/>
          </a:ln>
        </p:spPr>
        <p:txBody>
          <a:bodyPr wrap="none" lIns="0" tIns="0" rIns="0" bIns="0">
            <a:spAutoFit/>
          </a:bodyPr>
          <a:lstStyle>
            <a:lvl1pPr algn="ctr" defTabSz="584200">
              <a:defRPr sz="1400">
                <a:uFill>
                  <a:solidFill/>
                </a:uFill>
                <a:latin typeface="Arial"/>
                <a:ea typeface="Arial"/>
                <a:cs typeface="Arial"/>
                <a:sym typeface="Arial"/>
              </a:defRPr>
            </a:lvl1pPr>
          </a:lstStyle>
          <a:p>
            <a:pPr lvl="0"/>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2" r:id="rId2"/>
    <p:sldLayoutId id="2147483653" r:id="rId3"/>
    <p:sldLayoutId id="2147483656" r:id="rId4"/>
    <p:sldLayoutId id="2147483657" r:id="rId5"/>
    <p:sldLayoutId id="2147483661" r:id="rId6"/>
    <p:sldLayoutId id="2147483664" r:id="rId7"/>
    <p:sldLayoutId id="2147483665" r:id="rId8"/>
    <p:sldLayoutId id="2147483666" r:id="rId9"/>
  </p:sldLayoutIdLst>
  <p:transition xmlns:p14="http://schemas.microsoft.com/office/powerpoint/2010/main" spd="med"/>
  <p:txStyles>
    <p:titleStyle>
      <a:lvl1pPr marR="40639" indent="39687" algn="ctr">
        <a:defRPr sz="4400">
          <a:uFill>
            <a:solidFill/>
          </a:uFill>
          <a:latin typeface="Arial"/>
          <a:ea typeface="Arial"/>
          <a:cs typeface="Arial"/>
          <a:sym typeface="Arial"/>
        </a:defRPr>
      </a:lvl1pPr>
      <a:lvl2pPr marR="40639" algn="ctr">
        <a:defRPr sz="4400">
          <a:uFill>
            <a:solidFill/>
          </a:uFill>
          <a:latin typeface="Arial"/>
          <a:ea typeface="Arial"/>
          <a:cs typeface="Arial"/>
          <a:sym typeface="Arial"/>
        </a:defRPr>
      </a:lvl2pPr>
      <a:lvl3pPr marR="40639" algn="ctr">
        <a:defRPr sz="4400">
          <a:uFill>
            <a:solidFill/>
          </a:uFill>
          <a:latin typeface="Arial"/>
          <a:ea typeface="Arial"/>
          <a:cs typeface="Arial"/>
          <a:sym typeface="Arial"/>
        </a:defRPr>
      </a:lvl3pPr>
      <a:lvl4pPr marR="40639" algn="ctr">
        <a:defRPr sz="4400">
          <a:uFill>
            <a:solidFill/>
          </a:uFill>
          <a:latin typeface="Arial"/>
          <a:ea typeface="Arial"/>
          <a:cs typeface="Arial"/>
          <a:sym typeface="Arial"/>
        </a:defRPr>
      </a:lvl4pPr>
      <a:lvl5pPr marR="40639" algn="ctr">
        <a:defRPr sz="4400">
          <a:uFill>
            <a:solidFill/>
          </a:uFill>
          <a:latin typeface="Arial"/>
          <a:ea typeface="Arial"/>
          <a:cs typeface="Arial"/>
          <a:sym typeface="Arial"/>
        </a:defRPr>
      </a:lvl5pPr>
      <a:lvl6pPr marR="40639" algn="ctr">
        <a:defRPr sz="4400">
          <a:uFill>
            <a:solidFill/>
          </a:uFill>
          <a:latin typeface="Arial"/>
          <a:ea typeface="Arial"/>
          <a:cs typeface="Arial"/>
          <a:sym typeface="Arial"/>
        </a:defRPr>
      </a:lvl6pPr>
      <a:lvl7pPr marR="40639" algn="ctr">
        <a:defRPr sz="4400">
          <a:uFill>
            <a:solidFill/>
          </a:uFill>
          <a:latin typeface="Arial"/>
          <a:ea typeface="Arial"/>
          <a:cs typeface="Arial"/>
          <a:sym typeface="Arial"/>
        </a:defRPr>
      </a:lvl7pPr>
      <a:lvl8pPr marR="40639" algn="ctr">
        <a:defRPr sz="4400">
          <a:uFill>
            <a:solidFill/>
          </a:uFill>
          <a:latin typeface="Arial"/>
          <a:ea typeface="Arial"/>
          <a:cs typeface="Arial"/>
          <a:sym typeface="Arial"/>
        </a:defRPr>
      </a:lvl8pPr>
      <a:lvl9pPr marR="40639" algn="ctr">
        <a:defRPr sz="4400">
          <a:uFill>
            <a:solidFill/>
          </a:uFill>
          <a:latin typeface="Arial"/>
          <a:ea typeface="Arial"/>
          <a:cs typeface="Arial"/>
          <a:sym typeface="Arial"/>
        </a:defRPr>
      </a:lvl9pPr>
    </p:titleStyle>
    <p:bodyStyle>
      <a:lvl1pPr marL="382586" marR="40639" indent="-342900">
        <a:spcBef>
          <a:spcPts val="700"/>
        </a:spcBef>
        <a:buClr>
          <a:srgbClr val="000000"/>
        </a:buClr>
        <a:buSzPct val="100000"/>
        <a:buFont typeface="Arial"/>
        <a:buChar char="•"/>
        <a:defRPr sz="3200">
          <a:uFill>
            <a:solidFill/>
          </a:uFill>
          <a:latin typeface="Arial"/>
          <a:ea typeface="Arial"/>
          <a:cs typeface="Arial"/>
          <a:sym typeface="Arial"/>
        </a:defRPr>
      </a:lvl1pPr>
      <a:lvl2pPr marL="772658" marR="40639" indent="-326571">
        <a:spcBef>
          <a:spcPts val="700"/>
        </a:spcBef>
        <a:buClr>
          <a:srgbClr val="000000"/>
        </a:buClr>
        <a:buSzPct val="100000"/>
        <a:buFont typeface="Arial"/>
        <a:buChar char="–"/>
        <a:defRPr sz="3200">
          <a:uFill>
            <a:solidFill/>
          </a:uFill>
          <a:latin typeface="Arial"/>
          <a:ea typeface="Arial"/>
          <a:cs typeface="Arial"/>
          <a:sym typeface="Arial"/>
        </a:defRPr>
      </a:lvl2pPr>
      <a:lvl3pPr marL="1208087" marR="40639" indent="-304800">
        <a:spcBef>
          <a:spcPts val="700"/>
        </a:spcBef>
        <a:buClr>
          <a:srgbClr val="000000"/>
        </a:buClr>
        <a:buSzPct val="100000"/>
        <a:buFont typeface="Arial"/>
        <a:buChar char="•"/>
        <a:defRPr sz="3200">
          <a:uFill>
            <a:solidFill/>
          </a:uFill>
          <a:latin typeface="Arial"/>
          <a:ea typeface="Arial"/>
          <a:cs typeface="Arial"/>
          <a:sym typeface="Arial"/>
        </a:defRPr>
      </a:lvl3pPr>
      <a:lvl4pPr marL="1726246" marR="40639" indent="-365759">
        <a:spcBef>
          <a:spcPts val="700"/>
        </a:spcBef>
        <a:buClr>
          <a:srgbClr val="000000"/>
        </a:buClr>
        <a:buSzPct val="100000"/>
        <a:buFont typeface="Arial"/>
        <a:buChar char="–"/>
        <a:defRPr sz="3200">
          <a:uFill>
            <a:solidFill/>
          </a:uFill>
          <a:latin typeface="Arial"/>
          <a:ea typeface="Arial"/>
          <a:cs typeface="Arial"/>
          <a:sym typeface="Arial"/>
        </a:defRPr>
      </a:lvl4pPr>
      <a:lvl5pPr marL="2183446" marR="40639" indent="-365760">
        <a:spcBef>
          <a:spcPts val="700"/>
        </a:spcBef>
        <a:buClr>
          <a:srgbClr val="000000"/>
        </a:buClr>
        <a:buSzPct val="100000"/>
        <a:buFont typeface="Arial"/>
        <a:buChar char="»"/>
        <a:defRPr sz="3200">
          <a:uFill>
            <a:solidFill/>
          </a:uFill>
          <a:latin typeface="Arial"/>
          <a:ea typeface="Arial"/>
          <a:cs typeface="Arial"/>
          <a:sym typeface="Arial"/>
        </a:defRPr>
      </a:lvl5pPr>
      <a:lvl6pPr marL="3365500" marR="40639" indent="-914400">
        <a:spcBef>
          <a:spcPts val="700"/>
        </a:spcBef>
        <a:buClr>
          <a:srgbClr val="000000"/>
        </a:buClr>
        <a:buSzPct val="171000"/>
        <a:buFont typeface="Arial"/>
        <a:buChar char="•"/>
        <a:defRPr sz="3200">
          <a:uFill>
            <a:solidFill/>
          </a:uFill>
          <a:latin typeface="Arial"/>
          <a:ea typeface="Arial"/>
          <a:cs typeface="Arial"/>
          <a:sym typeface="Arial"/>
        </a:defRPr>
      </a:lvl6pPr>
      <a:lvl7pPr marL="3721100" marR="40639" indent="-914400">
        <a:spcBef>
          <a:spcPts val="700"/>
        </a:spcBef>
        <a:buClr>
          <a:srgbClr val="000000"/>
        </a:buClr>
        <a:buSzPct val="171000"/>
        <a:buFont typeface="Arial"/>
        <a:buChar char="•"/>
        <a:defRPr sz="3200">
          <a:uFill>
            <a:solidFill/>
          </a:uFill>
          <a:latin typeface="Arial"/>
          <a:ea typeface="Arial"/>
          <a:cs typeface="Arial"/>
          <a:sym typeface="Arial"/>
        </a:defRPr>
      </a:lvl7pPr>
      <a:lvl8pPr marL="4076700" marR="40639" indent="-914400">
        <a:spcBef>
          <a:spcPts val="700"/>
        </a:spcBef>
        <a:buClr>
          <a:srgbClr val="000000"/>
        </a:buClr>
        <a:buSzPct val="171000"/>
        <a:buFont typeface="Arial"/>
        <a:buChar char="•"/>
        <a:defRPr sz="3200">
          <a:uFill>
            <a:solidFill/>
          </a:uFill>
          <a:latin typeface="Arial"/>
          <a:ea typeface="Arial"/>
          <a:cs typeface="Arial"/>
          <a:sym typeface="Arial"/>
        </a:defRPr>
      </a:lvl8pPr>
      <a:lvl9pPr marL="4432300" marR="40639" indent="-914400">
        <a:spcBef>
          <a:spcPts val="700"/>
        </a:spcBef>
        <a:buClr>
          <a:srgbClr val="000000"/>
        </a:buClr>
        <a:buSzPct val="171000"/>
        <a:buFont typeface="Arial"/>
        <a:buChar char="•"/>
        <a:defRPr sz="3200">
          <a:uFill>
            <a:solidFill/>
          </a:uFill>
          <a:latin typeface="Arial"/>
          <a:ea typeface="Arial"/>
          <a:cs typeface="Arial"/>
          <a:sym typeface="Arial"/>
        </a:defRPr>
      </a:lvl9pPr>
    </p:bodyStyle>
    <p:otherStyle>
      <a:lvl1pPr algn="ctr" defTabSz="584200">
        <a:defRPr sz="1400">
          <a:solidFill>
            <a:schemeClr val="tx1"/>
          </a:solidFill>
          <a:uFill>
            <a:solidFill/>
          </a:uFill>
          <a:latin typeface="+mn-lt"/>
          <a:ea typeface="+mn-ea"/>
          <a:cs typeface="+mn-cs"/>
          <a:sym typeface="Arial"/>
        </a:defRPr>
      </a:lvl1pPr>
      <a:lvl2pPr algn="ctr" defTabSz="584200">
        <a:defRPr sz="1400">
          <a:solidFill>
            <a:schemeClr val="tx1"/>
          </a:solidFill>
          <a:uFill>
            <a:solidFill/>
          </a:uFill>
          <a:latin typeface="+mn-lt"/>
          <a:ea typeface="+mn-ea"/>
          <a:cs typeface="+mn-cs"/>
          <a:sym typeface="Arial"/>
        </a:defRPr>
      </a:lvl2pPr>
      <a:lvl3pPr algn="ctr" defTabSz="584200">
        <a:defRPr sz="1400">
          <a:solidFill>
            <a:schemeClr val="tx1"/>
          </a:solidFill>
          <a:uFill>
            <a:solidFill/>
          </a:uFill>
          <a:latin typeface="+mn-lt"/>
          <a:ea typeface="+mn-ea"/>
          <a:cs typeface="+mn-cs"/>
          <a:sym typeface="Arial"/>
        </a:defRPr>
      </a:lvl3pPr>
      <a:lvl4pPr algn="ctr" defTabSz="584200">
        <a:defRPr sz="1400">
          <a:solidFill>
            <a:schemeClr val="tx1"/>
          </a:solidFill>
          <a:uFill>
            <a:solidFill/>
          </a:uFill>
          <a:latin typeface="+mn-lt"/>
          <a:ea typeface="+mn-ea"/>
          <a:cs typeface="+mn-cs"/>
          <a:sym typeface="Arial"/>
        </a:defRPr>
      </a:lvl4pPr>
      <a:lvl5pPr algn="ctr" defTabSz="584200">
        <a:defRPr sz="1400">
          <a:solidFill>
            <a:schemeClr val="tx1"/>
          </a:solidFill>
          <a:uFill>
            <a:solidFill/>
          </a:uFill>
          <a:latin typeface="+mn-lt"/>
          <a:ea typeface="+mn-ea"/>
          <a:cs typeface="+mn-cs"/>
          <a:sym typeface="Arial"/>
        </a:defRPr>
      </a:lvl5pPr>
      <a:lvl6pPr algn="ctr" defTabSz="584200">
        <a:defRPr sz="1400">
          <a:solidFill>
            <a:schemeClr val="tx1"/>
          </a:solidFill>
          <a:uFill>
            <a:solidFill/>
          </a:uFill>
          <a:latin typeface="+mn-lt"/>
          <a:ea typeface="+mn-ea"/>
          <a:cs typeface="+mn-cs"/>
          <a:sym typeface="Arial"/>
        </a:defRPr>
      </a:lvl6pPr>
      <a:lvl7pPr algn="ctr" defTabSz="584200">
        <a:defRPr sz="1400">
          <a:solidFill>
            <a:schemeClr val="tx1"/>
          </a:solidFill>
          <a:uFill>
            <a:solidFill/>
          </a:uFill>
          <a:latin typeface="+mn-lt"/>
          <a:ea typeface="+mn-ea"/>
          <a:cs typeface="+mn-cs"/>
          <a:sym typeface="Arial"/>
        </a:defRPr>
      </a:lvl7pPr>
      <a:lvl8pPr algn="ctr" defTabSz="584200">
        <a:defRPr sz="1400">
          <a:solidFill>
            <a:schemeClr val="tx1"/>
          </a:solidFill>
          <a:uFill>
            <a:solidFill/>
          </a:uFill>
          <a:latin typeface="+mn-lt"/>
          <a:ea typeface="+mn-ea"/>
          <a:cs typeface="+mn-cs"/>
          <a:sym typeface="Arial"/>
        </a:defRPr>
      </a:lvl8pPr>
      <a:lvl9pPr algn="ctr" defTabSz="584200">
        <a:defRPr sz="1400">
          <a:solidFill>
            <a:schemeClr val="tx1"/>
          </a:solidFill>
          <a:uFill>
            <a:solidFill/>
          </a:uFill>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png"/><Relationship Id="rId3"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4" Type="http://schemas.openxmlformats.org/officeDocument/2006/relationships/image" Target="../media/image18.png"/><Relationship Id="rId5" Type="http://schemas.openxmlformats.org/officeDocument/2006/relationships/image" Target="../media/image19.jpeg"/><Relationship Id="rId1" Type="http://schemas.openxmlformats.org/officeDocument/2006/relationships/slideLayout" Target="../slideLayouts/slideLayout1.xml"/><Relationship Id="rId2"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4" Type="http://schemas.openxmlformats.org/officeDocument/2006/relationships/image" Target="../media/image21.png"/><Relationship Id="rId5" Type="http://schemas.openxmlformats.org/officeDocument/2006/relationships/image" Target="../media/image22.jpeg"/><Relationship Id="rId1" Type="http://schemas.openxmlformats.org/officeDocument/2006/relationships/slideLayout" Target="../slideLayouts/slideLayout1.xml"/><Relationship Id="rId2"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23.png"/><Relationship Id="rId5" Type="http://schemas.openxmlformats.org/officeDocument/2006/relationships/image" Target="../media/image24.jpeg"/><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jpeg"/><Relationship Id="rId5" Type="http://schemas.openxmlformats.org/officeDocument/2006/relationships/image" Target="../media/image28.jpeg"/><Relationship Id="rId1" Type="http://schemas.openxmlformats.org/officeDocument/2006/relationships/slideLayout" Target="../slideLayouts/slideLayout7.xml"/><Relationship Id="rId2" Type="http://schemas.openxmlformats.org/officeDocument/2006/relationships/image" Target="../media/image2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29.png"/><Relationship Id="rId1" Type="http://schemas.openxmlformats.org/officeDocument/2006/relationships/slideLayout" Target="../slideLayouts/slideLayout7.xml"/><Relationship Id="rId2" Type="http://schemas.openxmlformats.org/officeDocument/2006/relationships/image" Target="../media/image2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1.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xml"/><Relationship Id="rId3"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33.png"/><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1" Type="http://schemas.openxmlformats.org/officeDocument/2006/relationships/slideLayout" Target="../slideLayouts/slideLayout9.xml"/><Relationship Id="rId2" Type="http://schemas.openxmlformats.org/officeDocument/2006/relationships/notesSlide" Target="../notesSlides/notesSlide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5.png"/><Relationship Id="rId3" Type="http://schemas.openxmlformats.org/officeDocument/2006/relationships/image" Target="../media/image36.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5.png"/><Relationship Id="rId3" Type="http://schemas.openxmlformats.org/officeDocument/2006/relationships/image" Target="../media/image3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 Id="rId3" Type="http://schemas.openxmlformats.org/officeDocument/2006/relationships/image" Target="../media/image3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8.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9.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4.png"/></Relationships>
</file>

<file path=ppt/slides/_rels/slide29.xml.rels><?xml version="1.0" encoding="UTF-8" standalone="yes"?>
<Relationships xmlns="http://schemas.openxmlformats.org/package/2006/relationships"><Relationship Id="rId3" Type="http://schemas.openxmlformats.org/officeDocument/2006/relationships/image" Target="../media/image40.jpeg"/><Relationship Id="rId4" Type="http://schemas.openxmlformats.org/officeDocument/2006/relationships/image" Target="../media/image41.jpeg"/><Relationship Id="rId1" Type="http://schemas.openxmlformats.org/officeDocument/2006/relationships/slideLayout" Target="../slideLayouts/slideLayout7.xml"/><Relationship Id="rId2" Type="http://schemas.openxmlformats.org/officeDocument/2006/relationships/image" Target="../media/image25.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jpg"/><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3" Type="http://schemas.openxmlformats.org/officeDocument/2006/relationships/image" Target="../media/image42.jpeg"/><Relationship Id="rId4" Type="http://schemas.openxmlformats.org/officeDocument/2006/relationships/image" Target="../media/image43.jpeg"/><Relationship Id="rId1" Type="http://schemas.openxmlformats.org/officeDocument/2006/relationships/slideLayout" Target="../slideLayouts/slideLayout7.xml"/><Relationship Id="rId2" Type="http://schemas.openxmlformats.org/officeDocument/2006/relationships/image" Target="../media/image2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5.png"/></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oleObject" Target="../embeddings/oleObject1.bin"/><Relationship Id="rId5" Type="http://schemas.openxmlformats.org/officeDocument/2006/relationships/image" Target="../media/image44.png"/><Relationship Id="rId1" Type="http://schemas.openxmlformats.org/officeDocument/2006/relationships/vmlDrawing" Target="../drawings/vmlDrawing1.vml"/><Relationship Id="rId2"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6.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7.jpeg"/></Relationships>
</file>

<file path=ppt/slides/_rels/slide36.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hyperlink" Target="http://www.pps.org/reference/rightsizing/" TargetMode="External"/><Relationship Id="rId1" Type="http://schemas.openxmlformats.org/officeDocument/2006/relationships/slideLayout" Target="../slideLayouts/slideLayout7.xml"/><Relationship Id="rId2" Type="http://schemas.openxmlformats.org/officeDocument/2006/relationships/image" Target="../media/image25.png"/></Relationships>
</file>

<file path=ppt/slides/_rels/slide37.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hyperlink" Target="mailto:Gtoth@pps.org" TargetMode="External"/><Relationship Id="rId5" Type="http://schemas.openxmlformats.org/officeDocument/2006/relationships/image" Target="../media/image49.png"/><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38.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50.jpeg"/><Relationship Id="rId1" Type="http://schemas.openxmlformats.org/officeDocument/2006/relationships/slideLayout" Target="../slideLayouts/slideLayout1.xml"/><Relationship Id="rId2" Type="http://schemas.openxmlformats.org/officeDocument/2006/relationships/image" Target="../media/image4.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 Id="rId3" Type="http://schemas.openxmlformats.org/officeDocument/2006/relationships/image" Target="../media/image51.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 Id="rId3" Type="http://schemas.openxmlformats.org/officeDocument/2006/relationships/image" Target="../media/image6.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 Id="rId3" Type="http://schemas.openxmlformats.org/officeDocument/2006/relationships/image" Target="../media/image52.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 Id="rId3" Type="http://schemas.openxmlformats.org/officeDocument/2006/relationships/image" Target="../media/image53.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 Id="rId3" Type="http://schemas.openxmlformats.org/officeDocument/2006/relationships/image" Target="../media/image54.jpe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 Id="rId3" Type="http://schemas.openxmlformats.org/officeDocument/2006/relationships/image" Target="../media/image9.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 Id="rId3"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3.png"/><Relationship Id="rId6" Type="http://schemas.openxmlformats.org/officeDocument/2006/relationships/image" Target="../media/image14.png"/><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 Id="rId3"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 name="image5-filtered.png"/>
          <p:cNvPicPr/>
          <p:nvPr/>
        </p:nvPicPr>
        <p:blipFill>
          <a:blip r:embed="rId2">
            <a:extLst/>
          </a:blip>
          <a:stretch>
            <a:fillRect/>
          </a:stretch>
        </p:blipFill>
        <p:spPr>
          <a:xfrm>
            <a:off x="8458200" y="6324599"/>
            <a:ext cx="384176" cy="376239"/>
          </a:xfrm>
          <a:prstGeom prst="rect">
            <a:avLst/>
          </a:prstGeom>
          <a:ln>
            <a:round/>
          </a:ln>
        </p:spPr>
      </p:pic>
      <p:sp>
        <p:nvSpPr>
          <p:cNvPr id="118" name="Shape 118"/>
          <p:cNvSpPr/>
          <p:nvPr/>
        </p:nvSpPr>
        <p:spPr>
          <a:xfrm>
            <a:off x="6527849" y="6354762"/>
            <a:ext cx="1979565" cy="177801"/>
          </a:xfrm>
          <a:prstGeom prst="rect">
            <a:avLst/>
          </a:prstGeom>
          <a:ln>
            <a:round/>
          </a:ln>
          <a:extLst>
            <a:ext uri="{C572A759-6A51-4108-AA02-DFA0A04FC94B}">
              <ma14:wrappingTextBoxFlag xmlns:ma14="http://schemas.microsoft.com/office/mac/drawingml/2011/main" val="1"/>
            </a:ext>
          </a:extLst>
        </p:spPr>
        <p:txBody>
          <a:bodyPr wrap="none" lIns="0" tIns="0" rIns="0" bIns="0">
            <a:spAutoFit/>
          </a:bodyPr>
          <a:lstStyle>
            <a:lvl1pPr marL="39687" algn="r" defTabSz="914400">
              <a:buClr>
                <a:srgbClr val="F9F9F9"/>
              </a:buClr>
              <a:buFont typeface="Franklin Gothic Book"/>
              <a:defRPr>
                <a:solidFill>
                  <a:srgbClr val="F9F9F9"/>
                </a:solidFill>
                <a:uFill>
                  <a:solidFill>
                    <a:srgbClr val="F9F9F9"/>
                  </a:solidFill>
                </a:uFill>
                <a:latin typeface="+mn-lt"/>
                <a:ea typeface="+mn-ea"/>
                <a:cs typeface="+mn-cs"/>
                <a:sym typeface="Franklin Gothic Book"/>
              </a:defRPr>
            </a:lvl1pPr>
          </a:lstStyle>
          <a:p>
            <a:pPr lvl="0">
              <a:defRPr sz="1800">
                <a:solidFill>
                  <a:srgbClr val="000000"/>
                </a:solidFill>
                <a:uFillTx/>
              </a:defRPr>
            </a:pPr>
            <a:r>
              <a:rPr sz="1200">
                <a:solidFill>
                  <a:srgbClr val="F9F9F9"/>
                </a:solidFill>
                <a:uFill>
                  <a:solidFill>
                    <a:srgbClr val="F9F9F9"/>
                  </a:solidFill>
                </a:uFill>
              </a:rPr>
              <a:t>PROJECT FOR PUBLIC SPACES</a:t>
            </a:r>
          </a:p>
        </p:txBody>
      </p:sp>
      <p:sp>
        <p:nvSpPr>
          <p:cNvPr id="119" name="Shape 119"/>
          <p:cNvSpPr/>
          <p:nvPr/>
        </p:nvSpPr>
        <p:spPr>
          <a:xfrm>
            <a:off x="6553200" y="6450012"/>
            <a:ext cx="2184400" cy="177801"/>
          </a:xfrm>
          <a:prstGeom prst="rect">
            <a:avLst/>
          </a:prstGeom>
          <a:ln>
            <a:round/>
          </a:ln>
          <a:extLst>
            <a:ext uri="{C572A759-6A51-4108-AA02-DFA0A04FC94B}">
              <ma14:wrappingTextBoxFlag xmlns:ma14="http://schemas.microsoft.com/office/mac/drawingml/2011/main" val="1"/>
            </a:ext>
          </a:extLst>
        </p:spPr>
        <p:txBody>
          <a:bodyPr lIns="0" tIns="0" rIns="0" bIns="0" anchor="ctr">
            <a:spAutoFit/>
          </a:bodyPr>
          <a:lstStyle>
            <a:lvl1pPr marL="39687" algn="r" defTabSz="914400">
              <a:buClr>
                <a:srgbClr val="929292"/>
              </a:buClr>
              <a:buFont typeface="Calibri"/>
              <a:defRPr>
                <a:solidFill>
                  <a:srgbClr val="929292"/>
                </a:solidFill>
                <a:uFill>
                  <a:solidFill>
                    <a:srgbClr val="929292"/>
                  </a:solidFill>
                </a:uFill>
                <a:latin typeface="Calibri"/>
                <a:ea typeface="Calibri"/>
                <a:cs typeface="Calibri"/>
                <a:sym typeface="Calibri"/>
              </a:defRPr>
            </a:lvl1pPr>
          </a:lstStyle>
          <a:p>
            <a:pPr lvl="0">
              <a:defRPr sz="1800">
                <a:solidFill>
                  <a:srgbClr val="000000"/>
                </a:solidFill>
                <a:uFillTx/>
              </a:defRPr>
            </a:pPr>
            <a:r>
              <a:rPr sz="1200">
                <a:solidFill>
                  <a:srgbClr val="929292"/>
                </a:solidFill>
                <a:uFill>
                  <a:solidFill>
                    <a:srgbClr val="929292"/>
                  </a:solidFill>
                </a:uFill>
              </a:rPr>
              <a:t>2</a:t>
            </a:r>
          </a:p>
        </p:txBody>
      </p:sp>
      <p:sp>
        <p:nvSpPr>
          <p:cNvPr id="120" name="Shape 120"/>
          <p:cNvSpPr/>
          <p:nvPr/>
        </p:nvSpPr>
        <p:spPr>
          <a:xfrm>
            <a:off x="514350" y="4914900"/>
            <a:ext cx="8750300" cy="345629"/>
          </a:xfrm>
          <a:prstGeom prst="rect">
            <a:avLst/>
          </a:prstGeom>
          <a:ln>
            <a:round/>
          </a:ln>
          <a:extLst>
            <a:ext uri="{C572A759-6A51-4108-AA02-DFA0A04FC94B}">
              <ma14:wrappingTextBoxFlag xmlns:ma14="http://schemas.microsoft.com/office/mac/drawingml/2011/main" val="1"/>
            </a:ext>
          </a:extLst>
        </p:spPr>
        <p:txBody>
          <a:bodyPr lIns="0" tIns="0" rIns="0" bIns="0">
            <a:spAutoFit/>
          </a:bodyPr>
          <a:lstStyle>
            <a:lvl1pPr marL="342900" indent="-342900" defTabSz="914400">
              <a:spcBef>
                <a:spcPts val="500"/>
              </a:spcBef>
              <a:buClr>
                <a:srgbClr val="F9F9F9"/>
              </a:buClr>
              <a:buFont typeface="Arial"/>
              <a:tabLst>
                <a:tab pos="647700" algn="l"/>
                <a:tab pos="914400" algn="l"/>
              </a:tabLst>
              <a:defRPr sz="2400">
                <a:solidFill>
                  <a:srgbClr val="F9F9F9"/>
                </a:solidFill>
                <a:uFill>
                  <a:solidFill>
                    <a:srgbClr val="F9F9F9"/>
                  </a:solidFill>
                </a:uFill>
                <a:latin typeface="Arial"/>
                <a:ea typeface="Arial"/>
                <a:cs typeface="Arial"/>
                <a:sym typeface="Arial"/>
              </a:defRPr>
            </a:lvl1pPr>
          </a:lstStyle>
          <a:p>
            <a:pPr lvl="0">
              <a:defRPr sz="1800">
                <a:solidFill>
                  <a:srgbClr val="000000"/>
                </a:solidFill>
                <a:uFillTx/>
              </a:defRPr>
            </a:pPr>
            <a:r>
              <a:rPr sz="2400">
                <a:solidFill>
                  <a:srgbClr val="F9F9F9"/>
                </a:solidFill>
                <a:uFill>
                  <a:solidFill>
                    <a:srgbClr val="F9F9F9"/>
                  </a:solidFill>
                </a:uFill>
              </a:rPr>
              <a:t>34 years at the New Jersey Department of Transportation</a:t>
            </a:r>
          </a:p>
        </p:txBody>
      </p:sp>
      <p:sp>
        <p:nvSpPr>
          <p:cNvPr id="121" name="Shape 121"/>
          <p:cNvSpPr/>
          <p:nvPr/>
        </p:nvSpPr>
        <p:spPr>
          <a:xfrm>
            <a:off x="514350" y="5448300"/>
            <a:ext cx="8750300" cy="369332"/>
          </a:xfrm>
          <a:prstGeom prst="rect">
            <a:avLst/>
          </a:prstGeom>
          <a:ln>
            <a:round/>
          </a:ln>
          <a:extLst>
            <a:ext uri="{C572A759-6A51-4108-AA02-DFA0A04FC94B}">
              <ma14:wrappingTextBoxFlag xmlns:ma14="http://schemas.microsoft.com/office/mac/drawingml/2011/main" val="1"/>
            </a:ext>
          </a:extLst>
        </p:spPr>
        <p:txBody>
          <a:bodyPr lIns="0" tIns="0" rIns="0" bIns="0">
            <a:spAutoFit/>
          </a:bodyPr>
          <a:lstStyle>
            <a:lvl1pPr marL="342900" indent="-342900" defTabSz="914400">
              <a:spcBef>
                <a:spcPts val="500"/>
              </a:spcBef>
              <a:buClr>
                <a:srgbClr val="F9F9F9"/>
              </a:buClr>
              <a:buFont typeface="Arial"/>
              <a:tabLst>
                <a:tab pos="647700" algn="l"/>
                <a:tab pos="914400" algn="l"/>
              </a:tabLst>
              <a:defRPr sz="2400">
                <a:solidFill>
                  <a:srgbClr val="F9F9F9"/>
                </a:solidFill>
                <a:uFill>
                  <a:solidFill>
                    <a:srgbClr val="F9F9F9"/>
                  </a:solidFill>
                </a:uFill>
                <a:latin typeface="Arial"/>
                <a:ea typeface="Arial"/>
                <a:cs typeface="Arial"/>
                <a:sym typeface="Arial"/>
              </a:defRPr>
            </a:lvl1pPr>
          </a:lstStyle>
          <a:p>
            <a:pPr lvl="0">
              <a:defRPr sz="1800">
                <a:solidFill>
                  <a:srgbClr val="000000"/>
                </a:solidFill>
                <a:uFillTx/>
              </a:defRPr>
            </a:pPr>
            <a:r>
              <a:rPr lang="en-US" sz="2400" smtClean="0">
                <a:solidFill>
                  <a:srgbClr val="F9F9F9"/>
                </a:solidFill>
                <a:uFill>
                  <a:solidFill>
                    <a:srgbClr val="F9F9F9"/>
                  </a:solidFill>
                </a:uFill>
              </a:rPr>
              <a:t>8 Y</a:t>
            </a:r>
            <a:r>
              <a:rPr sz="2400" smtClean="0">
                <a:solidFill>
                  <a:srgbClr val="F9F9F9"/>
                </a:solidFill>
                <a:uFill>
                  <a:solidFill>
                    <a:srgbClr val="F9F9F9"/>
                  </a:solidFill>
                </a:uFill>
              </a:rPr>
              <a:t>ears </a:t>
            </a:r>
            <a:r>
              <a:rPr sz="2400">
                <a:solidFill>
                  <a:srgbClr val="F9F9F9"/>
                </a:solidFill>
                <a:uFill>
                  <a:solidFill>
                    <a:srgbClr val="F9F9F9"/>
                  </a:solidFill>
                </a:uFill>
              </a:rPr>
              <a:t>Director of Transportation Initiatives at PPS</a:t>
            </a:r>
          </a:p>
        </p:txBody>
      </p:sp>
      <p:sp>
        <p:nvSpPr>
          <p:cNvPr id="122" name="Shape 122"/>
          <p:cNvSpPr/>
          <p:nvPr/>
        </p:nvSpPr>
        <p:spPr>
          <a:xfrm>
            <a:off x="514350" y="5970587"/>
            <a:ext cx="8750300" cy="345630"/>
          </a:xfrm>
          <a:prstGeom prst="rect">
            <a:avLst/>
          </a:prstGeom>
          <a:ln>
            <a:round/>
          </a:ln>
          <a:extLst>
            <a:ext uri="{C572A759-6A51-4108-AA02-DFA0A04FC94B}">
              <ma14:wrappingTextBoxFlag xmlns:ma14="http://schemas.microsoft.com/office/mac/drawingml/2011/main" val="1"/>
            </a:ext>
          </a:extLst>
        </p:spPr>
        <p:txBody>
          <a:bodyPr lIns="0" tIns="0" rIns="0" bIns="0">
            <a:spAutoFit/>
          </a:bodyPr>
          <a:lstStyle>
            <a:lvl1pPr marL="342900" indent="-342900" defTabSz="914400">
              <a:spcBef>
                <a:spcPts val="500"/>
              </a:spcBef>
              <a:buClr>
                <a:srgbClr val="F9F9F9"/>
              </a:buClr>
              <a:buFont typeface="Arial"/>
              <a:tabLst>
                <a:tab pos="647700" algn="l"/>
                <a:tab pos="914400" algn="l"/>
              </a:tabLst>
              <a:defRPr sz="2400">
                <a:solidFill>
                  <a:srgbClr val="F9F9F9"/>
                </a:solidFill>
                <a:uFill>
                  <a:solidFill>
                    <a:srgbClr val="F9F9F9"/>
                  </a:solidFill>
                </a:uFill>
                <a:latin typeface="Arial"/>
                <a:ea typeface="Arial"/>
                <a:cs typeface="Arial"/>
                <a:sym typeface="Arial"/>
              </a:defRPr>
            </a:lvl1pPr>
          </a:lstStyle>
          <a:p>
            <a:pPr lvl="0">
              <a:defRPr sz="1800">
                <a:solidFill>
                  <a:srgbClr val="000000"/>
                </a:solidFill>
                <a:uFillTx/>
              </a:defRPr>
            </a:pPr>
            <a:r>
              <a:rPr sz="2400">
                <a:solidFill>
                  <a:srgbClr val="F9F9F9"/>
                </a:solidFill>
                <a:uFill>
                  <a:solidFill>
                    <a:srgbClr val="F9F9F9"/>
                  </a:solidFill>
                </a:uFill>
              </a:rPr>
              <a:t>Invested Career working at the community/agency interface</a:t>
            </a:r>
          </a:p>
        </p:txBody>
      </p:sp>
      <p:pic>
        <p:nvPicPr>
          <p:cNvPr id="123" name="image.jpg"/>
          <p:cNvPicPr/>
          <p:nvPr/>
        </p:nvPicPr>
        <p:blipFill>
          <a:blip r:embed="rId3">
            <a:extLst/>
          </a:blip>
          <a:stretch>
            <a:fillRect/>
          </a:stretch>
        </p:blipFill>
        <p:spPr>
          <a:xfrm>
            <a:off x="2057399" y="0"/>
            <a:ext cx="4976814" cy="4321176"/>
          </a:xfrm>
          <a:prstGeom prst="rect">
            <a:avLst/>
          </a:prstGeom>
          <a:ln>
            <a:round/>
          </a:ln>
        </p:spPr>
      </p:pic>
      <p:sp>
        <p:nvSpPr>
          <p:cNvPr id="124" name="Shape 124"/>
          <p:cNvSpPr/>
          <p:nvPr/>
        </p:nvSpPr>
        <p:spPr>
          <a:xfrm>
            <a:off x="508000" y="4381500"/>
            <a:ext cx="8750300" cy="345629"/>
          </a:xfrm>
          <a:prstGeom prst="rect">
            <a:avLst/>
          </a:prstGeom>
          <a:ln>
            <a:round/>
          </a:ln>
          <a:extLst>
            <a:ext uri="{C572A759-6A51-4108-AA02-DFA0A04FC94B}">
              <ma14:wrappingTextBoxFlag xmlns:ma14="http://schemas.microsoft.com/office/mac/drawingml/2011/main" val="1"/>
            </a:ext>
          </a:extLst>
        </p:spPr>
        <p:txBody>
          <a:bodyPr lIns="0" tIns="0" rIns="0" bIns="0">
            <a:spAutoFit/>
          </a:bodyPr>
          <a:lstStyle>
            <a:lvl1pPr marL="342900" indent="-342900" defTabSz="914400">
              <a:spcBef>
                <a:spcPts val="500"/>
              </a:spcBef>
              <a:buClr>
                <a:srgbClr val="F9F9F9"/>
              </a:buClr>
              <a:buFont typeface="Arial"/>
              <a:tabLst>
                <a:tab pos="647700" algn="l"/>
                <a:tab pos="914400" algn="l"/>
              </a:tabLst>
              <a:defRPr sz="2400">
                <a:solidFill>
                  <a:srgbClr val="F9F9F9"/>
                </a:solidFill>
                <a:uFill>
                  <a:solidFill>
                    <a:srgbClr val="F9F9F9"/>
                  </a:solidFill>
                </a:uFill>
                <a:latin typeface="Arial"/>
                <a:ea typeface="Arial"/>
                <a:cs typeface="Arial"/>
                <a:sym typeface="Arial"/>
              </a:defRPr>
            </a:lvl1pPr>
          </a:lstStyle>
          <a:p>
            <a:pPr lvl="0">
              <a:defRPr sz="1800">
                <a:solidFill>
                  <a:srgbClr val="000000"/>
                </a:solidFill>
                <a:uFillTx/>
              </a:defRPr>
            </a:pPr>
            <a:r>
              <a:rPr sz="2400">
                <a:solidFill>
                  <a:srgbClr val="F9F9F9"/>
                </a:solidFill>
                <a:uFill>
                  <a:solidFill>
                    <a:srgbClr val="F9F9F9"/>
                  </a:solidFill>
                </a:uFill>
              </a:rPr>
              <a:t>Bachelor’s Engineering Stevens Institute of Technology 1973</a:t>
            </a:r>
          </a:p>
        </p:txBody>
      </p:sp>
    </p:spTree>
    <p:extLst>
      <p:ext uri="{BB962C8B-B14F-4D97-AF65-F5344CB8AC3E}">
        <p14:creationId xmlns:p14="http://schemas.microsoft.com/office/powerpoint/2010/main" val="3766981639"/>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 name="image4.png" descr="S 3rd st Laramie.tiff"/>
          <p:cNvPicPr/>
          <p:nvPr/>
        </p:nvPicPr>
        <p:blipFill>
          <a:blip r:embed="rId2">
            <a:extLst/>
          </a:blip>
          <a:stretch>
            <a:fillRect/>
          </a:stretch>
        </p:blipFill>
        <p:spPr>
          <a:xfrm>
            <a:off x="215900" y="0"/>
            <a:ext cx="8702675" cy="6858000"/>
          </a:xfrm>
          <a:prstGeom prst="rect">
            <a:avLst/>
          </a:prstGeom>
          <a:ln w="12700">
            <a:miter lim="400000"/>
          </a:ln>
        </p:spPr>
      </p:pic>
      <p:pic>
        <p:nvPicPr>
          <p:cNvPr id="66" name="image2.png"/>
          <p:cNvPicPr/>
          <p:nvPr/>
        </p:nvPicPr>
        <p:blipFill>
          <a:blip r:embed="rId3">
            <a:extLst/>
          </a:blip>
          <a:stretch>
            <a:fillRect/>
          </a:stretch>
        </p:blipFill>
        <p:spPr>
          <a:xfrm>
            <a:off x="8458200" y="6324600"/>
            <a:ext cx="384175" cy="376239"/>
          </a:xfrm>
          <a:prstGeom prst="rect">
            <a:avLst/>
          </a:prstGeom>
          <a:ln w="12700">
            <a:miter lim="400000"/>
          </a:ln>
        </p:spPr>
      </p:pic>
      <p:sp>
        <p:nvSpPr>
          <p:cNvPr id="67" name="Shape 67"/>
          <p:cNvSpPr/>
          <p:nvPr/>
        </p:nvSpPr>
        <p:spPr>
          <a:xfrm>
            <a:off x="6502400" y="6354762"/>
            <a:ext cx="1992314" cy="1778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indent="39687">
              <a:defRPr>
                <a:solidFill>
                  <a:srgbClr val="F9F9F9"/>
                </a:solidFill>
              </a:defRPr>
            </a:lvl1pPr>
          </a:lstStyle>
          <a:p>
            <a:pPr lvl="0">
              <a:defRPr sz="1800">
                <a:solidFill>
                  <a:srgbClr val="000000"/>
                </a:solidFill>
              </a:defRPr>
            </a:pPr>
            <a:r>
              <a:rPr sz="1200">
                <a:solidFill>
                  <a:srgbClr val="F9F9F9"/>
                </a:solidFill>
              </a:rPr>
              <a:t>PROJECT FOR PUBLIC SPACES</a:t>
            </a:r>
          </a:p>
        </p:txBody>
      </p:sp>
      <p:sp>
        <p:nvSpPr>
          <p:cNvPr id="68" name="Shape 68"/>
          <p:cNvSpPr/>
          <p:nvPr/>
        </p:nvSpPr>
        <p:spPr>
          <a:xfrm>
            <a:off x="206375" y="311149"/>
            <a:ext cx="4346575" cy="2154240"/>
          </a:xfrm>
          <a:prstGeom prst="rect">
            <a:avLst/>
          </a:prstGeom>
          <a:solidFill>
            <a:srgbClr val="0365C0">
              <a:alpha val="30196"/>
            </a:srgbClr>
          </a:solidFill>
          <a:ln>
            <a:solidFill>
              <a:srgbClr val="AA7900"/>
            </a:solidFill>
            <a:round/>
          </a:ln>
        </p:spPr>
        <p:txBody>
          <a:bodyPr lIns="0" tIns="0" rIns="0" bIns="0"/>
          <a:lstStyle/>
          <a:p>
            <a:pPr lvl="0">
              <a:defRPr>
                <a:latin typeface="+mn-lt"/>
                <a:ea typeface="+mn-ea"/>
                <a:cs typeface="+mn-cs"/>
                <a:sym typeface="Helvetica"/>
              </a:defRPr>
            </a:pPr>
            <a:endParaRPr/>
          </a:p>
        </p:txBody>
      </p:sp>
      <p:sp>
        <p:nvSpPr>
          <p:cNvPr id="69" name="Shape 69"/>
          <p:cNvSpPr/>
          <p:nvPr/>
        </p:nvSpPr>
        <p:spPr>
          <a:xfrm>
            <a:off x="141730" y="350980"/>
            <a:ext cx="8509000" cy="36933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indent="39687" algn="ctr">
              <a:defRPr sz="2000">
                <a:solidFill>
                  <a:srgbClr val="FFFFFF"/>
                </a:solidFill>
                <a:latin typeface="Arial Black"/>
                <a:ea typeface="Arial Black"/>
                <a:cs typeface="Arial Black"/>
                <a:sym typeface="Arial Black"/>
              </a:defRPr>
            </a:lvl1pPr>
          </a:lstStyle>
          <a:p>
            <a:pPr lvl="0">
              <a:defRPr sz="1800">
                <a:solidFill>
                  <a:srgbClr val="000000"/>
                </a:solidFill>
              </a:defRPr>
            </a:pPr>
            <a:r>
              <a:rPr lang="en-US" sz="2400" dirty="0" smtClean="0">
                <a:solidFill>
                  <a:srgbClr val="FFFFFF"/>
                </a:solidFill>
                <a:latin typeface="+mn-lt"/>
              </a:rPr>
              <a:t>The Detachment of Other Goals from Transportation</a:t>
            </a:r>
            <a:endParaRPr sz="2400" dirty="0">
              <a:solidFill>
                <a:srgbClr val="FFFFFF"/>
              </a:solidFill>
              <a:latin typeface="+mn-lt"/>
            </a:endParaRPr>
          </a:p>
        </p:txBody>
      </p:sp>
    </p:spTree>
    <p:extLst>
      <p:ext uri="{BB962C8B-B14F-4D97-AF65-F5344CB8AC3E}">
        <p14:creationId xmlns:p14="http://schemas.microsoft.com/office/powerpoint/2010/main" val="1422943845"/>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8" name="image2.png"/>
          <p:cNvPicPr/>
          <p:nvPr/>
        </p:nvPicPr>
        <p:blipFill>
          <a:blip r:embed="rId2">
            <a:extLst/>
          </a:blip>
          <a:stretch>
            <a:fillRect/>
          </a:stretch>
        </p:blipFill>
        <p:spPr>
          <a:xfrm>
            <a:off x="8458200" y="6324600"/>
            <a:ext cx="384176" cy="376239"/>
          </a:xfrm>
          <a:prstGeom prst="rect">
            <a:avLst/>
          </a:prstGeom>
          <a:ln w="12700">
            <a:miter lim="400000"/>
          </a:ln>
        </p:spPr>
      </p:pic>
      <p:sp>
        <p:nvSpPr>
          <p:cNvPr id="229" name="Shape 229"/>
          <p:cNvSpPr/>
          <p:nvPr/>
        </p:nvSpPr>
        <p:spPr>
          <a:xfrm>
            <a:off x="6502400" y="6354762"/>
            <a:ext cx="1992314" cy="1778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indent="39687" algn="r" defTabSz="914400">
              <a:defRPr>
                <a:solidFill>
                  <a:srgbClr val="FAFAFA"/>
                </a:solidFill>
                <a:uFill>
                  <a:solidFill>
                    <a:srgbClr val="FAFAFA"/>
                  </a:solidFill>
                </a:uFill>
              </a:defRPr>
            </a:lvl1pPr>
          </a:lstStyle>
          <a:p>
            <a:pPr lvl="0">
              <a:defRPr sz="1800">
                <a:solidFill>
                  <a:srgbClr val="000000"/>
                </a:solidFill>
                <a:uFillTx/>
              </a:defRPr>
            </a:pPr>
            <a:r>
              <a:rPr sz="1200">
                <a:solidFill>
                  <a:srgbClr val="FAFAFA"/>
                </a:solidFill>
                <a:uFill>
                  <a:solidFill>
                    <a:srgbClr val="FAFAFA"/>
                  </a:solidFill>
                </a:uFill>
              </a:rPr>
              <a:t>PROJECT FOR PUBLIC SPACES</a:t>
            </a:r>
          </a:p>
        </p:txBody>
      </p:sp>
      <p:sp>
        <p:nvSpPr>
          <p:cNvPr id="230" name="Shape 230"/>
          <p:cNvSpPr>
            <a:spLocks noGrp="1"/>
          </p:cNvSpPr>
          <p:nvPr>
            <p:ph type="title"/>
          </p:nvPr>
        </p:nvSpPr>
        <p:spPr>
          <a:xfrm>
            <a:off x="457200" y="277812"/>
            <a:ext cx="8229600" cy="4751388"/>
          </a:xfrm>
          <a:prstGeom prst="rect">
            <a:avLst/>
          </a:prstGeom>
        </p:spPr>
        <p:txBody>
          <a:bodyPr>
            <a:normAutofit/>
          </a:bodyPr>
          <a:lstStyle>
            <a:lvl1pPr indent="39687" algn="ctr">
              <a:defRPr>
                <a:solidFill>
                  <a:srgbClr val="FFFFFF"/>
                </a:solidFill>
                <a:uFill>
                  <a:solidFill>
                    <a:srgbClr val="FFFFFF"/>
                  </a:solidFill>
                </a:uFill>
              </a:defRPr>
            </a:lvl1pPr>
          </a:lstStyle>
          <a:p>
            <a:pPr lvl="0">
              <a:defRPr sz="1800">
                <a:solidFill>
                  <a:srgbClr val="000000"/>
                </a:solidFill>
                <a:uFillTx/>
              </a:defRPr>
            </a:pPr>
            <a:r>
              <a:rPr sz="4200">
                <a:solidFill>
                  <a:srgbClr val="FFFFFF"/>
                </a:solidFill>
                <a:uFill>
                  <a:solidFill>
                    <a:srgbClr val="FFFFFF"/>
                  </a:solidFill>
                </a:uFill>
              </a:rPr>
              <a:t>The Interstate Era Begins</a:t>
            </a:r>
          </a:p>
        </p:txBody>
      </p:sp>
      <p:pic>
        <p:nvPicPr>
          <p:cNvPr id="231" name="image20.jpeg"/>
          <p:cNvPicPr/>
          <p:nvPr/>
        </p:nvPicPr>
        <p:blipFill>
          <a:blip r:embed="rId3">
            <a:extLst/>
          </a:blip>
          <a:stretch>
            <a:fillRect/>
          </a:stretch>
        </p:blipFill>
        <p:spPr>
          <a:xfrm>
            <a:off x="1562100" y="1295400"/>
            <a:ext cx="6019800" cy="4086225"/>
          </a:xfrm>
          <a:prstGeom prst="rect">
            <a:avLst/>
          </a:prstGeom>
          <a:ln w="12700">
            <a:miter lim="400000"/>
          </a:ln>
        </p:spPr>
      </p:pic>
      <p:pic>
        <p:nvPicPr>
          <p:cNvPr id="232" name="image21.png"/>
          <p:cNvPicPr/>
          <p:nvPr/>
        </p:nvPicPr>
        <p:blipFill>
          <a:blip r:embed="rId4">
            <a:extLst/>
          </a:blip>
          <a:stretch>
            <a:fillRect/>
          </a:stretch>
        </p:blipFill>
        <p:spPr>
          <a:xfrm>
            <a:off x="457200" y="4343400"/>
            <a:ext cx="1828801" cy="1828801"/>
          </a:xfrm>
          <a:prstGeom prst="rect">
            <a:avLst/>
          </a:prstGeom>
          <a:ln w="12700">
            <a:miter lim="400000"/>
          </a:ln>
        </p:spPr>
      </p:pic>
      <p:pic>
        <p:nvPicPr>
          <p:cNvPr id="233" name="image22.jpeg"/>
          <p:cNvPicPr/>
          <p:nvPr/>
        </p:nvPicPr>
        <p:blipFill>
          <a:blip r:embed="rId5">
            <a:extLst/>
          </a:blip>
          <a:stretch>
            <a:fillRect/>
          </a:stretch>
        </p:blipFill>
        <p:spPr>
          <a:xfrm>
            <a:off x="6629400" y="4343400"/>
            <a:ext cx="1828801" cy="1828801"/>
          </a:xfrm>
          <a:prstGeom prst="rect">
            <a:avLst/>
          </a:prstGeom>
          <a:ln w="12700">
            <a:miter lim="400000"/>
          </a:ln>
        </p:spPr>
      </p:pic>
      <p:grpSp>
        <p:nvGrpSpPr>
          <p:cNvPr id="236" name="Group 236"/>
          <p:cNvGrpSpPr/>
          <p:nvPr/>
        </p:nvGrpSpPr>
        <p:grpSpPr>
          <a:xfrm>
            <a:off x="0" y="6172200"/>
            <a:ext cx="9142415" cy="77789"/>
            <a:chOff x="0" y="0"/>
            <a:chExt cx="9142414" cy="77787"/>
          </a:xfrm>
        </p:grpSpPr>
        <p:sp>
          <p:nvSpPr>
            <p:cNvPr id="234" name="Shape 234"/>
            <p:cNvSpPr/>
            <p:nvPr/>
          </p:nvSpPr>
          <p:spPr>
            <a:xfrm>
              <a:off x="0" y="0"/>
              <a:ext cx="9142414" cy="1588"/>
            </a:xfrm>
            <a:prstGeom prst="line">
              <a:avLst/>
            </a:prstGeom>
            <a:noFill/>
            <a:ln w="76200" cap="flat">
              <a:solidFill>
                <a:srgbClr val="FFB751"/>
              </a:solidFill>
              <a:prstDash val="solid"/>
              <a:round/>
            </a:ln>
            <a:effectLst/>
          </p:spPr>
          <p:txBody>
            <a:bodyPr wrap="square" lIns="0" tIns="0" rIns="0" bIns="0" numCol="1" anchor="t">
              <a:noAutofit/>
            </a:bodyPr>
            <a:lstStyle/>
            <a:p>
              <a:pPr lvl="0">
                <a:defRPr>
                  <a:latin typeface="+mn-lt"/>
                  <a:ea typeface="+mn-ea"/>
                  <a:cs typeface="+mn-cs"/>
                  <a:sym typeface="Helvetica"/>
                </a:defRPr>
              </a:pPr>
              <a:endParaRPr/>
            </a:p>
          </p:txBody>
        </p:sp>
        <p:sp>
          <p:nvSpPr>
            <p:cNvPr id="235" name="Shape 235"/>
            <p:cNvSpPr/>
            <p:nvPr/>
          </p:nvSpPr>
          <p:spPr>
            <a:xfrm>
              <a:off x="0" y="76200"/>
              <a:ext cx="9142414" cy="1589"/>
            </a:xfrm>
            <a:prstGeom prst="line">
              <a:avLst/>
            </a:prstGeom>
            <a:noFill/>
            <a:ln w="9525" cap="flat">
              <a:solidFill>
                <a:srgbClr val="A3A3A3"/>
              </a:solidFill>
              <a:prstDash val="solid"/>
              <a:round/>
            </a:ln>
            <a:effectLst/>
          </p:spPr>
          <p:txBody>
            <a:bodyPr wrap="square" lIns="0" tIns="0" rIns="0" bIns="0" numCol="1" anchor="t">
              <a:noAutofit/>
            </a:bodyPr>
            <a:lstStyle/>
            <a:p>
              <a:pPr lvl="0">
                <a:defRPr>
                  <a:latin typeface="+mn-lt"/>
                  <a:ea typeface="+mn-ea"/>
                  <a:cs typeface="+mn-cs"/>
                  <a:sym typeface="Helvetica"/>
                </a:defRPr>
              </a:pPr>
              <a:endParaRPr/>
            </a:p>
          </p:txBody>
        </p:sp>
      </p:grpSp>
    </p:spTree>
    <p:extLst>
      <p:ext uri="{BB962C8B-B14F-4D97-AF65-F5344CB8AC3E}">
        <p14:creationId xmlns:p14="http://schemas.microsoft.com/office/powerpoint/2010/main" val="2966431211"/>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8" name="image2.png"/>
          <p:cNvPicPr/>
          <p:nvPr/>
        </p:nvPicPr>
        <p:blipFill>
          <a:blip r:embed="rId2">
            <a:extLst/>
          </a:blip>
          <a:stretch>
            <a:fillRect/>
          </a:stretch>
        </p:blipFill>
        <p:spPr>
          <a:xfrm>
            <a:off x="8458200" y="6324600"/>
            <a:ext cx="384176" cy="376239"/>
          </a:xfrm>
          <a:prstGeom prst="rect">
            <a:avLst/>
          </a:prstGeom>
          <a:ln w="12700">
            <a:miter lim="400000"/>
          </a:ln>
        </p:spPr>
      </p:pic>
      <p:sp>
        <p:nvSpPr>
          <p:cNvPr id="239" name="Shape 239"/>
          <p:cNvSpPr/>
          <p:nvPr/>
        </p:nvSpPr>
        <p:spPr>
          <a:xfrm>
            <a:off x="6502400" y="6354762"/>
            <a:ext cx="1992314" cy="1778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indent="39687" algn="r" defTabSz="914400">
              <a:defRPr>
                <a:solidFill>
                  <a:srgbClr val="FAFAFA"/>
                </a:solidFill>
                <a:uFill>
                  <a:solidFill>
                    <a:srgbClr val="FAFAFA"/>
                  </a:solidFill>
                </a:uFill>
              </a:defRPr>
            </a:lvl1pPr>
          </a:lstStyle>
          <a:p>
            <a:pPr lvl="0">
              <a:defRPr sz="1800">
                <a:solidFill>
                  <a:srgbClr val="000000"/>
                </a:solidFill>
                <a:uFillTx/>
              </a:defRPr>
            </a:pPr>
            <a:r>
              <a:rPr sz="1200">
                <a:solidFill>
                  <a:srgbClr val="FAFAFA"/>
                </a:solidFill>
                <a:uFill>
                  <a:solidFill>
                    <a:srgbClr val="FAFAFA"/>
                  </a:solidFill>
                </a:uFill>
              </a:rPr>
              <a:t>PROJECT FOR PUBLIC SPACES</a:t>
            </a:r>
          </a:p>
        </p:txBody>
      </p:sp>
      <p:sp>
        <p:nvSpPr>
          <p:cNvPr id="240" name="Shape 240"/>
          <p:cNvSpPr>
            <a:spLocks noGrp="1"/>
          </p:cNvSpPr>
          <p:nvPr>
            <p:ph type="title"/>
          </p:nvPr>
        </p:nvSpPr>
        <p:spPr>
          <a:xfrm>
            <a:off x="457200" y="277812"/>
            <a:ext cx="8229600" cy="4751388"/>
          </a:xfrm>
          <a:prstGeom prst="rect">
            <a:avLst/>
          </a:prstGeom>
        </p:spPr>
        <p:txBody>
          <a:bodyPr>
            <a:normAutofit/>
          </a:bodyPr>
          <a:lstStyle>
            <a:lvl1pPr indent="39687" algn="ctr">
              <a:defRPr sz="3800">
                <a:solidFill>
                  <a:srgbClr val="FFFFFF"/>
                </a:solidFill>
                <a:uFill>
                  <a:solidFill>
                    <a:srgbClr val="FFFFFF"/>
                  </a:solidFill>
                </a:uFill>
                <a:latin typeface="Arial"/>
                <a:ea typeface="Arial"/>
                <a:cs typeface="Arial"/>
                <a:sym typeface="Arial"/>
              </a:defRPr>
            </a:lvl1pPr>
          </a:lstStyle>
          <a:p>
            <a:pPr lvl="0">
              <a:defRPr sz="1800">
                <a:solidFill>
                  <a:srgbClr val="000000"/>
                </a:solidFill>
                <a:uFillTx/>
              </a:defRPr>
            </a:pPr>
            <a:r>
              <a:rPr sz="3800">
                <a:solidFill>
                  <a:srgbClr val="FFFFFF"/>
                </a:solidFill>
                <a:uFill>
                  <a:solidFill>
                    <a:srgbClr val="FFFFFF"/>
                  </a:solidFill>
                </a:uFill>
              </a:rPr>
              <a:t>Transportation as a separate discipline flourished</a:t>
            </a:r>
          </a:p>
        </p:txBody>
      </p:sp>
      <p:pic>
        <p:nvPicPr>
          <p:cNvPr id="241" name="image23.jpeg"/>
          <p:cNvPicPr/>
          <p:nvPr/>
        </p:nvPicPr>
        <p:blipFill>
          <a:blip r:embed="rId3">
            <a:extLst/>
          </a:blip>
          <a:stretch>
            <a:fillRect/>
          </a:stretch>
        </p:blipFill>
        <p:spPr>
          <a:xfrm>
            <a:off x="6858000" y="3276600"/>
            <a:ext cx="2032000" cy="2876550"/>
          </a:xfrm>
          <a:prstGeom prst="rect">
            <a:avLst/>
          </a:prstGeom>
          <a:ln w="12700">
            <a:miter lim="400000"/>
          </a:ln>
        </p:spPr>
      </p:pic>
      <p:pic>
        <p:nvPicPr>
          <p:cNvPr id="242" name="image24.png"/>
          <p:cNvPicPr/>
          <p:nvPr/>
        </p:nvPicPr>
        <p:blipFill>
          <a:blip r:embed="rId4">
            <a:extLst/>
          </a:blip>
          <a:stretch>
            <a:fillRect/>
          </a:stretch>
        </p:blipFill>
        <p:spPr>
          <a:xfrm>
            <a:off x="2209800" y="1524000"/>
            <a:ext cx="4724402" cy="2763839"/>
          </a:xfrm>
          <a:prstGeom prst="rect">
            <a:avLst/>
          </a:prstGeom>
          <a:ln w="12700">
            <a:miter lim="400000"/>
          </a:ln>
        </p:spPr>
      </p:pic>
      <p:pic>
        <p:nvPicPr>
          <p:cNvPr id="243" name="image25.jpeg"/>
          <p:cNvPicPr/>
          <p:nvPr/>
        </p:nvPicPr>
        <p:blipFill>
          <a:blip r:embed="rId5">
            <a:extLst/>
          </a:blip>
          <a:stretch>
            <a:fillRect/>
          </a:stretch>
        </p:blipFill>
        <p:spPr>
          <a:xfrm>
            <a:off x="304800" y="3352800"/>
            <a:ext cx="2152651" cy="2811464"/>
          </a:xfrm>
          <a:prstGeom prst="rect">
            <a:avLst/>
          </a:prstGeom>
          <a:ln w="12700">
            <a:miter lim="400000"/>
          </a:ln>
        </p:spPr>
      </p:pic>
      <p:grpSp>
        <p:nvGrpSpPr>
          <p:cNvPr id="246" name="Group 246"/>
          <p:cNvGrpSpPr/>
          <p:nvPr/>
        </p:nvGrpSpPr>
        <p:grpSpPr>
          <a:xfrm>
            <a:off x="0" y="6172200"/>
            <a:ext cx="9142415" cy="77789"/>
            <a:chOff x="0" y="0"/>
            <a:chExt cx="9142414" cy="77787"/>
          </a:xfrm>
        </p:grpSpPr>
        <p:sp>
          <p:nvSpPr>
            <p:cNvPr id="244" name="Shape 244"/>
            <p:cNvSpPr/>
            <p:nvPr/>
          </p:nvSpPr>
          <p:spPr>
            <a:xfrm>
              <a:off x="0" y="0"/>
              <a:ext cx="9142414" cy="1588"/>
            </a:xfrm>
            <a:prstGeom prst="line">
              <a:avLst/>
            </a:prstGeom>
            <a:noFill/>
            <a:ln w="76200" cap="flat">
              <a:solidFill>
                <a:srgbClr val="FFB751"/>
              </a:solidFill>
              <a:prstDash val="solid"/>
              <a:round/>
            </a:ln>
            <a:effectLst/>
          </p:spPr>
          <p:txBody>
            <a:bodyPr wrap="square" lIns="0" tIns="0" rIns="0" bIns="0" numCol="1" anchor="t">
              <a:noAutofit/>
            </a:bodyPr>
            <a:lstStyle/>
            <a:p>
              <a:pPr lvl="0">
                <a:defRPr>
                  <a:latin typeface="+mn-lt"/>
                  <a:ea typeface="+mn-ea"/>
                  <a:cs typeface="+mn-cs"/>
                  <a:sym typeface="Helvetica"/>
                </a:defRPr>
              </a:pPr>
              <a:endParaRPr/>
            </a:p>
          </p:txBody>
        </p:sp>
        <p:sp>
          <p:nvSpPr>
            <p:cNvPr id="245" name="Shape 245"/>
            <p:cNvSpPr/>
            <p:nvPr/>
          </p:nvSpPr>
          <p:spPr>
            <a:xfrm>
              <a:off x="0" y="76200"/>
              <a:ext cx="9142414" cy="1589"/>
            </a:xfrm>
            <a:prstGeom prst="line">
              <a:avLst/>
            </a:prstGeom>
            <a:noFill/>
            <a:ln w="9525" cap="flat">
              <a:solidFill>
                <a:srgbClr val="A3A3A3"/>
              </a:solidFill>
              <a:prstDash val="solid"/>
              <a:round/>
            </a:ln>
            <a:effectLst/>
          </p:spPr>
          <p:txBody>
            <a:bodyPr wrap="square" lIns="0" tIns="0" rIns="0" bIns="0" numCol="1" anchor="t">
              <a:noAutofit/>
            </a:bodyPr>
            <a:lstStyle/>
            <a:p>
              <a:pPr lvl="0">
                <a:defRPr>
                  <a:latin typeface="+mn-lt"/>
                  <a:ea typeface="+mn-ea"/>
                  <a:cs typeface="+mn-cs"/>
                  <a:sym typeface="Helvetica"/>
                </a:defRPr>
              </a:pPr>
              <a:endParaRPr/>
            </a:p>
          </p:txBody>
        </p:sp>
      </p:grpSp>
    </p:spTree>
    <p:extLst>
      <p:ext uri="{BB962C8B-B14F-4D97-AF65-F5344CB8AC3E}">
        <p14:creationId xmlns:p14="http://schemas.microsoft.com/office/powerpoint/2010/main" val="889346751"/>
      </p:ext>
    </p:extLst>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iterate>
                                    <p:tmAbs val="0"/>
                                  </p:iterate>
                                  <p:childTnLst>
                                    <p:set>
                                      <p:cBhvr>
                                        <p:cTn id="6" fill="hold"/>
                                        <p:tgtEl>
                                          <p:spTgt spid="242"/>
                                        </p:tgtEl>
                                        <p:attrNameLst>
                                          <p:attrName>style.visibility</p:attrName>
                                        </p:attrNameLst>
                                      </p:cBhvr>
                                      <p:to>
                                        <p:strVal val="visible"/>
                                      </p:to>
                                    </p:set>
                                  </p:childTnLst>
                                </p:cTn>
                              </p:par>
                            </p:childTnLst>
                          </p:cTn>
                        </p:par>
                        <p:par>
                          <p:cTn id="7" fill="hold">
                            <p:stCondLst>
                              <p:cond delay="500"/>
                            </p:stCondLst>
                            <p:childTnLst>
                              <p:par>
                                <p:cTn id="8" presetID="3" presetClass="entr" presetSubtype="10" fill="hold" grpId="0" nodeType="afterEffect">
                                  <p:stCondLst>
                                    <p:cond delay="1000"/>
                                  </p:stCondLst>
                                  <p:iterate>
                                    <p:tmAbs val="0"/>
                                  </p:iterate>
                                  <p:childTnLst>
                                    <p:set>
                                      <p:cBhvr>
                                        <p:cTn id="9" fill="hold"/>
                                        <p:tgtEl>
                                          <p:spTgt spid="241"/>
                                        </p:tgtEl>
                                        <p:attrNameLst>
                                          <p:attrName>style.visibility</p:attrName>
                                        </p:attrNameLst>
                                      </p:cBhvr>
                                      <p:to>
                                        <p:strVal val="visible"/>
                                      </p:to>
                                    </p:set>
                                    <p:animEffect transition="in" filter="blinds(horizontal)">
                                      <p:cBhvr>
                                        <p:cTn id="10" dur="500"/>
                                        <p:tgtEl>
                                          <p:spTgt spid="241"/>
                                        </p:tgtEl>
                                      </p:cBhvr>
                                    </p:animEffect>
                                  </p:childTnLst>
                                </p:cTn>
                              </p:par>
                            </p:childTnLst>
                          </p:cTn>
                        </p:par>
                        <p:par>
                          <p:cTn id="11" fill="hold">
                            <p:stCondLst>
                              <p:cond delay="2000"/>
                            </p:stCondLst>
                            <p:childTnLst>
                              <p:par>
                                <p:cTn id="12" presetID="3" presetClass="entr" presetSubtype="10" fill="hold" grpId="0" nodeType="afterEffect">
                                  <p:stCondLst>
                                    <p:cond delay="1000"/>
                                  </p:stCondLst>
                                  <p:iterate>
                                    <p:tmAbs val="0"/>
                                  </p:iterate>
                                  <p:childTnLst>
                                    <p:set>
                                      <p:cBhvr>
                                        <p:cTn id="13" fill="hold"/>
                                        <p:tgtEl>
                                          <p:spTgt spid="243"/>
                                        </p:tgtEl>
                                        <p:attrNameLst>
                                          <p:attrName>style.visibility</p:attrName>
                                        </p:attrNameLst>
                                      </p:cBhvr>
                                      <p:to>
                                        <p:strVal val="visible"/>
                                      </p:to>
                                    </p:set>
                                    <p:animEffect transition="in" filter="blinds(horizontal)">
                                      <p:cBhvr>
                                        <p:cTn id="14" dur="500"/>
                                        <p:tgtEl>
                                          <p:spTgt spid="2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1" grpId="0" animBg="1" advAuto="0"/>
      <p:bldP spid="242" grpId="0" animBg="1" advAuto="0"/>
      <p:bldP spid="243" grpId="0" animBg="1" advAuto="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8" name="image2.png"/>
          <p:cNvPicPr/>
          <p:nvPr/>
        </p:nvPicPr>
        <p:blipFill>
          <a:blip r:embed="rId3">
            <a:extLst/>
          </a:blip>
          <a:stretch>
            <a:fillRect/>
          </a:stretch>
        </p:blipFill>
        <p:spPr>
          <a:xfrm>
            <a:off x="8458200" y="6324600"/>
            <a:ext cx="384176" cy="376239"/>
          </a:xfrm>
          <a:prstGeom prst="rect">
            <a:avLst/>
          </a:prstGeom>
          <a:ln w="12700">
            <a:miter lim="400000"/>
          </a:ln>
        </p:spPr>
      </p:pic>
      <p:sp>
        <p:nvSpPr>
          <p:cNvPr id="249" name="Shape 249"/>
          <p:cNvSpPr/>
          <p:nvPr/>
        </p:nvSpPr>
        <p:spPr>
          <a:xfrm>
            <a:off x="6502400" y="6354762"/>
            <a:ext cx="1992314" cy="1778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indent="39687" algn="r" defTabSz="914400">
              <a:defRPr>
                <a:solidFill>
                  <a:srgbClr val="FAFAFA"/>
                </a:solidFill>
                <a:uFill>
                  <a:solidFill>
                    <a:srgbClr val="FAFAFA"/>
                  </a:solidFill>
                </a:uFill>
              </a:defRPr>
            </a:lvl1pPr>
          </a:lstStyle>
          <a:p>
            <a:pPr lvl="0">
              <a:defRPr sz="1800">
                <a:solidFill>
                  <a:srgbClr val="000000"/>
                </a:solidFill>
                <a:uFillTx/>
              </a:defRPr>
            </a:pPr>
            <a:r>
              <a:rPr sz="1200">
                <a:solidFill>
                  <a:srgbClr val="FAFAFA"/>
                </a:solidFill>
                <a:uFill>
                  <a:solidFill>
                    <a:srgbClr val="FAFAFA"/>
                  </a:solidFill>
                </a:uFill>
              </a:rPr>
              <a:t>PROJECT FOR PUBLIC SPACES</a:t>
            </a:r>
          </a:p>
        </p:txBody>
      </p:sp>
      <p:pic>
        <p:nvPicPr>
          <p:cNvPr id="250" name="image26.png"/>
          <p:cNvPicPr/>
          <p:nvPr/>
        </p:nvPicPr>
        <p:blipFill>
          <a:blip r:embed="rId4">
            <a:extLst/>
          </a:blip>
          <a:stretch>
            <a:fillRect/>
          </a:stretch>
        </p:blipFill>
        <p:spPr>
          <a:xfrm>
            <a:off x="457200" y="685800"/>
            <a:ext cx="4000500" cy="5246688"/>
          </a:xfrm>
          <a:prstGeom prst="rect">
            <a:avLst/>
          </a:prstGeom>
          <a:ln w="12700">
            <a:miter lim="400000"/>
          </a:ln>
        </p:spPr>
      </p:pic>
      <p:pic>
        <p:nvPicPr>
          <p:cNvPr id="251" name="image27.jpeg"/>
          <p:cNvPicPr/>
          <p:nvPr/>
        </p:nvPicPr>
        <p:blipFill>
          <a:blip r:embed="rId5">
            <a:extLst/>
          </a:blip>
          <a:stretch>
            <a:fillRect/>
          </a:stretch>
        </p:blipFill>
        <p:spPr>
          <a:xfrm>
            <a:off x="4724400" y="2362200"/>
            <a:ext cx="4116388" cy="2830514"/>
          </a:xfrm>
          <a:prstGeom prst="rect">
            <a:avLst/>
          </a:prstGeom>
          <a:ln w="12700">
            <a:miter lim="400000"/>
          </a:ln>
        </p:spPr>
      </p:pic>
      <p:sp>
        <p:nvSpPr>
          <p:cNvPr id="252" name="Shape 252"/>
          <p:cNvSpPr/>
          <p:nvPr/>
        </p:nvSpPr>
        <p:spPr>
          <a:xfrm>
            <a:off x="5029200" y="930275"/>
            <a:ext cx="3467100" cy="8128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indent="39687" algn="ctr" defTabSz="914400">
              <a:spcBef>
                <a:spcPts val="1600"/>
              </a:spcBef>
              <a:defRPr sz="2800">
                <a:solidFill>
                  <a:srgbClr val="FAFAFA"/>
                </a:solidFill>
                <a:uFill>
                  <a:solidFill>
                    <a:srgbClr val="FAFAFA"/>
                  </a:solidFill>
                </a:uFill>
              </a:defRPr>
            </a:lvl1pPr>
          </a:lstStyle>
          <a:p>
            <a:pPr lvl="0">
              <a:defRPr sz="1800">
                <a:solidFill>
                  <a:srgbClr val="000000"/>
                </a:solidFill>
                <a:uFillTx/>
              </a:defRPr>
            </a:pPr>
            <a:r>
              <a:rPr sz="2800">
                <a:solidFill>
                  <a:srgbClr val="FAFAFA"/>
                </a:solidFill>
                <a:uFill>
                  <a:solidFill>
                    <a:srgbClr val="FAFAFA"/>
                  </a:solidFill>
                </a:uFill>
              </a:rPr>
              <a:t>Building communities is not our business</a:t>
            </a:r>
          </a:p>
        </p:txBody>
      </p:sp>
      <p:grpSp>
        <p:nvGrpSpPr>
          <p:cNvPr id="255" name="Group 255"/>
          <p:cNvGrpSpPr/>
          <p:nvPr/>
        </p:nvGrpSpPr>
        <p:grpSpPr>
          <a:xfrm>
            <a:off x="0" y="6172200"/>
            <a:ext cx="9142415" cy="77789"/>
            <a:chOff x="0" y="0"/>
            <a:chExt cx="9142414" cy="77787"/>
          </a:xfrm>
        </p:grpSpPr>
        <p:sp>
          <p:nvSpPr>
            <p:cNvPr id="253" name="Shape 253"/>
            <p:cNvSpPr/>
            <p:nvPr/>
          </p:nvSpPr>
          <p:spPr>
            <a:xfrm>
              <a:off x="0" y="0"/>
              <a:ext cx="9142414" cy="1588"/>
            </a:xfrm>
            <a:prstGeom prst="line">
              <a:avLst/>
            </a:prstGeom>
            <a:noFill/>
            <a:ln w="76200" cap="flat">
              <a:solidFill>
                <a:srgbClr val="FFB751"/>
              </a:solidFill>
              <a:prstDash val="solid"/>
              <a:round/>
            </a:ln>
            <a:effectLst/>
          </p:spPr>
          <p:txBody>
            <a:bodyPr wrap="square" lIns="0" tIns="0" rIns="0" bIns="0" numCol="1" anchor="t">
              <a:noAutofit/>
            </a:bodyPr>
            <a:lstStyle/>
            <a:p>
              <a:pPr lvl="0">
                <a:defRPr>
                  <a:latin typeface="+mn-lt"/>
                  <a:ea typeface="+mn-ea"/>
                  <a:cs typeface="+mn-cs"/>
                  <a:sym typeface="Helvetica"/>
                </a:defRPr>
              </a:pPr>
              <a:endParaRPr/>
            </a:p>
          </p:txBody>
        </p:sp>
        <p:sp>
          <p:nvSpPr>
            <p:cNvPr id="254" name="Shape 254"/>
            <p:cNvSpPr/>
            <p:nvPr/>
          </p:nvSpPr>
          <p:spPr>
            <a:xfrm>
              <a:off x="0" y="76200"/>
              <a:ext cx="9142414" cy="1589"/>
            </a:xfrm>
            <a:prstGeom prst="line">
              <a:avLst/>
            </a:prstGeom>
            <a:noFill/>
            <a:ln w="9525" cap="flat">
              <a:solidFill>
                <a:srgbClr val="A3A3A3"/>
              </a:solidFill>
              <a:prstDash val="solid"/>
              <a:round/>
            </a:ln>
            <a:effectLst/>
          </p:spPr>
          <p:txBody>
            <a:bodyPr wrap="square" lIns="0" tIns="0" rIns="0" bIns="0" numCol="1" anchor="t">
              <a:noAutofit/>
            </a:bodyPr>
            <a:lstStyle/>
            <a:p>
              <a:pPr lvl="0">
                <a:defRPr>
                  <a:latin typeface="+mn-lt"/>
                  <a:ea typeface="+mn-ea"/>
                  <a:cs typeface="+mn-cs"/>
                  <a:sym typeface="Helvetica"/>
                </a:defRPr>
              </a:pPr>
              <a:endParaRPr/>
            </a:p>
          </p:txBody>
        </p:sp>
      </p:grpSp>
    </p:spTree>
    <p:extLst>
      <p:ext uri="{BB962C8B-B14F-4D97-AF65-F5344CB8AC3E}">
        <p14:creationId xmlns:p14="http://schemas.microsoft.com/office/powerpoint/2010/main" val="3573746193"/>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1"/>
          <p:cNvPicPr>
            <a:picLocks noChangeArrowheads="1"/>
          </p:cNvPicPr>
          <p:nvPr/>
        </p:nvPicPr>
        <p:blipFill>
          <a:blip r:embed="rId2">
            <a:lum contrast="-2000"/>
            <a:extLst>
              <a:ext uri="{28A0092B-C50C-407E-A947-70E740481C1C}">
                <a14:useLocalDpi xmlns:a14="http://schemas.microsoft.com/office/drawing/2010/main" val="0"/>
              </a:ext>
            </a:extLst>
          </a:blip>
          <a:srcRect/>
          <a:stretch>
            <a:fillRect/>
          </a:stretch>
        </p:blipFill>
        <p:spPr bwMode="auto">
          <a:xfrm>
            <a:off x="8458200" y="6324600"/>
            <a:ext cx="384175" cy="37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8914" name="Rectangle 2"/>
          <p:cNvSpPr>
            <a:spLocks/>
          </p:cNvSpPr>
          <p:nvPr/>
        </p:nvSpPr>
        <p:spPr bwMode="auto">
          <a:xfrm>
            <a:off x="6502400" y="6354763"/>
            <a:ext cx="1979613" cy="17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40639" bIns="0">
            <a:spAutoFit/>
          </a:bodyPr>
          <a:lstStyle/>
          <a:p>
            <a:pPr marL="39688"/>
            <a:r>
              <a:rPr lang="en-US" sz="1200">
                <a:solidFill>
                  <a:srgbClr val="F8F8F8"/>
                </a:solidFill>
                <a:latin typeface="Franklin Gothic Book" charset="0"/>
                <a:ea typeface="ＭＳ Ｐゴシック" charset="0"/>
                <a:cs typeface="ＭＳ Ｐゴシック" charset="0"/>
                <a:sym typeface="Franklin Gothic Book" charset="0"/>
              </a:rPr>
              <a:t>PROJECT FOR PUBLIC SPACES</a:t>
            </a:r>
          </a:p>
        </p:txBody>
      </p:sp>
      <p:pic>
        <p:nvPicPr>
          <p:cNvPr id="38915" name="Picture 3"/>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57600" y="3810000"/>
            <a:ext cx="1676400" cy="1404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8916" name="AutoShape 4"/>
          <p:cNvSpPr>
            <a:spLocks/>
          </p:cNvSpPr>
          <p:nvPr/>
        </p:nvSpPr>
        <p:spPr bwMode="auto">
          <a:xfrm>
            <a:off x="2563813" y="3276600"/>
            <a:ext cx="3860800" cy="3492500"/>
          </a:xfrm>
          <a:prstGeom prst="triangle">
            <a:avLst>
              <a:gd name="adj" fmla="val 5000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8917" name="Line 5"/>
          <p:cNvSpPr>
            <a:spLocks noChangeShapeType="1"/>
          </p:cNvSpPr>
          <p:nvPr/>
        </p:nvSpPr>
        <p:spPr bwMode="auto">
          <a:xfrm>
            <a:off x="2286000" y="2209800"/>
            <a:ext cx="4648200" cy="2057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38918" name="Rectangle 6"/>
          <p:cNvSpPr>
            <a:spLocks/>
          </p:cNvSpPr>
          <p:nvPr/>
        </p:nvSpPr>
        <p:spPr bwMode="auto">
          <a:xfrm>
            <a:off x="457200" y="2438400"/>
            <a:ext cx="2311400"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40639" bIns="0"/>
          <a:lstStyle/>
          <a:p>
            <a:pPr marL="39688" algn="ctr">
              <a:spcBef>
                <a:spcPts val="1050"/>
              </a:spcBef>
            </a:pPr>
            <a:r>
              <a:rPr lang="en-US" sz="1800">
                <a:solidFill>
                  <a:schemeClr val="tx1"/>
                </a:solidFill>
                <a:latin typeface="Arial" charset="0"/>
                <a:ea typeface="ＭＳ Ｐゴシック" charset="0"/>
                <a:cs typeface="ＭＳ Ｐゴシック" charset="0"/>
                <a:sym typeface="Arial" charset="0"/>
              </a:rPr>
              <a:t>Proximity</a:t>
            </a:r>
          </a:p>
        </p:txBody>
      </p:sp>
      <p:sp>
        <p:nvSpPr>
          <p:cNvPr id="38919" name="Rectangle 7"/>
          <p:cNvSpPr>
            <a:spLocks/>
          </p:cNvSpPr>
          <p:nvPr/>
        </p:nvSpPr>
        <p:spPr bwMode="auto">
          <a:xfrm>
            <a:off x="7010400" y="4419600"/>
            <a:ext cx="2006600"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40639" bIns="0"/>
          <a:lstStyle/>
          <a:p>
            <a:pPr marL="39688" algn="ctr">
              <a:spcBef>
                <a:spcPts val="1050"/>
              </a:spcBef>
            </a:pPr>
            <a:r>
              <a:rPr lang="en-US" sz="1800">
                <a:solidFill>
                  <a:schemeClr val="tx1"/>
                </a:solidFill>
                <a:latin typeface="Arial" charset="0"/>
                <a:ea typeface="ＭＳ Ｐゴシック" charset="0"/>
                <a:cs typeface="ＭＳ Ｐゴシック" charset="0"/>
                <a:sym typeface="Arial" charset="0"/>
              </a:rPr>
              <a:t>Speed</a:t>
            </a:r>
          </a:p>
        </p:txBody>
      </p:sp>
      <p:sp>
        <p:nvSpPr>
          <p:cNvPr id="38920" name="Rectangle 8"/>
          <p:cNvSpPr>
            <a:spLocks/>
          </p:cNvSpPr>
          <p:nvPr/>
        </p:nvSpPr>
        <p:spPr bwMode="auto">
          <a:xfrm>
            <a:off x="3733800" y="5410200"/>
            <a:ext cx="1549400"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40639" bIns="0"/>
          <a:lstStyle/>
          <a:p>
            <a:pPr marL="39688" algn="ctr">
              <a:spcBef>
                <a:spcPts val="1050"/>
              </a:spcBef>
            </a:pPr>
            <a:r>
              <a:rPr lang="en-US" sz="1800">
                <a:solidFill>
                  <a:schemeClr val="tx1"/>
                </a:solidFill>
                <a:latin typeface="Arial" charset="0"/>
                <a:ea typeface="ＭＳ Ｐゴシック" charset="0"/>
                <a:cs typeface="ＭＳ Ｐゴシック" charset="0"/>
                <a:sym typeface="Arial" charset="0"/>
              </a:rPr>
              <a:t>Accessibility</a:t>
            </a:r>
          </a:p>
        </p:txBody>
      </p:sp>
      <p:pic>
        <p:nvPicPr>
          <p:cNvPr id="38921" name="Picture 9"/>
          <p:cNvPicPr>
            <a:picLocks noChangeArrowheads="1"/>
          </p:cNvPicPr>
          <p:nvPr/>
        </p:nvPicPr>
        <p:blipFill>
          <a:blip r:embed="rId4">
            <a:extLst>
              <a:ext uri="{28A0092B-C50C-407E-A947-70E740481C1C}">
                <a14:useLocalDpi xmlns:a14="http://schemas.microsoft.com/office/drawing/2010/main" val="0"/>
              </a:ext>
            </a:extLst>
          </a:blip>
          <a:srcRect r="26880"/>
          <a:stretch>
            <a:fillRect/>
          </a:stretch>
        </p:blipFill>
        <p:spPr bwMode="auto">
          <a:xfrm>
            <a:off x="7086600" y="2362200"/>
            <a:ext cx="1905000" cy="18907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8922" name="Picture 10"/>
          <p:cNvPicPr>
            <a:picLocks noChangeArrowheads="1"/>
          </p:cNvPicPr>
          <p:nvPr/>
        </p:nvPicPr>
        <p:blipFill>
          <a:blip r:embed="rId5">
            <a:extLst>
              <a:ext uri="{28A0092B-C50C-407E-A947-70E740481C1C}">
                <a14:useLocalDpi xmlns:a14="http://schemas.microsoft.com/office/drawing/2010/main" val="0"/>
              </a:ext>
            </a:extLst>
          </a:blip>
          <a:srcRect b="11650"/>
          <a:stretch>
            <a:fillRect/>
          </a:stretch>
        </p:blipFill>
        <p:spPr bwMode="auto">
          <a:xfrm>
            <a:off x="381000" y="381000"/>
            <a:ext cx="2486025" cy="205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8923" name="AutoShape 11"/>
          <p:cNvSpPr>
            <a:spLocks/>
          </p:cNvSpPr>
          <p:nvPr/>
        </p:nvSpPr>
        <p:spPr bwMode="auto">
          <a:xfrm rot="5219999">
            <a:off x="3502025" y="3500438"/>
            <a:ext cx="990600" cy="838200"/>
          </a:xfrm>
          <a:prstGeom prst="rtTriangle">
            <a:avLst/>
          </a:prstGeom>
          <a:solidFill>
            <a:srgbClr val="808080"/>
          </a:solidFill>
          <a:ln>
            <a:noFill/>
          </a:ln>
          <a:extLst>
            <a:ext uri="{91240B29-F687-4f45-9708-019B960494DF}">
              <a14:hiddenLine xmlns:a14="http://schemas.microsoft.com/office/drawing/2010/main" w="9525">
                <a:solidFill>
                  <a:schemeClr val="tx1"/>
                </a:solidFill>
                <a:miter lim="800000"/>
                <a:headEnd/>
                <a:tailEnd/>
              </a14:hiddenLine>
            </a:ext>
          </a:extLst>
        </p:spPr>
        <p:txBody>
          <a:bodyPr lIns="0" tIns="0" rIns="0" bIns="0"/>
          <a:lstStyle/>
          <a:p>
            <a:endParaRPr lang="en-US"/>
          </a:p>
        </p:txBody>
      </p:sp>
      <p:sp>
        <p:nvSpPr>
          <p:cNvPr id="38924" name="AutoShape 12"/>
          <p:cNvSpPr>
            <a:spLocks/>
          </p:cNvSpPr>
          <p:nvPr/>
        </p:nvSpPr>
        <p:spPr bwMode="auto">
          <a:xfrm rot="-9720000">
            <a:off x="4495800" y="3565525"/>
            <a:ext cx="1066800" cy="762000"/>
          </a:xfrm>
          <a:prstGeom prst="rtTriangle">
            <a:avLst/>
          </a:prstGeom>
          <a:solidFill>
            <a:srgbClr val="808080"/>
          </a:solidFill>
          <a:ln>
            <a:noFill/>
          </a:ln>
          <a:extLst>
            <a:ext uri="{91240B29-F687-4f45-9708-019B960494DF}">
              <a14:hiddenLine xmlns:a14="http://schemas.microsoft.com/office/drawing/2010/main" w="9525">
                <a:solidFill>
                  <a:schemeClr val="tx1"/>
                </a:solidFill>
                <a:miter lim="800000"/>
                <a:headEnd/>
                <a:tailEnd/>
              </a14:hiddenLine>
            </a:ext>
          </a:extLst>
        </p:spPr>
        <p:txBody>
          <a:bodyPr lIns="0" tIns="0" rIns="0" bIns="0"/>
          <a:lstStyle/>
          <a:p>
            <a:endParaRPr lang="en-US"/>
          </a:p>
        </p:txBody>
      </p:sp>
      <p:sp>
        <p:nvSpPr>
          <p:cNvPr id="44045" name="Rectangle 13"/>
          <p:cNvSpPr>
            <a:spLocks/>
          </p:cNvSpPr>
          <p:nvPr/>
        </p:nvSpPr>
        <p:spPr bwMode="auto">
          <a:xfrm>
            <a:off x="3048000" y="533400"/>
            <a:ext cx="5892800"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40639" bIns="0" anchor="ctr"/>
          <a:lstStyle/>
          <a:p>
            <a:pPr marL="39688" algn="ctr"/>
            <a:r>
              <a:rPr lang="en-US" sz="3600">
                <a:solidFill>
                  <a:srgbClr val="FFFFFF"/>
                </a:solidFill>
                <a:latin typeface="Arial" charset="0"/>
                <a:ea typeface="ＭＳ Ｐゴシック" charset="0"/>
                <a:cs typeface="ＭＳ Ｐゴシック" charset="0"/>
                <a:sym typeface="Arial" charset="0"/>
              </a:rPr>
              <a:t>Focus on high speed mobility</a:t>
            </a:r>
          </a:p>
        </p:txBody>
      </p:sp>
      <p:sp>
        <p:nvSpPr>
          <p:cNvPr id="38926" name="Rectangle 14"/>
          <p:cNvSpPr>
            <a:spLocks/>
          </p:cNvSpPr>
          <p:nvPr/>
        </p:nvSpPr>
        <p:spPr bwMode="auto">
          <a:xfrm>
            <a:off x="381000" y="6172200"/>
            <a:ext cx="4216400" cy="17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40639" bIns="0"/>
          <a:lstStyle/>
          <a:p>
            <a:pPr marL="39688">
              <a:spcBef>
                <a:spcPts val="750"/>
              </a:spcBef>
            </a:pPr>
            <a:r>
              <a:rPr lang="en-US" sz="1200">
                <a:solidFill>
                  <a:srgbClr val="F8F8F8"/>
                </a:solidFill>
                <a:ea typeface="ＭＳ Ｐゴシック" charset="0"/>
                <a:cs typeface="ＭＳ Ｐゴシック" charset="0"/>
              </a:rPr>
              <a:t>Slide Courtesy of Chris Sinclair, Renaissance Planning Group</a:t>
            </a:r>
          </a:p>
        </p:txBody>
      </p:sp>
    </p:spTree>
    <p:extLst>
      <p:ext uri="{BB962C8B-B14F-4D97-AF65-F5344CB8AC3E}">
        <p14:creationId xmlns:p14="http://schemas.microsoft.com/office/powerpoint/2010/main" val="2616066535"/>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1"/>
                                  </p:stCondLst>
                                  <p:childTnLst>
                                    <p:set>
                                      <p:cBhvr>
                                        <p:cTn id="6" dur="1" fill="hold">
                                          <p:stCondLst>
                                            <p:cond delay="499"/>
                                          </p:stCondLst>
                                        </p:cTn>
                                        <p:tgtEl>
                                          <p:spTgt spid="440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45" grpId="0"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1"/>
          <p:cNvSpPr>
            <a:spLocks/>
          </p:cNvSpPr>
          <p:nvPr/>
        </p:nvSpPr>
        <p:spPr bwMode="auto">
          <a:xfrm>
            <a:off x="6529388" y="6353175"/>
            <a:ext cx="1817687"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40634" bIns="0">
            <a:spAutoFit/>
          </a:bodyPr>
          <a:lstStyle/>
          <a:p>
            <a:pPr marL="38100" algn="ctr"/>
            <a:r>
              <a:rPr lang="en-US" sz="1100">
                <a:solidFill>
                  <a:srgbClr val="F8F8F8"/>
                </a:solidFill>
                <a:latin typeface="Franklin Gothic Book" charset="0"/>
                <a:ea typeface="ＭＳ Ｐゴシック" charset="0"/>
                <a:cs typeface="ＭＳ Ｐゴシック" charset="0"/>
                <a:sym typeface="Franklin Gothic Book" charset="0"/>
              </a:rPr>
              <a:t>PROJECT FOR PUBLIC SPACES</a:t>
            </a:r>
          </a:p>
        </p:txBody>
      </p:sp>
      <p:pic>
        <p:nvPicPr>
          <p:cNvPr id="39938" name="Picture 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379413"/>
            <a:ext cx="5037138" cy="5487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9939" name="Rectangle 3"/>
          <p:cNvSpPr>
            <a:spLocks/>
          </p:cNvSpPr>
          <p:nvPr/>
        </p:nvSpPr>
        <p:spPr bwMode="auto">
          <a:xfrm>
            <a:off x="0" y="6583363"/>
            <a:ext cx="40259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40634" bIns="0"/>
          <a:lstStyle/>
          <a:p>
            <a:pPr marL="38100" algn="ctr">
              <a:spcBef>
                <a:spcPts val="700"/>
              </a:spcBef>
            </a:pPr>
            <a:r>
              <a:rPr lang="en-US" sz="1100">
                <a:solidFill>
                  <a:srgbClr val="FFFFFF"/>
                </a:solidFill>
                <a:latin typeface="Franklin Gothic Book" charset="0"/>
                <a:ea typeface="ＭＳ Ｐゴシック" charset="0"/>
                <a:cs typeface="ＭＳ Ｐゴシック" charset="0"/>
                <a:sym typeface="Franklin Gothic Book" charset="0"/>
              </a:rPr>
              <a:t>Slide courtesy of Ian Lockwood, Glatting Jackson</a:t>
            </a:r>
          </a:p>
        </p:txBody>
      </p:sp>
    </p:spTree>
    <p:extLst>
      <p:ext uri="{BB962C8B-B14F-4D97-AF65-F5344CB8AC3E}">
        <p14:creationId xmlns:p14="http://schemas.microsoft.com/office/powerpoint/2010/main" val="2096060098"/>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Picture 1"/>
          <p:cNvPicPr>
            <a:picLocks noChangeArrowheads="1"/>
          </p:cNvPicPr>
          <p:nvPr/>
        </p:nvPicPr>
        <p:blipFill>
          <a:blip r:embed="rId2">
            <a:lum contrast="-2000"/>
            <a:extLst>
              <a:ext uri="{28A0092B-C50C-407E-A947-70E740481C1C}">
                <a14:useLocalDpi xmlns:a14="http://schemas.microsoft.com/office/drawing/2010/main" val="0"/>
              </a:ext>
            </a:extLst>
          </a:blip>
          <a:srcRect/>
          <a:stretch>
            <a:fillRect/>
          </a:stretch>
        </p:blipFill>
        <p:spPr bwMode="auto">
          <a:xfrm>
            <a:off x="8458200" y="6324600"/>
            <a:ext cx="384175" cy="37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3010" name="Rectangle 2"/>
          <p:cNvSpPr>
            <a:spLocks/>
          </p:cNvSpPr>
          <p:nvPr/>
        </p:nvSpPr>
        <p:spPr bwMode="auto">
          <a:xfrm>
            <a:off x="6502400" y="6354763"/>
            <a:ext cx="1979613" cy="17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40639" bIns="0">
            <a:spAutoFit/>
          </a:bodyPr>
          <a:lstStyle/>
          <a:p>
            <a:pPr marL="39688"/>
            <a:r>
              <a:rPr lang="en-US" sz="1200">
                <a:solidFill>
                  <a:srgbClr val="F8F8F8"/>
                </a:solidFill>
                <a:latin typeface="Franklin Gothic Book" charset="0"/>
                <a:ea typeface="ＭＳ Ｐゴシック" charset="0"/>
                <a:cs typeface="ＭＳ Ｐゴシック" charset="0"/>
                <a:sym typeface="Franklin Gothic Book" charset="0"/>
              </a:rPr>
              <a:t>PROJECT FOR PUBLIC SPACES</a:t>
            </a:r>
          </a:p>
        </p:txBody>
      </p:sp>
      <p:pic>
        <p:nvPicPr>
          <p:cNvPr id="43011" name="Picture 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1752600"/>
            <a:ext cx="3046413" cy="433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43012" name="Group 6"/>
          <p:cNvGrpSpPr>
            <a:grpSpLocks/>
          </p:cNvGrpSpPr>
          <p:nvPr/>
        </p:nvGrpSpPr>
        <p:grpSpPr bwMode="auto">
          <a:xfrm>
            <a:off x="0" y="6172200"/>
            <a:ext cx="9144000" cy="77788"/>
            <a:chOff x="0" y="0"/>
            <a:chExt cx="5760" cy="49"/>
          </a:xfrm>
        </p:grpSpPr>
        <p:sp>
          <p:nvSpPr>
            <p:cNvPr id="43015" name="Line 4"/>
            <p:cNvSpPr>
              <a:spLocks noChangeShapeType="1"/>
            </p:cNvSpPr>
            <p:nvPr/>
          </p:nvSpPr>
          <p:spPr bwMode="auto">
            <a:xfrm>
              <a:off x="0" y="0"/>
              <a:ext cx="5760" cy="1"/>
            </a:xfrm>
            <a:prstGeom prst="line">
              <a:avLst/>
            </a:prstGeom>
            <a:noFill/>
            <a:ln w="76200">
              <a:solidFill>
                <a:srgbClr val="FF9933"/>
              </a:solidFill>
              <a:round/>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43016" name="Line 5"/>
            <p:cNvSpPr>
              <a:spLocks noChangeShapeType="1"/>
            </p:cNvSpPr>
            <p:nvPr/>
          </p:nvSpPr>
          <p:spPr bwMode="auto">
            <a:xfrm>
              <a:off x="0" y="48"/>
              <a:ext cx="5760" cy="1"/>
            </a:xfrm>
            <a:prstGeom prst="line">
              <a:avLst/>
            </a:prstGeom>
            <a:noFill/>
            <a:ln w="9525">
              <a:solidFill>
                <a:srgbClr val="808080"/>
              </a:solidFill>
              <a:round/>
              <a:headEnd/>
              <a:tailEnd/>
            </a:ln>
            <a:extLst>
              <a:ext uri="{909E8E84-426E-40dd-AFC4-6F175D3DCCD1}">
                <a14:hiddenFill xmlns:a14="http://schemas.microsoft.com/office/drawing/2010/main">
                  <a:noFill/>
                </a14:hiddenFill>
              </a:ext>
            </a:extLst>
          </p:spPr>
          <p:txBody>
            <a:bodyPr lIns="0" tIns="0" rIns="0" bIns="0"/>
            <a:lstStyle/>
            <a:p>
              <a:endParaRPr lang="en-US"/>
            </a:p>
          </p:txBody>
        </p:sp>
      </p:grpSp>
      <p:sp>
        <p:nvSpPr>
          <p:cNvPr id="48135" name="Rectangle 7"/>
          <p:cNvSpPr>
            <a:spLocks/>
          </p:cNvSpPr>
          <p:nvPr/>
        </p:nvSpPr>
        <p:spPr bwMode="auto">
          <a:xfrm>
            <a:off x="609600" y="800100"/>
            <a:ext cx="79502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40639" bIns="0" anchor="ctr"/>
          <a:lstStyle/>
          <a:p>
            <a:pPr marL="39688" algn="ctr"/>
            <a:r>
              <a:rPr lang="en-US" sz="3600" dirty="0" smtClean="0">
                <a:solidFill>
                  <a:srgbClr val="FFFFFF"/>
                </a:solidFill>
                <a:latin typeface="Arial" charset="0"/>
                <a:ea typeface="ＭＳ Ｐゴシック" charset="0"/>
                <a:cs typeface="ＭＳ Ｐゴシック" charset="0"/>
                <a:sym typeface="Arial" charset="0"/>
              </a:rPr>
              <a:t>Has This Been 100% Successful?</a:t>
            </a:r>
            <a:endParaRPr lang="en-US" sz="3600" dirty="0">
              <a:solidFill>
                <a:srgbClr val="FFFFFF"/>
              </a:solidFill>
              <a:latin typeface="Arial" charset="0"/>
              <a:ea typeface="ＭＳ Ｐゴシック" charset="0"/>
              <a:cs typeface="ＭＳ Ｐゴシック" charset="0"/>
              <a:sym typeface="Arial" charset="0"/>
            </a:endParaRPr>
          </a:p>
        </p:txBody>
      </p:sp>
      <p:pic>
        <p:nvPicPr>
          <p:cNvPr id="43014" name="Picture 8"/>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2438400"/>
            <a:ext cx="2728913"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23461359"/>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1"/>
                                  </p:stCondLst>
                                  <p:childTnLst>
                                    <p:set>
                                      <p:cBhvr>
                                        <p:cTn id="6" dur="1" fill="hold">
                                          <p:stCondLst>
                                            <p:cond delay="499"/>
                                          </p:stCondLst>
                                        </p:cTn>
                                        <p:tgtEl>
                                          <p:spTgt spid="481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5" grpId="0"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Rectangle 3"/>
          <p:cNvSpPr>
            <a:spLocks/>
          </p:cNvSpPr>
          <p:nvPr/>
        </p:nvSpPr>
        <p:spPr bwMode="auto">
          <a:xfrm>
            <a:off x="4724400" y="5638800"/>
            <a:ext cx="4445000"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40639" bIns="0"/>
          <a:lstStyle/>
          <a:p>
            <a:pPr marL="39688">
              <a:spcBef>
                <a:spcPts val="550"/>
              </a:spcBef>
            </a:pPr>
            <a:r>
              <a:rPr lang="en-US" sz="1000">
                <a:solidFill>
                  <a:srgbClr val="F8F8F8"/>
                </a:solidFill>
                <a:latin typeface="Franklin Gothic Book" charset="0"/>
                <a:ea typeface="ＭＳ Ｐゴシック" charset="0"/>
                <a:sym typeface="Franklin Gothic Book" charset="0"/>
              </a:rPr>
              <a:t>US Department of Transportation Report on Traffic Congestion, 2004</a:t>
            </a:r>
          </a:p>
          <a:p>
            <a:pPr marL="39688">
              <a:spcBef>
                <a:spcPts val="550"/>
              </a:spcBef>
            </a:pPr>
            <a:r>
              <a:rPr lang="en-US" sz="1000">
                <a:solidFill>
                  <a:srgbClr val="F8F8F8"/>
                </a:solidFill>
                <a:latin typeface="Franklin Gothic Book" charset="0"/>
                <a:ea typeface="ＭＳ Ｐゴシック" charset="0"/>
                <a:sym typeface="Franklin Gothic Book" charset="0"/>
              </a:rPr>
              <a:t>2005 Annual Urban Mobility Report, Texas Transportation Institute</a:t>
            </a:r>
          </a:p>
        </p:txBody>
      </p:sp>
      <p:pic>
        <p:nvPicPr>
          <p:cNvPr id="44037" name="Picture 7"/>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524000"/>
            <a:ext cx="8277225" cy="361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4038" name="Rectangle 8"/>
          <p:cNvSpPr>
            <a:spLocks/>
          </p:cNvSpPr>
          <p:nvPr/>
        </p:nvSpPr>
        <p:spPr bwMode="auto">
          <a:xfrm>
            <a:off x="990600" y="381000"/>
            <a:ext cx="6959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40639" bIns="0"/>
          <a:lstStyle/>
          <a:p>
            <a:pPr marL="39688" algn="ctr">
              <a:spcBef>
                <a:spcPts val="1850"/>
              </a:spcBef>
            </a:pPr>
            <a:r>
              <a:rPr lang="en-US" sz="3200">
                <a:solidFill>
                  <a:srgbClr val="F8F8F8"/>
                </a:solidFill>
                <a:ea typeface="ＭＳ Ｐゴシック" charset="0"/>
              </a:rPr>
              <a:t>Congestion in 80 US Cities</a:t>
            </a:r>
          </a:p>
        </p:txBody>
      </p:sp>
    </p:spTree>
    <p:extLst>
      <p:ext uri="{BB962C8B-B14F-4D97-AF65-F5344CB8AC3E}">
        <p14:creationId xmlns:p14="http://schemas.microsoft.com/office/powerpoint/2010/main" val="1426819766"/>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Rectangle 3"/>
          <p:cNvSpPr>
            <a:spLocks/>
          </p:cNvSpPr>
          <p:nvPr/>
        </p:nvSpPr>
        <p:spPr bwMode="auto">
          <a:xfrm>
            <a:off x="4724400" y="5638800"/>
            <a:ext cx="4445000"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40639" bIns="0"/>
          <a:lstStyle/>
          <a:p>
            <a:pPr marL="39688">
              <a:spcBef>
                <a:spcPts val="550"/>
              </a:spcBef>
            </a:pPr>
            <a:r>
              <a:rPr lang="en-US" sz="1000" dirty="0" smtClean="0">
                <a:solidFill>
                  <a:srgbClr val="F8F8F8"/>
                </a:solidFill>
                <a:latin typeface="Franklin Gothic Book" charset="0"/>
                <a:ea typeface="ＭＳ Ｐゴシック" charset="0"/>
                <a:sym typeface="Franklin Gothic Book" charset="0"/>
              </a:rPr>
              <a:t>2015 </a:t>
            </a:r>
            <a:r>
              <a:rPr lang="en-US" sz="1000" dirty="0">
                <a:solidFill>
                  <a:srgbClr val="F8F8F8"/>
                </a:solidFill>
                <a:latin typeface="Franklin Gothic Book" charset="0"/>
                <a:ea typeface="ＭＳ Ｐゴシック" charset="0"/>
                <a:sym typeface="Franklin Gothic Book" charset="0"/>
              </a:rPr>
              <a:t>Annual Urban Mobility Report, Texas Transportation Institute</a:t>
            </a:r>
          </a:p>
        </p:txBody>
      </p:sp>
      <p:sp>
        <p:nvSpPr>
          <p:cNvPr id="44038" name="Rectangle 8"/>
          <p:cNvSpPr>
            <a:spLocks/>
          </p:cNvSpPr>
          <p:nvPr/>
        </p:nvSpPr>
        <p:spPr bwMode="auto">
          <a:xfrm>
            <a:off x="990600" y="381000"/>
            <a:ext cx="6959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40639" bIns="0"/>
          <a:lstStyle/>
          <a:p>
            <a:pPr marL="39688" algn="ctr">
              <a:spcBef>
                <a:spcPts val="1850"/>
              </a:spcBef>
            </a:pPr>
            <a:r>
              <a:rPr lang="en-US" sz="3200" dirty="0">
                <a:solidFill>
                  <a:srgbClr val="F8F8F8"/>
                </a:solidFill>
                <a:ea typeface="ＭＳ Ｐゴシック" charset="0"/>
              </a:rPr>
              <a:t>Congestion in </a:t>
            </a:r>
            <a:r>
              <a:rPr lang="en-US" sz="3200" dirty="0" smtClean="0">
                <a:solidFill>
                  <a:srgbClr val="F8F8F8"/>
                </a:solidFill>
                <a:ea typeface="ＭＳ Ｐゴシック" charset="0"/>
              </a:rPr>
              <a:t>Louisville Metro</a:t>
            </a:r>
            <a:endParaRPr lang="en-US" sz="3200" dirty="0">
              <a:solidFill>
                <a:srgbClr val="F8F8F8"/>
              </a:solidFill>
              <a:ea typeface="ＭＳ Ｐゴシック" charset="0"/>
            </a:endParaRPr>
          </a:p>
        </p:txBody>
      </p:sp>
      <p:sp>
        <p:nvSpPr>
          <p:cNvPr id="2" name="TextBox 1"/>
          <p:cNvSpPr txBox="1"/>
          <p:nvPr/>
        </p:nvSpPr>
        <p:spPr>
          <a:xfrm>
            <a:off x="1" y="1751148"/>
            <a:ext cx="9800166" cy="231858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US" sz="2400" b="0" i="0" u="none" strike="noStrike" cap="none" spc="0" normalizeH="0" baseline="0" dirty="0" smtClean="0">
                <a:ln>
                  <a:noFill/>
                </a:ln>
                <a:solidFill>
                  <a:srgbClr val="FFFFFF"/>
                </a:solidFill>
                <a:effectLst/>
                <a:uFillTx/>
                <a:latin typeface="Franklin Gothic Book"/>
                <a:ea typeface="Franklin Gothic Book"/>
                <a:cs typeface="Franklin Gothic Book"/>
                <a:sym typeface="Franklin Gothic Book"/>
              </a:rPr>
              <a:t>                </a:t>
            </a:r>
            <a:r>
              <a:rPr kumimoji="0" lang="en-US" sz="1800" b="0" i="0" u="none" strike="noStrike" cap="none" spc="0" normalizeH="0" baseline="0" dirty="0" smtClean="0">
                <a:ln>
                  <a:noFill/>
                </a:ln>
                <a:solidFill>
                  <a:srgbClr val="FFFFFF"/>
                </a:solidFill>
                <a:effectLst/>
                <a:uFillTx/>
                <a:sym typeface="Franklin Gothic Book"/>
              </a:rPr>
              <a:t>                                      </a:t>
            </a:r>
            <a:r>
              <a:rPr kumimoji="0" lang="en-US" sz="2400" b="0" i="0" u="none" strike="noStrike" cap="none" spc="0" normalizeH="0" baseline="0" dirty="0" smtClean="0">
                <a:ln>
                  <a:noFill/>
                </a:ln>
                <a:solidFill>
                  <a:srgbClr val="FFFFFF"/>
                </a:solidFill>
                <a:effectLst/>
                <a:uFillTx/>
                <a:sym typeface="Franklin Gothic Book"/>
              </a:rPr>
              <a:t>2014                        1982           Increase</a:t>
            </a:r>
          </a:p>
          <a:p>
            <a:pPr marL="0" marR="0" indent="0" algn="l" defTabSz="457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dirty="0" smtClean="0">
              <a:ln>
                <a:noFill/>
              </a:ln>
              <a:solidFill>
                <a:srgbClr val="FFFFFF"/>
              </a:solidFill>
              <a:effectLst/>
              <a:uFillTx/>
              <a:sym typeface="Franklin Gothic Book"/>
            </a:endParaRPr>
          </a:p>
          <a:p>
            <a:pPr marL="0" marR="0" indent="0" algn="l" defTabSz="457200" rtl="0" fontAlgn="auto" latinLnBrk="1" hangingPunct="0">
              <a:lnSpc>
                <a:spcPct val="100000"/>
              </a:lnSpc>
              <a:spcBef>
                <a:spcPts val="0"/>
              </a:spcBef>
              <a:spcAft>
                <a:spcPts val="0"/>
              </a:spcAft>
              <a:buClrTx/>
              <a:buSzTx/>
              <a:buFontTx/>
              <a:buNone/>
              <a:tabLst/>
            </a:pPr>
            <a:r>
              <a:rPr kumimoji="0" lang="en-US" sz="2400" b="0" i="0" u="none" strike="noStrike" cap="none" spc="0" normalizeH="0" baseline="0" dirty="0" smtClean="0">
                <a:ln>
                  <a:noFill/>
                </a:ln>
                <a:solidFill>
                  <a:srgbClr val="FFFFFF"/>
                </a:solidFill>
                <a:effectLst/>
                <a:uFillTx/>
                <a:sym typeface="Franklin Gothic Book"/>
              </a:rPr>
              <a:t>Population                        </a:t>
            </a:r>
            <a:r>
              <a:rPr lang="en-US" sz="2400" dirty="0" smtClean="0">
                <a:solidFill>
                  <a:srgbClr val="FFFFFF"/>
                </a:solidFill>
              </a:rPr>
              <a:t>1,110</a:t>
            </a:r>
            <a:r>
              <a:rPr kumimoji="0" lang="en-US" sz="2400" b="0" i="0" u="none" strike="noStrike" cap="none" spc="0" normalizeH="0" baseline="0" dirty="0" smtClean="0">
                <a:ln>
                  <a:noFill/>
                </a:ln>
                <a:solidFill>
                  <a:srgbClr val="FFFFFF"/>
                </a:solidFill>
                <a:effectLst/>
                <a:uFillTx/>
                <a:sym typeface="Franklin Gothic Book"/>
              </a:rPr>
              <a:t>,000                   770,000          1.44</a:t>
            </a:r>
          </a:p>
          <a:p>
            <a:pPr marL="0" marR="0" indent="0" algn="l" defTabSz="457200" rtl="0" fontAlgn="auto" latinLnBrk="1" hangingPunct="0">
              <a:lnSpc>
                <a:spcPct val="100000"/>
              </a:lnSpc>
              <a:spcBef>
                <a:spcPts val="0"/>
              </a:spcBef>
              <a:spcAft>
                <a:spcPts val="0"/>
              </a:spcAft>
              <a:buClrTx/>
              <a:buSzTx/>
              <a:buFontTx/>
              <a:buNone/>
              <a:tabLst/>
            </a:pPr>
            <a:r>
              <a:rPr lang="en-US" sz="2400" dirty="0" smtClean="0">
                <a:solidFill>
                  <a:srgbClr val="FFFFFF"/>
                </a:solidFill>
              </a:rPr>
              <a:t>VMT                                 21,198,000               9,890,000          2.97</a:t>
            </a:r>
          </a:p>
          <a:p>
            <a:pPr marL="0" marR="0" indent="0" algn="l" defTabSz="457200" rtl="0" fontAlgn="auto" latinLnBrk="1" hangingPunct="0">
              <a:lnSpc>
                <a:spcPct val="100000"/>
              </a:lnSpc>
              <a:spcBef>
                <a:spcPts val="0"/>
              </a:spcBef>
              <a:spcAft>
                <a:spcPts val="0"/>
              </a:spcAft>
              <a:buClrTx/>
              <a:buSzTx/>
              <a:buFontTx/>
              <a:buNone/>
              <a:tabLst/>
            </a:pPr>
            <a:r>
              <a:rPr lang="en-US" sz="2400" dirty="0" smtClean="0">
                <a:solidFill>
                  <a:srgbClr val="FFFFFF"/>
                </a:solidFill>
              </a:rPr>
              <a:t>Congestion Costs            860 million               465 million         1.84</a:t>
            </a:r>
          </a:p>
          <a:p>
            <a:pPr marL="0" marR="0" indent="0" algn="l" defTabSz="457200" rtl="0" fontAlgn="auto" latinLnBrk="1" hangingPunct="0">
              <a:lnSpc>
                <a:spcPct val="100000"/>
              </a:lnSpc>
              <a:spcBef>
                <a:spcPts val="0"/>
              </a:spcBef>
              <a:spcAft>
                <a:spcPts val="0"/>
              </a:spcAft>
              <a:buClrTx/>
              <a:buSzTx/>
              <a:buFontTx/>
              <a:buNone/>
              <a:tabLst/>
            </a:pPr>
            <a:r>
              <a:rPr lang="en-US" sz="2400" dirty="0" smtClean="0">
                <a:solidFill>
                  <a:srgbClr val="FFFFFF"/>
                </a:solidFill>
              </a:rPr>
              <a:t>Annual Delay/commuter     43 </a:t>
            </a:r>
            <a:r>
              <a:rPr lang="en-US" sz="2400" dirty="0" err="1" smtClean="0">
                <a:solidFill>
                  <a:srgbClr val="FFFFFF"/>
                </a:solidFill>
              </a:rPr>
              <a:t>hrs</a:t>
            </a:r>
            <a:r>
              <a:rPr kumimoji="0" lang="en-US" sz="2400" b="0" i="0" u="none" strike="noStrike" cap="none" spc="0" normalizeH="0" baseline="0" dirty="0" smtClean="0">
                <a:ln>
                  <a:noFill/>
                </a:ln>
                <a:solidFill>
                  <a:srgbClr val="FFFFFF"/>
                </a:solidFill>
                <a:effectLst/>
                <a:uFillTx/>
                <a:sym typeface="Franklin Gothic Book"/>
              </a:rPr>
              <a:t>                        </a:t>
            </a:r>
            <a:r>
              <a:rPr lang="en-US" sz="2400" dirty="0" smtClean="0">
                <a:solidFill>
                  <a:srgbClr val="FFFFFF"/>
                </a:solidFill>
              </a:rPr>
              <a:t>17</a:t>
            </a:r>
            <a:r>
              <a:rPr kumimoji="0" lang="en-US" sz="2400" b="0" i="0" u="none" strike="noStrike" cap="none" spc="0" normalizeH="0" baseline="0" dirty="0" smtClean="0">
                <a:ln>
                  <a:noFill/>
                </a:ln>
                <a:solidFill>
                  <a:srgbClr val="FFFFFF"/>
                </a:solidFill>
                <a:effectLst/>
                <a:uFillTx/>
                <a:sym typeface="Franklin Gothic Book"/>
              </a:rPr>
              <a:t> </a:t>
            </a:r>
            <a:r>
              <a:rPr kumimoji="0" lang="en-US" sz="2400" b="0" i="0" u="none" strike="noStrike" cap="none" spc="0" normalizeH="0" baseline="0" dirty="0" err="1" smtClean="0">
                <a:ln>
                  <a:noFill/>
                </a:ln>
                <a:solidFill>
                  <a:srgbClr val="FFFFFF"/>
                </a:solidFill>
                <a:effectLst/>
                <a:uFillTx/>
                <a:sym typeface="Franklin Gothic Book"/>
              </a:rPr>
              <a:t>hrs</a:t>
            </a:r>
            <a:r>
              <a:rPr kumimoji="0" lang="en-US" sz="2400" b="0" i="0" u="none" strike="noStrike" cap="none" spc="0" normalizeH="0" baseline="0" dirty="0" smtClean="0">
                <a:ln>
                  <a:noFill/>
                </a:ln>
                <a:solidFill>
                  <a:srgbClr val="FFFFFF"/>
                </a:solidFill>
                <a:effectLst/>
                <a:uFillTx/>
                <a:sym typeface="Franklin Gothic Book"/>
              </a:rPr>
              <a:t>            4.33 </a:t>
            </a:r>
            <a:endParaRPr kumimoji="0" lang="en-US" sz="2400" b="0" i="0" u="none" strike="noStrike" cap="none" spc="0" normalizeH="0" baseline="0" dirty="0">
              <a:ln>
                <a:noFill/>
              </a:ln>
              <a:solidFill>
                <a:srgbClr val="FFFFFF"/>
              </a:solidFill>
              <a:effectLst/>
              <a:uFillTx/>
              <a:sym typeface="Franklin Gothic Book"/>
            </a:endParaRPr>
          </a:p>
        </p:txBody>
      </p:sp>
    </p:spTree>
    <p:extLst>
      <p:ext uri="{BB962C8B-B14F-4D97-AF65-F5344CB8AC3E}">
        <p14:creationId xmlns:p14="http://schemas.microsoft.com/office/powerpoint/2010/main" val="1117399594"/>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4" name="Rectangle 6"/>
          <p:cNvSpPr>
            <a:spLocks/>
          </p:cNvSpPr>
          <p:nvPr/>
        </p:nvSpPr>
        <p:spPr bwMode="auto">
          <a:xfrm>
            <a:off x="609600" y="800100"/>
            <a:ext cx="79502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40639" bIns="0" anchor="ctr"/>
          <a:lstStyle/>
          <a:p>
            <a:pPr marL="39688" algn="ctr"/>
            <a:r>
              <a:rPr lang="en-US" sz="3600" dirty="0">
                <a:solidFill>
                  <a:srgbClr val="FFFFFF"/>
                </a:solidFill>
                <a:latin typeface="Arial" charset="0"/>
                <a:ea typeface="ＭＳ Ｐゴシック" charset="0"/>
                <a:sym typeface="Arial" charset="0"/>
              </a:rPr>
              <a:t>Is it working?</a:t>
            </a:r>
          </a:p>
        </p:txBody>
      </p:sp>
      <p:pic>
        <p:nvPicPr>
          <p:cNvPr id="52229" name="Picture 7"/>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1600200"/>
            <a:ext cx="5029200" cy="351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2230" name="Rectangle 8"/>
          <p:cNvSpPr>
            <a:spLocks/>
          </p:cNvSpPr>
          <p:nvPr/>
        </p:nvSpPr>
        <p:spPr bwMode="auto">
          <a:xfrm>
            <a:off x="1066800" y="5257800"/>
            <a:ext cx="6883400"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40639" bIns="0"/>
          <a:lstStyle/>
          <a:p>
            <a:pPr marL="39688" algn="ctr">
              <a:spcBef>
                <a:spcPts val="1350"/>
              </a:spcBef>
            </a:pPr>
            <a:r>
              <a:rPr lang="en-US" sz="2400" dirty="0" smtClean="0">
                <a:solidFill>
                  <a:srgbClr val="F8F8F8"/>
                </a:solidFill>
                <a:ea typeface="ＭＳ Ｐゴシック" charset="0"/>
              </a:rPr>
              <a:t>672 Fatalities </a:t>
            </a:r>
            <a:r>
              <a:rPr lang="en-US" sz="2400" dirty="0">
                <a:solidFill>
                  <a:srgbClr val="F8F8F8"/>
                </a:solidFill>
                <a:ea typeface="ＭＳ Ｐゴシック" charset="0"/>
              </a:rPr>
              <a:t>on </a:t>
            </a:r>
            <a:r>
              <a:rPr lang="en-US" sz="2400" dirty="0" smtClean="0">
                <a:solidFill>
                  <a:srgbClr val="F8F8F8"/>
                </a:solidFill>
                <a:ea typeface="ＭＳ Ｐゴシック" charset="0"/>
              </a:rPr>
              <a:t>Kentucky </a:t>
            </a:r>
            <a:r>
              <a:rPr lang="en-US" sz="2400" dirty="0">
                <a:solidFill>
                  <a:srgbClr val="F8F8F8"/>
                </a:solidFill>
                <a:ea typeface="ＭＳ Ｐゴシック" charset="0"/>
              </a:rPr>
              <a:t>Roads in </a:t>
            </a:r>
            <a:r>
              <a:rPr lang="en-US" sz="2400" dirty="0" smtClean="0">
                <a:solidFill>
                  <a:srgbClr val="F8F8F8"/>
                </a:solidFill>
                <a:ea typeface="ＭＳ Ｐゴシック" charset="0"/>
              </a:rPr>
              <a:t>2014</a:t>
            </a:r>
            <a:endParaRPr lang="en-US" sz="2400" dirty="0">
              <a:solidFill>
                <a:srgbClr val="F8F8F8"/>
              </a:solidFill>
              <a:ea typeface="ＭＳ Ｐゴシック" charset="0"/>
            </a:endParaRPr>
          </a:p>
        </p:txBody>
      </p:sp>
    </p:spTree>
    <p:extLst>
      <p:ext uri="{BB962C8B-B14F-4D97-AF65-F5344CB8AC3E}">
        <p14:creationId xmlns:p14="http://schemas.microsoft.com/office/powerpoint/2010/main" val="2255631547"/>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1"/>
                                  </p:stCondLst>
                                  <p:childTnLst>
                                    <p:set>
                                      <p:cBhvr>
                                        <p:cTn id="6" dur="1" fill="hold">
                                          <p:stCondLst>
                                            <p:cond delay="499"/>
                                          </p:stCondLst>
                                        </p:cTn>
                                        <p:tgtEl>
                                          <p:spTgt spid="634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4" grpId="0"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Rectangle 2"/>
          <p:cNvSpPr>
            <a:spLocks noGrp="1" noChangeArrowheads="1"/>
          </p:cNvSpPr>
          <p:nvPr>
            <p:ph type="title" idx="4294967295"/>
          </p:nvPr>
        </p:nvSpPr>
        <p:spPr>
          <a:xfrm>
            <a:off x="609600" y="228600"/>
            <a:ext cx="8534400" cy="990600"/>
          </a:xfrm>
        </p:spPr>
        <p:txBody>
          <a:bodyPr anchor="b"/>
          <a:lstStyle/>
          <a:p>
            <a:pPr eaLnBrk="1" hangingPunct="1"/>
            <a:r>
              <a:rPr lang="en-US" sz="4500" b="1" dirty="0">
                <a:solidFill>
                  <a:srgbClr val="FFFFFF"/>
                </a:solidFill>
                <a:latin typeface="Arial" charset="0"/>
                <a:ea typeface="ＭＳ Ｐゴシック" charset="0"/>
                <a:cs typeface="ＭＳ Ｐゴシック" charset="0"/>
              </a:rPr>
              <a:t>No One Sees the Big Picture </a:t>
            </a:r>
          </a:p>
        </p:txBody>
      </p:sp>
      <p:sp>
        <p:nvSpPr>
          <p:cNvPr id="3074" name="Rectangle 3"/>
          <p:cNvSpPr>
            <a:spLocks noGrp="1" noChangeArrowheads="1"/>
          </p:cNvSpPr>
          <p:nvPr>
            <p:ph sz="quarter" idx="4294967295"/>
          </p:nvPr>
        </p:nvSpPr>
        <p:spPr>
          <a:xfrm>
            <a:off x="3124200" y="685800"/>
            <a:ext cx="5638800" cy="5410200"/>
          </a:xfrm>
        </p:spPr>
        <p:txBody>
          <a:bodyPr/>
          <a:lstStyle/>
          <a:p>
            <a:pPr marL="273050" indent="-273050" eaLnBrk="1" hangingPunct="1">
              <a:buFontTx/>
              <a:buNone/>
            </a:pPr>
            <a:endParaRPr lang="en-US">
              <a:latin typeface="Arial" charset="0"/>
              <a:ea typeface="ＭＳ Ｐゴシック" charset="0"/>
              <a:cs typeface="ＭＳ Ｐゴシック" charset="0"/>
            </a:endParaRPr>
          </a:p>
          <a:p>
            <a:pPr marL="273050" indent="-273050" eaLnBrk="1" hangingPunct="1">
              <a:buFontTx/>
              <a:buNone/>
            </a:pPr>
            <a:endParaRPr lang="en-US">
              <a:latin typeface="Arial" charset="0"/>
              <a:ea typeface="ＭＳ Ｐゴシック" charset="0"/>
              <a:cs typeface="ＭＳ Ｐゴシック" charset="0"/>
            </a:endParaRPr>
          </a:p>
          <a:p>
            <a:pPr marL="273050" indent="-273050" eaLnBrk="1" hangingPunct="1">
              <a:buFontTx/>
              <a:buNone/>
            </a:pPr>
            <a:endParaRPr lang="en-US">
              <a:latin typeface="Arial" charset="0"/>
              <a:ea typeface="ＭＳ Ｐゴシック" charset="0"/>
              <a:cs typeface="ＭＳ Ｐゴシック" charset="0"/>
            </a:endParaRPr>
          </a:p>
          <a:p>
            <a:pPr marL="273050" indent="-273050" eaLnBrk="1" hangingPunct="1">
              <a:buFontTx/>
              <a:buNone/>
            </a:pPr>
            <a:endParaRPr lang="en-US">
              <a:latin typeface="Arial" charset="0"/>
              <a:ea typeface="ＭＳ Ｐゴシック" charset="0"/>
              <a:cs typeface="ＭＳ Ｐゴシック" charset="0"/>
            </a:endParaRPr>
          </a:p>
          <a:p>
            <a:pPr marL="273050" indent="-273050" eaLnBrk="1" hangingPunct="1">
              <a:buFontTx/>
              <a:buNone/>
            </a:pPr>
            <a:endParaRPr lang="en-US">
              <a:latin typeface="Arial" charset="0"/>
              <a:ea typeface="ＭＳ Ｐゴシック" charset="0"/>
              <a:cs typeface="ＭＳ Ｐゴシック" charset="0"/>
            </a:endParaRPr>
          </a:p>
        </p:txBody>
      </p:sp>
      <p:pic>
        <p:nvPicPr>
          <p:cNvPr id="3075" name="Picture 3" descr="blind-men-and-the-elephant-gif.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1527175"/>
            <a:ext cx="6223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6" name="Rectangle 5"/>
          <p:cNvSpPr>
            <a:spLocks noChangeArrowheads="1"/>
          </p:cNvSpPr>
          <p:nvPr/>
        </p:nvSpPr>
        <p:spPr bwMode="auto">
          <a:xfrm>
            <a:off x="457200" y="6248400"/>
            <a:ext cx="2590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rIns="132080" anchor="ctr"/>
          <a:lstStyle/>
          <a:p>
            <a:pPr marL="39688" algn="ctr" eaLnBrk="1" hangingPunct="1"/>
            <a:r>
              <a:rPr lang="en-US" sz="1300">
                <a:solidFill>
                  <a:schemeClr val="tx2"/>
                </a:solidFill>
              </a:rPr>
              <a:t>Slide courtesy of Leigh Lane</a:t>
            </a:r>
          </a:p>
        </p:txBody>
      </p:sp>
    </p:spTree>
    <p:extLst>
      <p:ext uri="{BB962C8B-B14F-4D97-AF65-F5344CB8AC3E}">
        <p14:creationId xmlns:p14="http://schemas.microsoft.com/office/powerpoint/2010/main" val="3081011179"/>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1" name="Pictur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58200" y="6324600"/>
            <a:ext cx="384175" cy="37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7587" name="Rectangle 3"/>
          <p:cNvSpPr>
            <a:spLocks noGrp="1" noChangeArrowheads="1"/>
          </p:cNvSpPr>
          <p:nvPr>
            <p:ph type="body" idx="1"/>
          </p:nvPr>
        </p:nvSpPr>
        <p:spPr>
          <a:xfrm>
            <a:off x="457200" y="1951038"/>
            <a:ext cx="8229600" cy="4525962"/>
          </a:xfrm>
        </p:spPr>
        <p:txBody>
          <a:bodyPr lIns="25400" tIns="25400" rIns="5078" bIns="25400"/>
          <a:lstStyle/>
          <a:p>
            <a:pPr>
              <a:defRPr/>
            </a:pPr>
            <a:r>
              <a:rPr lang="en-US" dirty="0">
                <a:solidFill>
                  <a:srgbClr val="FFFFFF"/>
                </a:solidFill>
              </a:rPr>
              <a:t>225,000 die annually due to sedentary lifestyle</a:t>
            </a:r>
          </a:p>
          <a:p>
            <a:pPr>
              <a:defRPr/>
            </a:pPr>
            <a:r>
              <a:rPr lang="en-US" dirty="0">
                <a:solidFill>
                  <a:srgbClr val="FFFFFF"/>
                </a:solidFill>
              </a:rPr>
              <a:t>Childhood obesity epidemic </a:t>
            </a:r>
          </a:p>
          <a:p>
            <a:pPr>
              <a:defRPr/>
            </a:pPr>
            <a:r>
              <a:rPr lang="en-US" dirty="0">
                <a:solidFill>
                  <a:srgbClr val="FFFFFF"/>
                </a:solidFill>
              </a:rPr>
              <a:t>Type 2 diabetes on the rise – in children! </a:t>
            </a:r>
          </a:p>
        </p:txBody>
      </p:sp>
      <p:sp>
        <p:nvSpPr>
          <p:cNvPr id="56324" name="Rectangle 4"/>
          <p:cNvSpPr>
            <a:spLocks/>
          </p:cNvSpPr>
          <p:nvPr/>
        </p:nvSpPr>
        <p:spPr bwMode="auto">
          <a:xfrm>
            <a:off x="0" y="998538"/>
            <a:ext cx="9194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40639" bIns="0" anchor="ctr"/>
          <a:lstStyle/>
          <a:p>
            <a:pPr marL="39688" algn="ctr"/>
            <a:r>
              <a:rPr lang="en-US" sz="4400">
                <a:solidFill>
                  <a:srgbClr val="F8F8F8"/>
                </a:solidFill>
                <a:latin typeface="Calibri Bold" charset="0"/>
                <a:ea typeface="ＭＳ Ｐゴシック" charset="0"/>
                <a:sym typeface="Calibri Bold" charset="0"/>
              </a:rPr>
              <a:t>Health </a:t>
            </a:r>
            <a:r>
              <a:rPr lang="en-US" sz="4200">
                <a:solidFill>
                  <a:srgbClr val="F8F8F8"/>
                </a:solidFill>
                <a:latin typeface="Times New Roman Bold" charset="0"/>
                <a:ea typeface="ＭＳ Ｐゴシック" charset="0"/>
                <a:sym typeface="Times New Roman Bold" charset="0"/>
              </a:rPr>
              <a:t>Outcomes</a:t>
            </a:r>
            <a:r>
              <a:rPr lang="en-US" sz="4400">
                <a:solidFill>
                  <a:schemeClr val="tx1"/>
                </a:solidFill>
                <a:latin typeface="Calibri Bold" charset="0"/>
                <a:ea typeface="ＭＳ Ｐゴシック" charset="0"/>
                <a:sym typeface="Calibri Bold" charset="0"/>
              </a:rPr>
              <a:t> </a:t>
            </a:r>
          </a:p>
        </p:txBody>
      </p:sp>
      <p:pic>
        <p:nvPicPr>
          <p:cNvPr id="56326" name="Picture 6"/>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3657600"/>
            <a:ext cx="4613275"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25546379"/>
      </p:ext>
    </p:extLst>
  </p:cSld>
  <p:clrMapOvr>
    <a:masterClrMapping/>
  </p:clrMapOvr>
  <p:transition xmlns:p14="http://schemas.microsoft.com/office/powerpoint/2010/main" spd="slow">
    <p:fade thruBlk="1"/>
  </p:transitio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 name="Shape 424"/>
          <p:cNvSpPr/>
          <p:nvPr/>
        </p:nvSpPr>
        <p:spPr>
          <a:xfrm>
            <a:off x="-1588" y="909637"/>
            <a:ext cx="9159876" cy="5037138"/>
          </a:xfrm>
          <a:prstGeom prst="rect">
            <a:avLst/>
          </a:prstGeom>
          <a:blipFill>
            <a:blip r:embed="rId3"/>
            <a:stretch>
              <a:fillRect/>
            </a:stretch>
          </a:blipFill>
          <a:ln>
            <a:round/>
          </a:ln>
        </p:spPr>
        <p:txBody>
          <a:bodyPr lIns="0" tIns="0" rIns="0" bIns="0" anchor="ctr"/>
          <a:lstStyle/>
          <a:p>
            <a:pPr marL="40639" marR="40639" lvl="0" defTabSz="914400">
              <a:defRPr>
                <a:uFill>
                  <a:solidFill/>
                </a:uFill>
                <a:latin typeface="Times New Roman"/>
                <a:ea typeface="Times New Roman"/>
                <a:cs typeface="Times New Roman"/>
                <a:sym typeface="Times New Roman"/>
              </a:defRPr>
            </a:pPr>
            <a:endParaRPr/>
          </a:p>
        </p:txBody>
      </p:sp>
      <p:sp>
        <p:nvSpPr>
          <p:cNvPr id="425" name="Shape 425"/>
          <p:cNvSpPr/>
          <p:nvPr/>
        </p:nvSpPr>
        <p:spPr>
          <a:xfrm>
            <a:off x="0" y="0"/>
            <a:ext cx="9156700" cy="374651"/>
          </a:xfrm>
          <a:prstGeom prst="rect">
            <a:avLst/>
          </a:prstGeom>
          <a:blipFill>
            <a:blip r:embed="rId4"/>
            <a:stretch>
              <a:fillRect/>
            </a:stretch>
          </a:blipFill>
          <a:ln>
            <a:round/>
          </a:ln>
        </p:spPr>
        <p:txBody>
          <a:bodyPr lIns="0" tIns="0" rIns="0" bIns="0" anchor="ctr"/>
          <a:lstStyle/>
          <a:p>
            <a:pPr marL="40639" marR="40639" lvl="0" defTabSz="914400">
              <a:defRPr>
                <a:uFill>
                  <a:solidFill/>
                </a:uFill>
                <a:latin typeface="Times New Roman"/>
                <a:ea typeface="Times New Roman"/>
                <a:cs typeface="Times New Roman"/>
                <a:sym typeface="Times New Roman"/>
              </a:defRPr>
            </a:pPr>
            <a:endParaRPr/>
          </a:p>
        </p:txBody>
      </p:sp>
      <p:sp>
        <p:nvSpPr>
          <p:cNvPr id="426" name="Shape 426"/>
          <p:cNvSpPr/>
          <p:nvPr/>
        </p:nvSpPr>
        <p:spPr>
          <a:xfrm>
            <a:off x="228600" y="-33338"/>
            <a:ext cx="6883400" cy="457201"/>
          </a:xfrm>
          <a:prstGeom prst="rect">
            <a:avLst/>
          </a:prstGeom>
          <a:ln w="12700">
            <a:round/>
          </a:ln>
          <a:extLst>
            <a:ext uri="{C572A759-6A51-4108-AA02-DFA0A04FC94B}">
              <ma14:wrappingTextBoxFlag xmlns:ma14="http://schemas.microsoft.com/office/mac/drawingml/2011/main" val="1"/>
            </a:ext>
          </a:extLst>
        </p:spPr>
        <p:txBody>
          <a:bodyPr lIns="88900" tIns="88900" rIns="88900" bIns="88900">
            <a:spAutoFit/>
          </a:bodyPr>
          <a:lstStyle>
            <a:lvl1pPr defTabSz="914400">
              <a:buClr>
                <a:srgbClr val="FFFFFF"/>
              </a:buClr>
              <a:buFont typeface="Georgia"/>
              <a:defRPr sz="2000">
                <a:solidFill>
                  <a:srgbClr val="FFFFFF"/>
                </a:solidFill>
                <a:uFill>
                  <a:solidFill>
                    <a:srgbClr val="FFFFFF"/>
                  </a:solidFill>
                </a:uFill>
                <a:latin typeface="Georgia"/>
                <a:ea typeface="Georgia"/>
                <a:cs typeface="Georgia"/>
                <a:sym typeface="Georgia"/>
              </a:defRPr>
            </a:lvl1pPr>
          </a:lstStyle>
          <a:p>
            <a:pPr lvl="0">
              <a:defRPr sz="1800">
                <a:solidFill>
                  <a:srgbClr val="000000"/>
                </a:solidFill>
                <a:uFillTx/>
              </a:defRPr>
            </a:pPr>
            <a:r>
              <a:rPr sz="2000">
                <a:solidFill>
                  <a:srgbClr val="FFFFFF"/>
                </a:solidFill>
                <a:uFill>
                  <a:solidFill>
                    <a:srgbClr val="FFFFFF"/>
                  </a:solidFill>
                </a:uFill>
              </a:rPr>
              <a:t>Auto dependence locks the poor into inescapable poverty.</a:t>
            </a:r>
          </a:p>
        </p:txBody>
      </p:sp>
      <p:sp>
        <p:nvSpPr>
          <p:cNvPr id="427" name="Shape 427"/>
          <p:cNvSpPr/>
          <p:nvPr/>
        </p:nvSpPr>
        <p:spPr>
          <a:xfrm>
            <a:off x="254000" y="6426200"/>
            <a:ext cx="2404058" cy="203200"/>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0" tIns="0" rIns="0" bIns="0">
            <a:spAutoFit/>
          </a:bodyPr>
          <a:lstStyle>
            <a:lvl1pPr defTabSz="914400">
              <a:buClr>
                <a:srgbClr val="000000"/>
              </a:buClr>
              <a:buFont typeface="Arial"/>
              <a:defRPr sz="1400">
                <a:uFill>
                  <a:solidFill/>
                </a:uFill>
                <a:latin typeface="Arial"/>
                <a:ea typeface="Arial"/>
                <a:cs typeface="Arial"/>
                <a:sym typeface="Arial"/>
              </a:defRPr>
            </a:lvl1pPr>
          </a:lstStyle>
          <a:p>
            <a:pPr lvl="0">
              <a:defRPr sz="1800">
                <a:uFillTx/>
              </a:defRPr>
            </a:pPr>
            <a:r>
              <a:rPr sz="1400">
                <a:uFill>
                  <a:solidFill/>
                </a:uFill>
              </a:rPr>
              <a:t>Slide Courtesy of Mark Gorton</a:t>
            </a:r>
          </a:p>
        </p:txBody>
      </p:sp>
    </p:spTree>
    <p:extLst>
      <p:ext uri="{BB962C8B-B14F-4D97-AF65-F5344CB8AC3E}">
        <p14:creationId xmlns:p14="http://schemas.microsoft.com/office/powerpoint/2010/main" val="1922977181"/>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3" name="Picture 1"/>
          <p:cNvPicPr>
            <a:picLocks noChangeArrowheads="1"/>
          </p:cNvPicPr>
          <p:nvPr/>
        </p:nvPicPr>
        <p:blipFill>
          <a:blip r:embed="rId2">
            <a:lum contrast="-2000"/>
            <a:extLst>
              <a:ext uri="{28A0092B-C50C-407E-A947-70E740481C1C}">
                <a14:useLocalDpi xmlns:a14="http://schemas.microsoft.com/office/drawing/2010/main" val="0"/>
              </a:ext>
            </a:extLst>
          </a:blip>
          <a:srcRect/>
          <a:stretch>
            <a:fillRect/>
          </a:stretch>
        </p:blipFill>
        <p:spPr bwMode="auto">
          <a:xfrm>
            <a:off x="8458200" y="6324600"/>
            <a:ext cx="384175" cy="37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9634" name="Rectangle 2"/>
          <p:cNvSpPr>
            <a:spLocks/>
          </p:cNvSpPr>
          <p:nvPr/>
        </p:nvSpPr>
        <p:spPr bwMode="auto">
          <a:xfrm>
            <a:off x="6502400" y="6354763"/>
            <a:ext cx="1979613" cy="17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40639" bIns="0">
            <a:spAutoFit/>
          </a:bodyPr>
          <a:lstStyle/>
          <a:p>
            <a:pPr marL="39688"/>
            <a:r>
              <a:rPr lang="en-US" sz="1200">
                <a:solidFill>
                  <a:srgbClr val="F8F8F8"/>
                </a:solidFill>
                <a:latin typeface="Franklin Gothic Book" charset="0"/>
                <a:ea typeface="ＭＳ Ｐゴシック" charset="0"/>
                <a:cs typeface="ＭＳ Ｐゴシック" charset="0"/>
                <a:sym typeface="Franklin Gothic Book" charset="0"/>
              </a:rPr>
              <a:t>PROJECT FOR PUBLIC SPACES</a:t>
            </a:r>
          </a:p>
        </p:txBody>
      </p:sp>
      <p:pic>
        <p:nvPicPr>
          <p:cNvPr id="69635" name="Picture 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8513" y="914400"/>
            <a:ext cx="7529512" cy="493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9636" name="Rectangle 4"/>
          <p:cNvSpPr>
            <a:spLocks/>
          </p:cNvSpPr>
          <p:nvPr/>
        </p:nvSpPr>
        <p:spPr bwMode="auto">
          <a:xfrm>
            <a:off x="4725988" y="5856288"/>
            <a:ext cx="4013200" cy="17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40639" bIns="0"/>
          <a:lstStyle/>
          <a:p>
            <a:pPr marL="39688" algn="ctr">
              <a:spcBef>
                <a:spcPts val="700"/>
              </a:spcBef>
            </a:pPr>
            <a:r>
              <a:rPr lang="en-US" sz="1200">
                <a:solidFill>
                  <a:srgbClr val="FFFFFF"/>
                </a:solidFill>
                <a:latin typeface="Franklin Gothic Book" charset="0"/>
                <a:ea typeface="ＭＳ Ｐゴシック" charset="0"/>
                <a:cs typeface="ＭＳ Ｐゴシック" charset="0"/>
                <a:sym typeface="Franklin Gothic Book" charset="0"/>
              </a:rPr>
              <a:t>Slide courtesy of Tim Jackson, Glatting Jackson</a:t>
            </a:r>
          </a:p>
        </p:txBody>
      </p:sp>
      <p:grpSp>
        <p:nvGrpSpPr>
          <p:cNvPr id="69637" name="Group 7"/>
          <p:cNvGrpSpPr>
            <a:grpSpLocks/>
          </p:cNvGrpSpPr>
          <p:nvPr/>
        </p:nvGrpSpPr>
        <p:grpSpPr bwMode="auto">
          <a:xfrm>
            <a:off x="0" y="6172200"/>
            <a:ext cx="9144000" cy="77788"/>
            <a:chOff x="0" y="0"/>
            <a:chExt cx="5760" cy="49"/>
          </a:xfrm>
        </p:grpSpPr>
        <p:sp>
          <p:nvSpPr>
            <p:cNvPr id="69638" name="Line 5"/>
            <p:cNvSpPr>
              <a:spLocks noChangeShapeType="1"/>
            </p:cNvSpPr>
            <p:nvPr/>
          </p:nvSpPr>
          <p:spPr bwMode="auto">
            <a:xfrm>
              <a:off x="0" y="0"/>
              <a:ext cx="5760" cy="1"/>
            </a:xfrm>
            <a:prstGeom prst="line">
              <a:avLst/>
            </a:prstGeom>
            <a:noFill/>
            <a:ln w="76200">
              <a:solidFill>
                <a:srgbClr val="FF9933"/>
              </a:solidFill>
              <a:round/>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69639" name="Line 6"/>
            <p:cNvSpPr>
              <a:spLocks noChangeShapeType="1"/>
            </p:cNvSpPr>
            <p:nvPr/>
          </p:nvSpPr>
          <p:spPr bwMode="auto">
            <a:xfrm>
              <a:off x="0" y="48"/>
              <a:ext cx="5760" cy="1"/>
            </a:xfrm>
            <a:prstGeom prst="line">
              <a:avLst/>
            </a:prstGeom>
            <a:noFill/>
            <a:ln w="9525">
              <a:solidFill>
                <a:srgbClr val="808080"/>
              </a:solidFill>
              <a:round/>
              <a:headEnd/>
              <a:tailEnd/>
            </a:ln>
            <a:extLst>
              <a:ext uri="{909E8E84-426E-40dd-AFC4-6F175D3DCCD1}">
                <a14:hiddenFill xmlns:a14="http://schemas.microsoft.com/office/drawing/2010/main">
                  <a:noFill/>
                </a14:hiddenFill>
              </a:ext>
            </a:extLst>
          </p:spPr>
          <p:txBody>
            <a:bodyPr lIns="0" tIns="0" rIns="0" bIns="0"/>
            <a:lstStyle/>
            <a:p>
              <a:endParaRPr lang="en-US"/>
            </a:p>
          </p:txBody>
        </p:sp>
      </p:grpSp>
    </p:spTree>
    <p:extLst>
      <p:ext uri="{BB962C8B-B14F-4D97-AF65-F5344CB8AC3E}">
        <p14:creationId xmlns:p14="http://schemas.microsoft.com/office/powerpoint/2010/main" val="1609542841"/>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7" name="Picture 1"/>
          <p:cNvPicPr>
            <a:picLocks noChangeArrowheads="1"/>
          </p:cNvPicPr>
          <p:nvPr/>
        </p:nvPicPr>
        <p:blipFill>
          <a:blip r:embed="rId2">
            <a:lum contrast="-2000"/>
            <a:extLst>
              <a:ext uri="{28A0092B-C50C-407E-A947-70E740481C1C}">
                <a14:useLocalDpi xmlns:a14="http://schemas.microsoft.com/office/drawing/2010/main" val="0"/>
              </a:ext>
            </a:extLst>
          </a:blip>
          <a:srcRect/>
          <a:stretch>
            <a:fillRect/>
          </a:stretch>
        </p:blipFill>
        <p:spPr bwMode="auto">
          <a:xfrm>
            <a:off x="8458200" y="6324600"/>
            <a:ext cx="384175" cy="37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0658" name="Rectangle 2"/>
          <p:cNvSpPr>
            <a:spLocks/>
          </p:cNvSpPr>
          <p:nvPr/>
        </p:nvSpPr>
        <p:spPr bwMode="auto">
          <a:xfrm>
            <a:off x="6502400" y="6354763"/>
            <a:ext cx="1979613" cy="17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40639" bIns="0">
            <a:spAutoFit/>
          </a:bodyPr>
          <a:lstStyle/>
          <a:p>
            <a:pPr marL="39688"/>
            <a:r>
              <a:rPr lang="en-US" sz="1200">
                <a:solidFill>
                  <a:srgbClr val="F8F8F8"/>
                </a:solidFill>
                <a:latin typeface="Franklin Gothic Book" charset="0"/>
                <a:ea typeface="ＭＳ Ｐゴシック" charset="0"/>
                <a:cs typeface="ＭＳ Ｐゴシック" charset="0"/>
                <a:sym typeface="Franklin Gothic Book" charset="0"/>
              </a:rPr>
              <a:t>PROJECT FOR PUBLIC SPACES</a:t>
            </a:r>
          </a:p>
        </p:txBody>
      </p:sp>
      <p:grpSp>
        <p:nvGrpSpPr>
          <p:cNvPr id="70659" name="Group 5"/>
          <p:cNvGrpSpPr>
            <a:grpSpLocks/>
          </p:cNvGrpSpPr>
          <p:nvPr/>
        </p:nvGrpSpPr>
        <p:grpSpPr bwMode="auto">
          <a:xfrm>
            <a:off x="0" y="6172200"/>
            <a:ext cx="9144000" cy="77788"/>
            <a:chOff x="0" y="0"/>
            <a:chExt cx="5760" cy="49"/>
          </a:xfrm>
        </p:grpSpPr>
        <p:sp>
          <p:nvSpPr>
            <p:cNvPr id="70662" name="Line 3"/>
            <p:cNvSpPr>
              <a:spLocks noChangeShapeType="1"/>
            </p:cNvSpPr>
            <p:nvPr/>
          </p:nvSpPr>
          <p:spPr bwMode="auto">
            <a:xfrm>
              <a:off x="0" y="0"/>
              <a:ext cx="5760" cy="1"/>
            </a:xfrm>
            <a:prstGeom prst="line">
              <a:avLst/>
            </a:prstGeom>
            <a:noFill/>
            <a:ln w="76200">
              <a:solidFill>
                <a:srgbClr val="FF9933"/>
              </a:solidFill>
              <a:round/>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70663" name="Line 4"/>
            <p:cNvSpPr>
              <a:spLocks noChangeShapeType="1"/>
            </p:cNvSpPr>
            <p:nvPr/>
          </p:nvSpPr>
          <p:spPr bwMode="auto">
            <a:xfrm>
              <a:off x="0" y="48"/>
              <a:ext cx="5760" cy="1"/>
            </a:xfrm>
            <a:prstGeom prst="line">
              <a:avLst/>
            </a:prstGeom>
            <a:noFill/>
            <a:ln w="9525">
              <a:solidFill>
                <a:srgbClr val="808080"/>
              </a:solidFill>
              <a:round/>
              <a:headEnd/>
              <a:tailEnd/>
            </a:ln>
            <a:extLst>
              <a:ext uri="{909E8E84-426E-40dd-AFC4-6F175D3DCCD1}">
                <a14:hiddenFill xmlns:a14="http://schemas.microsoft.com/office/drawing/2010/main">
                  <a:noFill/>
                </a14:hiddenFill>
              </a:ext>
            </a:extLst>
          </p:spPr>
          <p:txBody>
            <a:bodyPr lIns="0" tIns="0" rIns="0" bIns="0"/>
            <a:lstStyle/>
            <a:p>
              <a:endParaRPr lang="en-US"/>
            </a:p>
          </p:txBody>
        </p:sp>
      </p:grpSp>
      <p:sp>
        <p:nvSpPr>
          <p:cNvPr id="50182" name="Rectangle 6"/>
          <p:cNvSpPr>
            <a:spLocks/>
          </p:cNvSpPr>
          <p:nvPr/>
        </p:nvSpPr>
        <p:spPr bwMode="auto">
          <a:xfrm>
            <a:off x="609600" y="234950"/>
            <a:ext cx="7950200" cy="158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40639" bIns="0" anchor="ctr"/>
          <a:lstStyle/>
          <a:p>
            <a:pPr marL="39688" algn="ctr"/>
            <a:r>
              <a:rPr lang="en-US" sz="3600">
                <a:solidFill>
                  <a:srgbClr val="CC9900"/>
                </a:solidFill>
                <a:latin typeface="Arial" charset="0"/>
                <a:ea typeface="ＭＳ Ｐゴシック" charset="0"/>
                <a:cs typeface="ＭＳ Ｐゴシック" charset="0"/>
                <a:sym typeface="Arial" charset="0"/>
              </a:rPr>
              <a:t>So what do we do</a:t>
            </a:r>
          </a:p>
          <a:p>
            <a:pPr marL="39688" algn="ctr"/>
            <a:r>
              <a:rPr lang="en-US" sz="3600">
                <a:solidFill>
                  <a:srgbClr val="CC9900"/>
                </a:solidFill>
                <a:latin typeface="Arial Italic" charset="0"/>
                <a:ea typeface="ＭＳ Ｐゴシック" charset="0"/>
                <a:cs typeface="ＭＳ Ｐゴシック" charset="0"/>
                <a:sym typeface="Arial Italic" charset="0"/>
              </a:rPr>
              <a:t>and</a:t>
            </a:r>
          </a:p>
          <a:p>
            <a:pPr marL="39688" algn="ctr"/>
            <a:r>
              <a:rPr lang="en-US" sz="3600">
                <a:solidFill>
                  <a:srgbClr val="CC9900"/>
                </a:solidFill>
                <a:latin typeface="Arial" charset="0"/>
                <a:ea typeface="ＭＳ Ｐゴシック" charset="0"/>
                <a:cs typeface="ＭＳ Ｐゴシック" charset="0"/>
                <a:sym typeface="Arial" charset="0"/>
              </a:rPr>
              <a:t>How do we do it?</a:t>
            </a:r>
          </a:p>
        </p:txBody>
      </p:sp>
      <p:pic>
        <p:nvPicPr>
          <p:cNvPr id="70661" name="Picture 7"/>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1752600"/>
            <a:ext cx="3046413" cy="433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02267475"/>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1"/>
                                  </p:stCondLst>
                                  <p:childTnLst>
                                    <p:set>
                                      <p:cBhvr>
                                        <p:cTn id="6" dur="1" fill="hold">
                                          <p:stCondLst>
                                            <p:cond delay="499"/>
                                          </p:stCondLst>
                                        </p:cTn>
                                        <p:tgtEl>
                                          <p:spTgt spid="501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82" grpId="0"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image2.png"/>
          <p:cNvPicPr/>
          <p:nvPr/>
        </p:nvPicPr>
        <p:blipFill>
          <a:blip r:embed="rId2">
            <a:extLst/>
          </a:blip>
          <a:stretch>
            <a:fillRect/>
          </a:stretch>
        </p:blipFill>
        <p:spPr>
          <a:xfrm>
            <a:off x="8458200" y="6324600"/>
            <a:ext cx="384176" cy="376239"/>
          </a:xfrm>
          <a:prstGeom prst="rect">
            <a:avLst/>
          </a:prstGeom>
          <a:ln w="12700">
            <a:miter lim="400000"/>
          </a:ln>
        </p:spPr>
      </p:pic>
      <p:sp>
        <p:nvSpPr>
          <p:cNvPr id="73" name="Shape 73"/>
          <p:cNvSpPr/>
          <p:nvPr/>
        </p:nvSpPr>
        <p:spPr>
          <a:xfrm>
            <a:off x="5943600" y="6451600"/>
            <a:ext cx="2552700" cy="177800"/>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indent="39687" defTabSz="914400">
              <a:defRPr>
                <a:solidFill>
                  <a:srgbClr val="FFFFFF"/>
                </a:solidFill>
                <a:uFill>
                  <a:solidFill>
                    <a:srgbClr val="FFFFFF"/>
                  </a:solidFill>
                </a:uFill>
              </a:defRPr>
            </a:lvl1pPr>
          </a:lstStyle>
          <a:p>
            <a:pPr lvl="0">
              <a:defRPr sz="1800">
                <a:solidFill>
                  <a:srgbClr val="000000"/>
                </a:solidFill>
                <a:uFillTx/>
              </a:defRPr>
            </a:pPr>
            <a:r>
              <a:rPr sz="1200">
                <a:solidFill>
                  <a:srgbClr val="FFFFFF"/>
                </a:solidFill>
                <a:uFill>
                  <a:solidFill>
                    <a:srgbClr val="FFFFFF"/>
                  </a:solidFill>
                </a:uFill>
              </a:rPr>
              <a:t>PROJECT FOR PUBLIC SPACES</a:t>
            </a:r>
          </a:p>
        </p:txBody>
      </p:sp>
      <p:sp>
        <p:nvSpPr>
          <p:cNvPr id="74" name="Shape 74"/>
          <p:cNvSpPr/>
          <p:nvPr/>
        </p:nvSpPr>
        <p:spPr>
          <a:xfrm>
            <a:off x="3203102" y="381000"/>
            <a:ext cx="3644900" cy="492443"/>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spAutoFit/>
          </a:bodyPr>
          <a:lstStyle>
            <a:lvl1pPr indent="39687" defTabSz="914400">
              <a:spcBef>
                <a:spcPts val="1400"/>
              </a:spcBef>
              <a:defRPr sz="3200">
                <a:solidFill>
                  <a:srgbClr val="FFFFFF"/>
                </a:solidFill>
                <a:uFill>
                  <a:solidFill>
                    <a:srgbClr val="FFFFFF"/>
                  </a:solidFill>
                </a:uFill>
              </a:defRPr>
            </a:lvl1pPr>
          </a:lstStyle>
          <a:p>
            <a:pPr lvl="0">
              <a:defRPr sz="1800">
                <a:solidFill>
                  <a:srgbClr val="000000"/>
                </a:solidFill>
                <a:uFillTx/>
              </a:defRPr>
            </a:pPr>
            <a:r>
              <a:rPr lang="en-US" sz="3200" dirty="0" smtClean="0">
                <a:solidFill>
                  <a:srgbClr val="FFFFFF"/>
                </a:solidFill>
                <a:uFill>
                  <a:solidFill>
                    <a:srgbClr val="FFFFFF"/>
                  </a:solidFill>
                </a:uFill>
              </a:rPr>
              <a:t>Blame the DOTs!</a:t>
            </a:r>
            <a:endParaRPr sz="3200" dirty="0">
              <a:solidFill>
                <a:srgbClr val="FFFFFF"/>
              </a:solidFill>
              <a:uFill>
                <a:solidFill>
                  <a:srgbClr val="FFFFFF"/>
                </a:solidFill>
              </a:uFill>
            </a:endParaRPr>
          </a:p>
        </p:txBody>
      </p:sp>
      <p:pic>
        <p:nvPicPr>
          <p:cNvPr id="75" name="image5.png"/>
          <p:cNvPicPr/>
          <p:nvPr/>
        </p:nvPicPr>
        <p:blipFill>
          <a:blip r:embed="rId3">
            <a:extLst/>
          </a:blip>
          <a:stretch>
            <a:fillRect/>
          </a:stretch>
        </p:blipFill>
        <p:spPr>
          <a:xfrm>
            <a:off x="2895836" y="1143000"/>
            <a:ext cx="3592513" cy="4803775"/>
          </a:xfrm>
          <a:prstGeom prst="rect">
            <a:avLst/>
          </a:prstGeom>
          <a:ln w="12700">
            <a:miter lim="400000"/>
          </a:ln>
        </p:spPr>
      </p:pic>
      <p:grpSp>
        <p:nvGrpSpPr>
          <p:cNvPr id="78" name="Group 78"/>
          <p:cNvGrpSpPr/>
          <p:nvPr/>
        </p:nvGrpSpPr>
        <p:grpSpPr>
          <a:xfrm>
            <a:off x="0" y="6172200"/>
            <a:ext cx="9142415" cy="77789"/>
            <a:chOff x="0" y="0"/>
            <a:chExt cx="9142414" cy="77787"/>
          </a:xfrm>
        </p:grpSpPr>
        <p:sp>
          <p:nvSpPr>
            <p:cNvPr id="76" name="Shape 76"/>
            <p:cNvSpPr/>
            <p:nvPr/>
          </p:nvSpPr>
          <p:spPr>
            <a:xfrm>
              <a:off x="0" y="0"/>
              <a:ext cx="9142414" cy="1588"/>
            </a:xfrm>
            <a:prstGeom prst="line">
              <a:avLst/>
            </a:prstGeom>
            <a:noFill/>
            <a:ln w="76200" cap="flat">
              <a:solidFill>
                <a:srgbClr val="FFB751"/>
              </a:solidFill>
              <a:prstDash val="solid"/>
              <a:round/>
            </a:ln>
            <a:effectLst/>
          </p:spPr>
          <p:txBody>
            <a:bodyPr wrap="square" lIns="0" tIns="0" rIns="0" bIns="0" numCol="1" anchor="t">
              <a:noAutofit/>
            </a:bodyPr>
            <a:lstStyle/>
            <a:p>
              <a:pPr lvl="0">
                <a:defRPr>
                  <a:latin typeface="+mn-lt"/>
                  <a:ea typeface="+mn-ea"/>
                  <a:cs typeface="+mn-cs"/>
                  <a:sym typeface="Helvetica"/>
                </a:defRPr>
              </a:pPr>
              <a:endParaRPr/>
            </a:p>
          </p:txBody>
        </p:sp>
        <p:sp>
          <p:nvSpPr>
            <p:cNvPr id="77" name="Shape 77"/>
            <p:cNvSpPr/>
            <p:nvPr/>
          </p:nvSpPr>
          <p:spPr>
            <a:xfrm>
              <a:off x="0" y="76200"/>
              <a:ext cx="9142414" cy="1589"/>
            </a:xfrm>
            <a:prstGeom prst="line">
              <a:avLst/>
            </a:prstGeom>
            <a:noFill/>
            <a:ln w="9525" cap="flat">
              <a:solidFill>
                <a:srgbClr val="A3A3A3"/>
              </a:solidFill>
              <a:prstDash val="solid"/>
              <a:round/>
            </a:ln>
            <a:effectLst/>
          </p:spPr>
          <p:txBody>
            <a:bodyPr wrap="square" lIns="0" tIns="0" rIns="0" bIns="0" numCol="1" anchor="t">
              <a:noAutofit/>
            </a:bodyPr>
            <a:lstStyle/>
            <a:p>
              <a:pPr lvl="0">
                <a:defRPr>
                  <a:latin typeface="+mn-lt"/>
                  <a:ea typeface="+mn-ea"/>
                  <a:cs typeface="+mn-cs"/>
                  <a:sym typeface="Helvetica"/>
                </a:defRPr>
              </a:pPr>
              <a:endParaRPr/>
            </a:p>
          </p:txBody>
        </p:sp>
      </p:grpSp>
    </p:spTree>
    <p:extLst>
      <p:ext uri="{BB962C8B-B14F-4D97-AF65-F5344CB8AC3E}">
        <p14:creationId xmlns:p14="http://schemas.microsoft.com/office/powerpoint/2010/main" val="3889949650"/>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1" name="Rectangle 3"/>
          <p:cNvSpPr>
            <a:spLocks noGrp="1" noChangeArrowheads="1"/>
          </p:cNvSpPr>
          <p:nvPr>
            <p:ph type="title"/>
          </p:nvPr>
        </p:nvSpPr>
        <p:spPr>
          <a:xfrm>
            <a:off x="457200" y="1"/>
            <a:ext cx="8229600" cy="1041400"/>
          </a:xfrm>
        </p:spPr>
        <p:txBody>
          <a:bodyPr rIns="132080"/>
          <a:lstStyle/>
          <a:p>
            <a:pPr algn="ctr">
              <a:defRPr/>
            </a:pPr>
            <a:r>
              <a:rPr lang="en-US" sz="3600" dirty="0" smtClean="0">
                <a:solidFill>
                  <a:srgbClr val="FFFFFF"/>
                </a:solidFill>
              </a:rPr>
              <a:t>It’s not just because of the focus on high speed mobility</a:t>
            </a:r>
            <a:r>
              <a:rPr lang="en-US" dirty="0" smtClean="0">
                <a:solidFill>
                  <a:srgbClr val="FFFFFF"/>
                </a:solidFill>
              </a:rPr>
              <a:t>.</a:t>
            </a:r>
            <a:endParaRPr lang="en-US" dirty="0">
              <a:solidFill>
                <a:srgbClr val="FFFFFF"/>
              </a:solidFill>
            </a:endParaRPr>
          </a:p>
        </p:txBody>
      </p:sp>
      <p:pic>
        <p:nvPicPr>
          <p:cNvPr id="47109" name="Picture 5"/>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349375"/>
            <a:ext cx="6210300" cy="482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3144757"/>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Rectangle 3"/>
          <p:cNvSpPr>
            <a:spLocks noGrp="1" noChangeArrowheads="1"/>
          </p:cNvSpPr>
          <p:nvPr>
            <p:ph type="title"/>
          </p:nvPr>
        </p:nvSpPr>
        <p:spPr>
          <a:xfrm>
            <a:off x="5791200" y="5867400"/>
            <a:ext cx="2667000" cy="533400"/>
          </a:xfrm>
        </p:spPr>
        <p:txBody>
          <a:bodyPr rIns="132080"/>
          <a:lstStyle/>
          <a:p>
            <a:pPr>
              <a:defRPr/>
            </a:pPr>
            <a:r>
              <a:rPr lang="en-US" sz="1100"/>
              <a:t>Graphic courtesy of Andy Singer</a:t>
            </a:r>
          </a:p>
        </p:txBody>
      </p:sp>
      <p:pic>
        <p:nvPicPr>
          <p:cNvPr id="48132" name="Picture 4"/>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152400"/>
            <a:ext cx="4641850"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51369088"/>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074" name="AutoShape 2"/>
          <p:cNvCxnSpPr>
            <a:cxnSpLocks noChangeShapeType="1"/>
            <a:stCxn id="3076" idx="2"/>
            <a:endCxn id="3080" idx="0"/>
          </p:cNvCxnSpPr>
          <p:nvPr/>
        </p:nvCxnSpPr>
        <p:spPr bwMode="gray">
          <a:xfrm flipH="1">
            <a:off x="4572000" y="2286000"/>
            <a:ext cx="53975" cy="2957513"/>
          </a:xfrm>
          <a:prstGeom prst="straightConnector1">
            <a:avLst/>
          </a:prstGeom>
          <a:noFill/>
          <a:ln w="28575">
            <a:solidFill>
              <a:srgbClr val="3399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3075" name="Rectangle 3"/>
          <p:cNvSpPr>
            <a:spLocks noGrp="1" noChangeArrowheads="1"/>
          </p:cNvSpPr>
          <p:nvPr>
            <p:ph type="title"/>
          </p:nvPr>
        </p:nvSpPr>
        <p:spPr>
          <a:xfrm>
            <a:off x="609600" y="304800"/>
            <a:ext cx="7315200" cy="1139825"/>
          </a:xfrm>
        </p:spPr>
        <p:txBody>
          <a:bodyPr/>
          <a:lstStyle/>
          <a:p>
            <a:r>
              <a:rPr lang="en-US" sz="3800" i="1" dirty="0" smtClean="0">
                <a:solidFill>
                  <a:srgbClr val="F8F8F8"/>
                </a:solidFill>
              </a:rPr>
              <a:t>Everyone Works Together to Accomplish Multiple Agency Goals</a:t>
            </a:r>
            <a:r>
              <a:rPr lang="en-US" sz="2700" i="1" dirty="0">
                <a:solidFill>
                  <a:srgbClr val="F8F8F8"/>
                </a:solidFill>
              </a:rPr>
              <a:t/>
            </a:r>
            <a:br>
              <a:rPr lang="en-US" sz="2700" i="1" dirty="0">
                <a:solidFill>
                  <a:srgbClr val="F8F8F8"/>
                </a:solidFill>
              </a:rPr>
            </a:br>
            <a:endParaRPr lang="en-US" sz="2700" i="1" dirty="0">
              <a:solidFill>
                <a:srgbClr val="F8F8F8"/>
              </a:solidFill>
            </a:endParaRPr>
          </a:p>
        </p:txBody>
      </p:sp>
      <p:sp>
        <p:nvSpPr>
          <p:cNvPr id="3076" name="Text Box 4"/>
          <p:cNvSpPr txBox="1">
            <a:spLocks noChangeArrowheads="1"/>
          </p:cNvSpPr>
          <p:nvPr/>
        </p:nvSpPr>
        <p:spPr bwMode="gray">
          <a:xfrm>
            <a:off x="3032125" y="1819275"/>
            <a:ext cx="3187700" cy="466725"/>
          </a:xfrm>
          <a:prstGeom prst="rect">
            <a:avLst/>
          </a:prstGeom>
          <a:gradFill rotWithShape="1">
            <a:gsLst>
              <a:gs pos="0">
                <a:srgbClr val="339933"/>
              </a:gs>
              <a:gs pos="100000">
                <a:srgbClr val="339933">
                  <a:gamma/>
                  <a:shade val="66275"/>
                  <a:invGamma/>
                </a:srgbClr>
              </a:gs>
            </a:gsLst>
            <a:path path="rect">
              <a:fillToRect t="100000" r="100000"/>
            </a:path>
          </a:gra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eaLnBrk="1" hangingPunct="1">
              <a:spcBef>
                <a:spcPct val="50000"/>
              </a:spcBef>
            </a:pPr>
            <a:r>
              <a:rPr lang="en-US" b="1" dirty="0">
                <a:solidFill>
                  <a:srgbClr val="FFFFFF"/>
                </a:solidFill>
                <a:effectLst>
                  <a:outerShdw blurRad="38100" dist="38100" dir="2700000" algn="tl">
                    <a:srgbClr val="000000"/>
                  </a:outerShdw>
                </a:effectLst>
              </a:rPr>
              <a:t>Corridor/Community</a:t>
            </a:r>
          </a:p>
        </p:txBody>
      </p:sp>
      <p:sp>
        <p:nvSpPr>
          <p:cNvPr id="3077" name="Text Box 5"/>
          <p:cNvSpPr txBox="1">
            <a:spLocks noChangeArrowheads="1"/>
          </p:cNvSpPr>
          <p:nvPr/>
        </p:nvSpPr>
        <p:spPr bwMode="gray">
          <a:xfrm>
            <a:off x="3482975" y="2962275"/>
            <a:ext cx="2286000" cy="466725"/>
          </a:xfrm>
          <a:prstGeom prst="rect">
            <a:avLst/>
          </a:prstGeom>
          <a:gradFill rotWithShape="1">
            <a:gsLst>
              <a:gs pos="0">
                <a:srgbClr val="339933"/>
              </a:gs>
              <a:gs pos="100000">
                <a:srgbClr val="339933">
                  <a:gamma/>
                  <a:shade val="66275"/>
                  <a:invGamma/>
                </a:srgbClr>
              </a:gs>
            </a:gsLst>
            <a:path path="rect">
              <a:fillToRect t="100000" r="100000"/>
            </a:path>
          </a:gra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eaLnBrk="1" hangingPunct="1">
              <a:spcBef>
                <a:spcPct val="50000"/>
              </a:spcBef>
            </a:pPr>
            <a:r>
              <a:rPr lang="en-US" b="1" dirty="0">
                <a:solidFill>
                  <a:srgbClr val="FFFFFF"/>
                </a:solidFill>
                <a:effectLst>
                  <a:outerShdw blurRad="38100" dist="38100" dir="2700000" algn="tl">
                    <a:srgbClr val="000000"/>
                  </a:outerShdw>
                </a:effectLst>
              </a:rPr>
              <a:t>Place</a:t>
            </a:r>
          </a:p>
        </p:txBody>
      </p:sp>
      <p:sp>
        <p:nvSpPr>
          <p:cNvPr id="3078" name="Text Box 6"/>
          <p:cNvSpPr txBox="1">
            <a:spLocks noChangeArrowheads="1"/>
          </p:cNvSpPr>
          <p:nvPr/>
        </p:nvSpPr>
        <p:spPr bwMode="gray">
          <a:xfrm>
            <a:off x="3429000" y="4114800"/>
            <a:ext cx="2286000" cy="466725"/>
          </a:xfrm>
          <a:prstGeom prst="rect">
            <a:avLst/>
          </a:prstGeom>
          <a:gradFill rotWithShape="1">
            <a:gsLst>
              <a:gs pos="0">
                <a:srgbClr val="339933"/>
              </a:gs>
              <a:gs pos="100000">
                <a:srgbClr val="339933">
                  <a:gamma/>
                  <a:shade val="66275"/>
                  <a:invGamma/>
                </a:srgbClr>
              </a:gs>
            </a:gsLst>
            <a:path path="rect">
              <a:fillToRect t="100000" r="100000"/>
            </a:path>
          </a:gra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eaLnBrk="1" hangingPunct="1">
              <a:spcBef>
                <a:spcPct val="50000"/>
              </a:spcBef>
            </a:pPr>
            <a:r>
              <a:rPr lang="en-US" b="1" dirty="0">
                <a:solidFill>
                  <a:srgbClr val="FFFFFF"/>
                </a:solidFill>
                <a:effectLst>
                  <a:outerShdw blurRad="38100" dist="38100" dir="2700000" algn="tl">
                    <a:srgbClr val="000000"/>
                  </a:outerShdw>
                </a:effectLst>
              </a:rPr>
              <a:t>Roadways</a:t>
            </a:r>
          </a:p>
        </p:txBody>
      </p:sp>
      <p:sp>
        <p:nvSpPr>
          <p:cNvPr id="3079" name="Text Box 7"/>
          <p:cNvSpPr txBox="1">
            <a:spLocks noChangeArrowheads="1"/>
          </p:cNvSpPr>
          <p:nvPr/>
        </p:nvSpPr>
        <p:spPr bwMode="gray">
          <a:xfrm>
            <a:off x="609600" y="5243513"/>
            <a:ext cx="2286000" cy="547687"/>
          </a:xfrm>
          <a:prstGeom prst="rect">
            <a:avLst/>
          </a:prstGeom>
          <a:gradFill rotWithShape="1">
            <a:gsLst>
              <a:gs pos="0">
                <a:srgbClr val="339933"/>
              </a:gs>
              <a:gs pos="100000">
                <a:srgbClr val="339933">
                  <a:gamma/>
                  <a:shade val="66275"/>
                  <a:invGamma/>
                </a:srgbClr>
              </a:gs>
            </a:gsLst>
            <a:path path="rect">
              <a:fillToRect t="100000" r="100000"/>
            </a:path>
          </a:gra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eaLnBrk="1" hangingPunct="1">
              <a:spcBef>
                <a:spcPct val="50000"/>
              </a:spcBef>
            </a:pPr>
            <a:r>
              <a:rPr lang="en-US" b="1" dirty="0">
                <a:solidFill>
                  <a:srgbClr val="FFFFFF"/>
                </a:solidFill>
                <a:effectLst>
                  <a:outerShdw blurRad="38100" dist="38100" dir="2700000" algn="tl">
                    <a:srgbClr val="000000"/>
                  </a:outerShdw>
                </a:effectLst>
              </a:rPr>
              <a:t>Parking</a:t>
            </a:r>
          </a:p>
        </p:txBody>
      </p:sp>
      <p:sp>
        <p:nvSpPr>
          <p:cNvPr id="3080" name="Text Box 8"/>
          <p:cNvSpPr txBox="1">
            <a:spLocks noChangeArrowheads="1"/>
          </p:cNvSpPr>
          <p:nvPr/>
        </p:nvSpPr>
        <p:spPr bwMode="gray">
          <a:xfrm>
            <a:off x="3429000" y="5243513"/>
            <a:ext cx="2286000" cy="547687"/>
          </a:xfrm>
          <a:prstGeom prst="rect">
            <a:avLst/>
          </a:prstGeom>
          <a:gradFill rotWithShape="1">
            <a:gsLst>
              <a:gs pos="0">
                <a:srgbClr val="339933"/>
              </a:gs>
              <a:gs pos="100000">
                <a:srgbClr val="339933">
                  <a:gamma/>
                  <a:shade val="66275"/>
                  <a:invGamma/>
                </a:srgbClr>
              </a:gs>
            </a:gsLst>
            <a:path path="rect">
              <a:fillToRect t="100000" r="100000"/>
            </a:path>
          </a:gra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eaLnBrk="1" hangingPunct="1">
              <a:spcBef>
                <a:spcPct val="50000"/>
              </a:spcBef>
            </a:pPr>
            <a:r>
              <a:rPr lang="en-US" b="1" dirty="0">
                <a:solidFill>
                  <a:srgbClr val="FFFFFF"/>
                </a:solidFill>
                <a:effectLst>
                  <a:outerShdw blurRad="38100" dist="38100" dir="2700000" algn="tl">
                    <a:srgbClr val="000000"/>
                  </a:outerShdw>
                </a:effectLst>
              </a:rPr>
              <a:t>Institutions</a:t>
            </a:r>
          </a:p>
        </p:txBody>
      </p:sp>
      <p:sp>
        <p:nvSpPr>
          <p:cNvPr id="3081" name="Text Box 9"/>
          <p:cNvSpPr txBox="1">
            <a:spLocks noChangeArrowheads="1"/>
          </p:cNvSpPr>
          <p:nvPr/>
        </p:nvSpPr>
        <p:spPr bwMode="gray">
          <a:xfrm>
            <a:off x="6324600" y="5257800"/>
            <a:ext cx="2286000" cy="568325"/>
          </a:xfrm>
          <a:prstGeom prst="rect">
            <a:avLst/>
          </a:prstGeom>
          <a:gradFill rotWithShape="1">
            <a:gsLst>
              <a:gs pos="0">
                <a:srgbClr val="339933"/>
              </a:gs>
              <a:gs pos="100000">
                <a:srgbClr val="339933">
                  <a:gamma/>
                  <a:shade val="66275"/>
                  <a:invGamma/>
                </a:srgbClr>
              </a:gs>
            </a:gsLst>
            <a:path path="rect">
              <a:fillToRect t="100000" r="100000"/>
            </a:path>
          </a:gra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eaLnBrk="1" hangingPunct="1">
              <a:spcBef>
                <a:spcPct val="50000"/>
              </a:spcBef>
            </a:pPr>
            <a:r>
              <a:rPr lang="en-US" b="1" dirty="0">
                <a:solidFill>
                  <a:srgbClr val="FFFFFF"/>
                </a:solidFill>
                <a:effectLst>
                  <a:outerShdw blurRad="38100" dist="38100" dir="2700000" algn="tl">
                    <a:srgbClr val="000000"/>
                  </a:outerShdw>
                </a:effectLst>
              </a:rPr>
              <a:t>Markets</a:t>
            </a:r>
          </a:p>
        </p:txBody>
      </p:sp>
      <p:cxnSp>
        <p:nvCxnSpPr>
          <p:cNvPr id="3082" name="AutoShape 10"/>
          <p:cNvCxnSpPr>
            <a:cxnSpLocks noChangeShapeType="1"/>
            <a:stCxn id="3081" idx="0"/>
            <a:endCxn id="3079" idx="0"/>
          </p:cNvCxnSpPr>
          <p:nvPr/>
        </p:nvCxnSpPr>
        <p:spPr bwMode="gray">
          <a:xfrm rot="5400000" flipH="1">
            <a:off x="4602956" y="2393157"/>
            <a:ext cx="14287" cy="5715000"/>
          </a:xfrm>
          <a:prstGeom prst="bentConnector3">
            <a:avLst>
              <a:gd name="adj1" fmla="val 1700000"/>
            </a:avLst>
          </a:prstGeom>
          <a:noFill/>
          <a:ln w="28575">
            <a:solidFill>
              <a:srgbClr val="339933"/>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3083" name="Text Box 11"/>
          <p:cNvSpPr txBox="1">
            <a:spLocks noChangeArrowheads="1"/>
          </p:cNvSpPr>
          <p:nvPr/>
        </p:nvSpPr>
        <p:spPr bwMode="gray">
          <a:xfrm>
            <a:off x="6172200" y="4114800"/>
            <a:ext cx="2286000" cy="466725"/>
          </a:xfrm>
          <a:prstGeom prst="rect">
            <a:avLst/>
          </a:prstGeom>
          <a:gradFill rotWithShape="1">
            <a:gsLst>
              <a:gs pos="0">
                <a:srgbClr val="339933"/>
              </a:gs>
              <a:gs pos="100000">
                <a:srgbClr val="339933">
                  <a:gamma/>
                  <a:shade val="66275"/>
                  <a:invGamma/>
                </a:srgbClr>
              </a:gs>
            </a:gsLst>
            <a:path path="rect">
              <a:fillToRect t="100000" r="100000"/>
            </a:path>
          </a:gra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eaLnBrk="1" hangingPunct="1">
              <a:spcBef>
                <a:spcPct val="50000"/>
              </a:spcBef>
            </a:pPr>
            <a:r>
              <a:rPr lang="en-US" b="1" dirty="0">
                <a:solidFill>
                  <a:srgbClr val="FFFFFF"/>
                </a:solidFill>
                <a:effectLst>
                  <a:outerShdw blurRad="38100" dist="38100" dir="2700000" algn="tl">
                    <a:srgbClr val="000000"/>
                  </a:outerShdw>
                </a:effectLst>
              </a:rPr>
              <a:t>Buildings</a:t>
            </a:r>
          </a:p>
        </p:txBody>
      </p:sp>
      <p:sp>
        <p:nvSpPr>
          <p:cNvPr id="3084" name="Text Box 12"/>
          <p:cNvSpPr txBox="1">
            <a:spLocks noChangeArrowheads="1"/>
          </p:cNvSpPr>
          <p:nvPr/>
        </p:nvSpPr>
        <p:spPr bwMode="gray">
          <a:xfrm>
            <a:off x="685800" y="4114800"/>
            <a:ext cx="2286000" cy="466725"/>
          </a:xfrm>
          <a:prstGeom prst="rect">
            <a:avLst/>
          </a:prstGeom>
          <a:gradFill rotWithShape="1">
            <a:gsLst>
              <a:gs pos="0">
                <a:srgbClr val="339933"/>
              </a:gs>
              <a:gs pos="100000">
                <a:srgbClr val="339933">
                  <a:gamma/>
                  <a:shade val="66275"/>
                  <a:invGamma/>
                </a:srgbClr>
              </a:gs>
            </a:gsLst>
            <a:path path="rect">
              <a:fillToRect t="100000" r="100000"/>
            </a:path>
          </a:gra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eaLnBrk="1" hangingPunct="1">
              <a:spcBef>
                <a:spcPct val="50000"/>
              </a:spcBef>
            </a:pPr>
            <a:r>
              <a:rPr lang="en-US" b="1" dirty="0">
                <a:solidFill>
                  <a:srgbClr val="FFFFFF"/>
                </a:solidFill>
                <a:effectLst>
                  <a:outerShdw blurRad="38100" dist="38100" dir="2700000" algn="tl">
                    <a:srgbClr val="000000"/>
                  </a:outerShdw>
                </a:effectLst>
              </a:rPr>
              <a:t>Architecture</a:t>
            </a:r>
          </a:p>
        </p:txBody>
      </p:sp>
    </p:spTree>
    <p:extLst>
      <p:ext uri="{BB962C8B-B14F-4D97-AF65-F5344CB8AC3E}">
        <p14:creationId xmlns:p14="http://schemas.microsoft.com/office/powerpoint/2010/main" val="365868611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7" name="image2.png"/>
          <p:cNvPicPr/>
          <p:nvPr/>
        </p:nvPicPr>
        <p:blipFill>
          <a:blip r:embed="rId3">
            <a:extLst/>
          </a:blip>
          <a:stretch>
            <a:fillRect/>
          </a:stretch>
        </p:blipFill>
        <p:spPr>
          <a:xfrm>
            <a:off x="8458200" y="6324600"/>
            <a:ext cx="384176" cy="376239"/>
          </a:xfrm>
          <a:prstGeom prst="rect">
            <a:avLst/>
          </a:prstGeom>
          <a:ln w="12700">
            <a:miter lim="400000"/>
          </a:ln>
        </p:spPr>
      </p:pic>
      <p:sp>
        <p:nvSpPr>
          <p:cNvPr id="638" name="Shape 638"/>
          <p:cNvSpPr/>
          <p:nvPr/>
        </p:nvSpPr>
        <p:spPr>
          <a:xfrm>
            <a:off x="6489700" y="6354762"/>
            <a:ext cx="1992314" cy="1778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indent="39687" algn="r" defTabSz="914400">
              <a:defRPr>
                <a:solidFill>
                  <a:srgbClr val="FAFAFA"/>
                </a:solidFill>
                <a:uFill>
                  <a:solidFill>
                    <a:srgbClr val="FAFAFA"/>
                  </a:solidFill>
                </a:uFill>
              </a:defRPr>
            </a:lvl1pPr>
          </a:lstStyle>
          <a:p>
            <a:pPr lvl="0">
              <a:defRPr sz="1800">
                <a:solidFill>
                  <a:srgbClr val="000000"/>
                </a:solidFill>
                <a:uFillTx/>
              </a:defRPr>
            </a:pPr>
            <a:r>
              <a:rPr sz="1200">
                <a:solidFill>
                  <a:srgbClr val="FAFAFA"/>
                </a:solidFill>
                <a:uFill>
                  <a:solidFill>
                    <a:srgbClr val="FAFAFA"/>
                  </a:solidFill>
                </a:uFill>
              </a:rPr>
              <a:t>PROJECT FOR PUBLIC SPACES</a:t>
            </a:r>
          </a:p>
        </p:txBody>
      </p:sp>
      <p:sp>
        <p:nvSpPr>
          <p:cNvPr id="639" name="Shape 639"/>
          <p:cNvSpPr>
            <a:spLocks noGrp="1"/>
          </p:cNvSpPr>
          <p:nvPr>
            <p:ph type="title"/>
          </p:nvPr>
        </p:nvSpPr>
        <p:spPr>
          <a:xfrm>
            <a:off x="1257300" y="304800"/>
            <a:ext cx="6667500" cy="1295400"/>
          </a:xfrm>
          <a:prstGeom prst="rect">
            <a:avLst/>
          </a:prstGeom>
        </p:spPr>
        <p:txBody>
          <a:bodyPr>
            <a:normAutofit/>
          </a:bodyPr>
          <a:lstStyle/>
          <a:p>
            <a:pPr lvl="0" indent="39687" algn="ctr">
              <a:defRPr sz="1800">
                <a:solidFill>
                  <a:srgbClr val="000000"/>
                </a:solidFill>
                <a:uFillTx/>
              </a:defRPr>
            </a:pPr>
            <a:r>
              <a:rPr dirty="0"/>
              <a:t/>
            </a:r>
            <a:br>
              <a:rPr dirty="0"/>
            </a:br>
            <a:r>
              <a:rPr lang="en-US" sz="3600" i="1" dirty="0" smtClean="0">
                <a:solidFill>
                  <a:srgbClr val="FFFFFF"/>
                </a:solidFill>
                <a:uFill>
                  <a:solidFill>
                    <a:srgbClr val="FFFFFF"/>
                  </a:solidFill>
                </a:uFill>
              </a:rPr>
              <a:t>For Transportation</a:t>
            </a:r>
            <a:endParaRPr sz="3600" i="1" dirty="0">
              <a:solidFill>
                <a:srgbClr val="FFFFFF"/>
              </a:solidFill>
              <a:uFill>
                <a:solidFill>
                  <a:srgbClr val="FFFFFF"/>
                </a:solidFill>
              </a:uFill>
            </a:endParaRPr>
          </a:p>
        </p:txBody>
      </p:sp>
      <p:grpSp>
        <p:nvGrpSpPr>
          <p:cNvPr id="660" name="Group 660"/>
          <p:cNvGrpSpPr/>
          <p:nvPr/>
        </p:nvGrpSpPr>
        <p:grpSpPr>
          <a:xfrm>
            <a:off x="582612" y="1819273"/>
            <a:ext cx="8026405" cy="3992543"/>
            <a:chOff x="0" y="-1"/>
            <a:chExt cx="8026403" cy="3992541"/>
          </a:xfrm>
        </p:grpSpPr>
        <p:sp>
          <p:nvSpPr>
            <p:cNvPr id="640" name="Shape 640"/>
            <p:cNvSpPr/>
            <p:nvPr/>
          </p:nvSpPr>
          <p:spPr>
            <a:xfrm flipH="1">
              <a:off x="3962400" y="466725"/>
              <a:ext cx="53976" cy="2957514"/>
            </a:xfrm>
            <a:prstGeom prst="line">
              <a:avLst/>
            </a:prstGeom>
            <a:noFill/>
            <a:ln w="25400" cap="flat">
              <a:solidFill>
                <a:srgbClr val="49B153"/>
              </a:solidFill>
              <a:prstDash val="solid"/>
              <a:round/>
            </a:ln>
            <a:effectLst/>
          </p:spPr>
          <p:txBody>
            <a:bodyPr wrap="square" lIns="0" tIns="0" rIns="0" bIns="0" numCol="1" anchor="t">
              <a:noAutofit/>
            </a:bodyPr>
            <a:lstStyle/>
            <a:p>
              <a:pPr lvl="0">
                <a:defRPr>
                  <a:latin typeface="+mn-lt"/>
                  <a:ea typeface="+mn-ea"/>
                  <a:cs typeface="+mn-cs"/>
                  <a:sym typeface="Helvetica"/>
                </a:defRPr>
              </a:pPr>
              <a:endParaRPr/>
            </a:p>
          </p:txBody>
        </p:sp>
        <p:grpSp>
          <p:nvGrpSpPr>
            <p:cNvPr id="643" name="Group 643"/>
            <p:cNvGrpSpPr/>
            <p:nvPr/>
          </p:nvGrpSpPr>
          <p:grpSpPr>
            <a:xfrm>
              <a:off x="2422524" y="-1"/>
              <a:ext cx="3213102" cy="466729"/>
              <a:chOff x="-1" y="0"/>
              <a:chExt cx="3213101" cy="466727"/>
            </a:xfrm>
          </p:grpSpPr>
          <p:sp>
            <p:nvSpPr>
              <p:cNvPr id="641" name="Shape 641"/>
              <p:cNvSpPr/>
              <p:nvPr/>
            </p:nvSpPr>
            <p:spPr>
              <a:xfrm>
                <a:off x="-1" y="0"/>
                <a:ext cx="3187701" cy="466727"/>
              </a:xfrm>
              <a:prstGeom prst="rect">
                <a:avLst/>
              </a:prstGeom>
              <a:gradFill flip="none" rotWithShape="1">
                <a:gsLst>
                  <a:gs pos="0">
                    <a:srgbClr val="49B153"/>
                  </a:gs>
                  <a:gs pos="100000">
                    <a:srgbClr val="30863A"/>
                  </a:gs>
                </a:gsLst>
                <a:lin ang="18900000" scaled="0"/>
              </a:gradFill>
              <a:ln w="12700" cap="flat">
                <a:solidFill>
                  <a:srgbClr val="000000"/>
                </a:solidFill>
                <a:prstDash val="solid"/>
                <a:round/>
              </a:ln>
              <a:effectLst/>
            </p:spPr>
            <p:txBody>
              <a:bodyPr wrap="square" lIns="0" tIns="0" rIns="0" bIns="0" numCol="1" anchor="ctr">
                <a:noAutofit/>
              </a:bodyPr>
              <a:lstStyle/>
              <a:p>
                <a:pPr lvl="0" algn="r" defTabSz="914400">
                  <a:defRPr sz="6600">
                    <a:uFill>
                      <a:solidFill/>
                    </a:uFill>
                    <a:latin typeface="Times New Roman"/>
                    <a:ea typeface="Times New Roman"/>
                    <a:cs typeface="Times New Roman"/>
                    <a:sym typeface="Times New Roman"/>
                  </a:defRPr>
                </a:pPr>
                <a:endParaRPr/>
              </a:p>
            </p:txBody>
          </p:sp>
          <p:sp>
            <p:nvSpPr>
              <p:cNvPr id="642" name="Shape 642"/>
              <p:cNvSpPr/>
              <p:nvPr/>
            </p:nvSpPr>
            <p:spPr>
              <a:xfrm>
                <a:off x="-1" y="48697"/>
                <a:ext cx="3213101" cy="36933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indent="39687" algn="ctr" defTabSz="914400">
                  <a:spcBef>
                    <a:spcPts val="1400"/>
                  </a:spcBef>
                  <a:defRPr sz="2400" b="1">
                    <a:solidFill>
                      <a:srgbClr val="A3A3A3"/>
                    </a:solidFill>
                    <a:effectLst>
                      <a:outerShdw blurRad="12700" dist="25400" dir="2700000" rotWithShape="0">
                        <a:srgbClr val="000000"/>
                      </a:outerShdw>
                    </a:effectLst>
                    <a:uFill>
                      <a:solidFill>
                        <a:srgbClr val="A3A3A3"/>
                      </a:solidFill>
                    </a:uFill>
                    <a:latin typeface="Arial"/>
                    <a:ea typeface="Arial"/>
                    <a:cs typeface="Arial"/>
                    <a:sym typeface="Arial"/>
                  </a:defRPr>
                </a:lvl1pPr>
              </a:lstStyle>
              <a:p>
                <a:pPr lvl="0">
                  <a:defRPr sz="1800" b="0">
                    <a:solidFill>
                      <a:srgbClr val="000000"/>
                    </a:solidFill>
                    <a:effectLst/>
                    <a:uFillTx/>
                  </a:defRPr>
                </a:pPr>
                <a:r>
                  <a:rPr sz="2400" b="1" dirty="0">
                    <a:solidFill>
                      <a:srgbClr val="FFFFFF"/>
                    </a:solidFill>
                    <a:effectLst>
                      <a:outerShdw blurRad="12700" dist="25400" dir="2700000" rotWithShape="0">
                        <a:srgbClr val="000000"/>
                      </a:outerShdw>
                    </a:effectLst>
                    <a:uFill>
                      <a:solidFill>
                        <a:srgbClr val="A3A3A3"/>
                      </a:solidFill>
                    </a:uFill>
                  </a:rPr>
                  <a:t>Corridor/Community</a:t>
                </a:r>
              </a:p>
            </p:txBody>
          </p:sp>
        </p:grpSp>
        <p:grpSp>
          <p:nvGrpSpPr>
            <p:cNvPr id="646" name="Group 646"/>
            <p:cNvGrpSpPr/>
            <p:nvPr/>
          </p:nvGrpSpPr>
          <p:grpSpPr>
            <a:xfrm>
              <a:off x="2819399" y="1142998"/>
              <a:ext cx="2311403" cy="466730"/>
              <a:chOff x="-1" y="-1"/>
              <a:chExt cx="2311401" cy="466728"/>
            </a:xfrm>
          </p:grpSpPr>
          <p:sp>
            <p:nvSpPr>
              <p:cNvPr id="644" name="Shape 644"/>
              <p:cNvSpPr/>
              <p:nvPr/>
            </p:nvSpPr>
            <p:spPr>
              <a:xfrm>
                <a:off x="-1" y="-1"/>
                <a:ext cx="2286002" cy="466728"/>
              </a:xfrm>
              <a:prstGeom prst="rect">
                <a:avLst/>
              </a:prstGeom>
              <a:gradFill flip="none" rotWithShape="1">
                <a:gsLst>
                  <a:gs pos="0">
                    <a:srgbClr val="49B153"/>
                  </a:gs>
                  <a:gs pos="100000">
                    <a:srgbClr val="30863A"/>
                  </a:gs>
                </a:gsLst>
                <a:lin ang="18900000" scaled="0"/>
              </a:gradFill>
              <a:ln w="12700" cap="flat">
                <a:solidFill>
                  <a:srgbClr val="000000"/>
                </a:solidFill>
                <a:prstDash val="solid"/>
                <a:round/>
              </a:ln>
              <a:effectLst/>
            </p:spPr>
            <p:txBody>
              <a:bodyPr wrap="square" lIns="0" tIns="0" rIns="0" bIns="0" numCol="1" anchor="ctr">
                <a:noAutofit/>
              </a:bodyPr>
              <a:lstStyle/>
              <a:p>
                <a:pPr lvl="0" algn="r" defTabSz="914400">
                  <a:defRPr sz="6600">
                    <a:uFill>
                      <a:solidFill/>
                    </a:uFill>
                    <a:latin typeface="Times New Roman"/>
                    <a:ea typeface="Times New Roman"/>
                    <a:cs typeface="Times New Roman"/>
                    <a:sym typeface="Times New Roman"/>
                  </a:defRPr>
                </a:pPr>
                <a:endParaRPr/>
              </a:p>
            </p:txBody>
          </p:sp>
          <p:sp>
            <p:nvSpPr>
              <p:cNvPr id="645" name="Shape 645"/>
              <p:cNvSpPr/>
              <p:nvPr/>
            </p:nvSpPr>
            <p:spPr>
              <a:xfrm>
                <a:off x="0" y="48697"/>
                <a:ext cx="2311400" cy="36933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indent="39687" algn="ctr" defTabSz="914400">
                  <a:spcBef>
                    <a:spcPts val="1400"/>
                  </a:spcBef>
                  <a:defRPr sz="2400" b="1">
                    <a:solidFill>
                      <a:srgbClr val="A3A3A3"/>
                    </a:solidFill>
                    <a:effectLst>
                      <a:outerShdw blurRad="12700" dist="25400" dir="2700000" rotWithShape="0">
                        <a:srgbClr val="000000"/>
                      </a:outerShdw>
                    </a:effectLst>
                    <a:uFill>
                      <a:solidFill>
                        <a:srgbClr val="A3A3A3"/>
                      </a:solidFill>
                    </a:uFill>
                    <a:latin typeface="Arial"/>
                    <a:ea typeface="Arial"/>
                    <a:cs typeface="Arial"/>
                    <a:sym typeface="Arial"/>
                  </a:defRPr>
                </a:lvl1pPr>
              </a:lstStyle>
              <a:p>
                <a:pPr lvl="0">
                  <a:defRPr sz="1800" b="0">
                    <a:solidFill>
                      <a:srgbClr val="000000"/>
                    </a:solidFill>
                    <a:effectLst/>
                    <a:uFillTx/>
                  </a:defRPr>
                </a:pPr>
                <a:r>
                  <a:rPr sz="2400" b="1" dirty="0">
                    <a:solidFill>
                      <a:srgbClr val="FFFFFF"/>
                    </a:solidFill>
                    <a:effectLst>
                      <a:outerShdw blurRad="12700" dist="25400" dir="2700000" rotWithShape="0">
                        <a:srgbClr val="000000"/>
                      </a:outerShdw>
                    </a:effectLst>
                    <a:uFill>
                      <a:solidFill>
                        <a:srgbClr val="A3A3A3"/>
                      </a:solidFill>
                    </a:uFill>
                  </a:rPr>
                  <a:t>Place</a:t>
                </a:r>
              </a:p>
            </p:txBody>
          </p:sp>
        </p:grpSp>
        <p:grpSp>
          <p:nvGrpSpPr>
            <p:cNvPr id="649" name="Group 649"/>
            <p:cNvGrpSpPr/>
            <p:nvPr/>
          </p:nvGrpSpPr>
          <p:grpSpPr>
            <a:xfrm>
              <a:off x="2819399" y="2285998"/>
              <a:ext cx="2311403" cy="466730"/>
              <a:chOff x="-1" y="-1"/>
              <a:chExt cx="2311401" cy="466728"/>
            </a:xfrm>
          </p:grpSpPr>
          <p:sp>
            <p:nvSpPr>
              <p:cNvPr id="647" name="Shape 647"/>
              <p:cNvSpPr/>
              <p:nvPr/>
            </p:nvSpPr>
            <p:spPr>
              <a:xfrm>
                <a:off x="-1" y="-1"/>
                <a:ext cx="2286002" cy="466728"/>
              </a:xfrm>
              <a:prstGeom prst="rect">
                <a:avLst/>
              </a:prstGeom>
              <a:gradFill flip="none" rotWithShape="1">
                <a:gsLst>
                  <a:gs pos="0">
                    <a:srgbClr val="49B153"/>
                  </a:gs>
                  <a:gs pos="100000">
                    <a:srgbClr val="30863A"/>
                  </a:gs>
                </a:gsLst>
                <a:lin ang="18900000" scaled="0"/>
              </a:gradFill>
              <a:ln w="12700" cap="flat">
                <a:solidFill>
                  <a:srgbClr val="000000"/>
                </a:solidFill>
                <a:prstDash val="solid"/>
                <a:round/>
              </a:ln>
              <a:effectLst/>
            </p:spPr>
            <p:txBody>
              <a:bodyPr wrap="square" lIns="0" tIns="0" rIns="0" bIns="0" numCol="1" anchor="ctr">
                <a:noAutofit/>
              </a:bodyPr>
              <a:lstStyle/>
              <a:p>
                <a:pPr lvl="0" algn="r" defTabSz="914400">
                  <a:defRPr sz="6600">
                    <a:uFill>
                      <a:solidFill/>
                    </a:uFill>
                    <a:latin typeface="Times New Roman"/>
                    <a:ea typeface="Times New Roman"/>
                    <a:cs typeface="Times New Roman"/>
                    <a:sym typeface="Times New Roman"/>
                  </a:defRPr>
                </a:pPr>
                <a:endParaRPr/>
              </a:p>
            </p:txBody>
          </p:sp>
          <p:sp>
            <p:nvSpPr>
              <p:cNvPr id="648" name="Shape 648"/>
              <p:cNvSpPr/>
              <p:nvPr/>
            </p:nvSpPr>
            <p:spPr>
              <a:xfrm>
                <a:off x="0" y="48696"/>
                <a:ext cx="2311400" cy="36933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indent="39687" algn="ctr" defTabSz="914400">
                  <a:spcBef>
                    <a:spcPts val="1400"/>
                  </a:spcBef>
                  <a:defRPr sz="2400" b="1">
                    <a:solidFill>
                      <a:srgbClr val="A3A3A3"/>
                    </a:solidFill>
                    <a:effectLst>
                      <a:outerShdw blurRad="12700" dist="25400" dir="2700000" rotWithShape="0">
                        <a:srgbClr val="000000"/>
                      </a:outerShdw>
                    </a:effectLst>
                    <a:uFill>
                      <a:solidFill>
                        <a:srgbClr val="A3A3A3"/>
                      </a:solidFill>
                    </a:uFill>
                    <a:latin typeface="Arial"/>
                    <a:ea typeface="Arial"/>
                    <a:cs typeface="Arial"/>
                    <a:sym typeface="Arial"/>
                  </a:defRPr>
                </a:lvl1pPr>
              </a:lstStyle>
              <a:p>
                <a:pPr lvl="0">
                  <a:defRPr sz="1800" b="0">
                    <a:solidFill>
                      <a:srgbClr val="000000"/>
                    </a:solidFill>
                    <a:effectLst/>
                    <a:uFillTx/>
                  </a:defRPr>
                </a:pPr>
                <a:r>
                  <a:rPr sz="2400" b="1" dirty="0">
                    <a:solidFill>
                      <a:srgbClr val="FFFFFF"/>
                    </a:solidFill>
                    <a:effectLst>
                      <a:outerShdw blurRad="12700" dist="25400" dir="2700000" rotWithShape="0">
                        <a:srgbClr val="000000"/>
                      </a:outerShdw>
                    </a:effectLst>
                    <a:uFill>
                      <a:solidFill>
                        <a:srgbClr val="A3A3A3"/>
                      </a:solidFill>
                    </a:uFill>
                  </a:rPr>
                  <a:t>Roadway</a:t>
                </a:r>
              </a:p>
            </p:txBody>
          </p:sp>
        </p:grpSp>
        <p:grpSp>
          <p:nvGrpSpPr>
            <p:cNvPr id="652" name="Group 652"/>
            <p:cNvGrpSpPr/>
            <p:nvPr/>
          </p:nvGrpSpPr>
          <p:grpSpPr>
            <a:xfrm>
              <a:off x="0" y="3424237"/>
              <a:ext cx="2311404" cy="547692"/>
              <a:chOff x="0" y="0"/>
              <a:chExt cx="2311402" cy="547691"/>
            </a:xfrm>
          </p:grpSpPr>
          <p:sp>
            <p:nvSpPr>
              <p:cNvPr id="650" name="Shape 650"/>
              <p:cNvSpPr/>
              <p:nvPr/>
            </p:nvSpPr>
            <p:spPr>
              <a:xfrm>
                <a:off x="0" y="0"/>
                <a:ext cx="2286002" cy="547691"/>
              </a:xfrm>
              <a:prstGeom prst="rect">
                <a:avLst/>
              </a:prstGeom>
              <a:gradFill flip="none" rotWithShape="1">
                <a:gsLst>
                  <a:gs pos="0">
                    <a:srgbClr val="49B153"/>
                  </a:gs>
                  <a:gs pos="100000">
                    <a:srgbClr val="30863A"/>
                  </a:gs>
                </a:gsLst>
                <a:lin ang="18900000" scaled="0"/>
              </a:gradFill>
              <a:ln w="12700" cap="flat">
                <a:solidFill>
                  <a:srgbClr val="000000"/>
                </a:solidFill>
                <a:prstDash val="solid"/>
                <a:round/>
              </a:ln>
              <a:effectLst/>
            </p:spPr>
            <p:txBody>
              <a:bodyPr wrap="square" lIns="0" tIns="0" rIns="0" bIns="0" numCol="1" anchor="ctr">
                <a:noAutofit/>
              </a:bodyPr>
              <a:lstStyle/>
              <a:p>
                <a:pPr lvl="0" algn="r" defTabSz="914400">
                  <a:defRPr sz="6600">
                    <a:uFill>
                      <a:solidFill/>
                    </a:uFill>
                    <a:latin typeface="Times New Roman"/>
                    <a:ea typeface="Times New Roman"/>
                    <a:cs typeface="Times New Roman"/>
                    <a:sym typeface="Times New Roman"/>
                  </a:defRPr>
                </a:pPr>
                <a:endParaRPr/>
              </a:p>
            </p:txBody>
          </p:sp>
          <p:sp>
            <p:nvSpPr>
              <p:cNvPr id="651" name="Shape 651"/>
              <p:cNvSpPr/>
              <p:nvPr/>
            </p:nvSpPr>
            <p:spPr>
              <a:xfrm>
                <a:off x="0" y="88384"/>
                <a:ext cx="2311402" cy="36933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indent="39687" algn="ctr" defTabSz="914400">
                  <a:spcBef>
                    <a:spcPts val="1400"/>
                  </a:spcBef>
                  <a:defRPr sz="2400" b="1">
                    <a:solidFill>
                      <a:srgbClr val="A3A3A3"/>
                    </a:solidFill>
                    <a:effectLst>
                      <a:outerShdw blurRad="12700" dist="25400" dir="2700000" rotWithShape="0">
                        <a:srgbClr val="000000"/>
                      </a:outerShdw>
                    </a:effectLst>
                    <a:uFill>
                      <a:solidFill>
                        <a:srgbClr val="A3A3A3"/>
                      </a:solidFill>
                    </a:uFill>
                    <a:latin typeface="Arial"/>
                    <a:ea typeface="Arial"/>
                    <a:cs typeface="Arial"/>
                    <a:sym typeface="Arial"/>
                  </a:defRPr>
                </a:lvl1pPr>
              </a:lstStyle>
              <a:p>
                <a:pPr lvl="0">
                  <a:defRPr sz="1800" b="0">
                    <a:solidFill>
                      <a:srgbClr val="000000"/>
                    </a:solidFill>
                    <a:effectLst/>
                    <a:uFillTx/>
                  </a:defRPr>
                </a:pPr>
                <a:r>
                  <a:rPr sz="2400" b="1" dirty="0">
                    <a:solidFill>
                      <a:srgbClr val="FFFFFF"/>
                    </a:solidFill>
                    <a:effectLst>
                      <a:outerShdw blurRad="12700" dist="25400" dir="2700000" rotWithShape="0">
                        <a:srgbClr val="000000"/>
                      </a:outerShdw>
                    </a:effectLst>
                    <a:uFill>
                      <a:solidFill>
                        <a:srgbClr val="A3A3A3"/>
                      </a:solidFill>
                    </a:uFill>
                  </a:rPr>
                  <a:t>Traveled Way</a:t>
                </a:r>
              </a:p>
            </p:txBody>
          </p:sp>
        </p:grpSp>
        <p:grpSp>
          <p:nvGrpSpPr>
            <p:cNvPr id="655" name="Group 655"/>
            <p:cNvGrpSpPr/>
            <p:nvPr/>
          </p:nvGrpSpPr>
          <p:grpSpPr>
            <a:xfrm>
              <a:off x="2819399" y="3424237"/>
              <a:ext cx="2311403" cy="547692"/>
              <a:chOff x="-1" y="0"/>
              <a:chExt cx="2311401" cy="547691"/>
            </a:xfrm>
          </p:grpSpPr>
          <p:sp>
            <p:nvSpPr>
              <p:cNvPr id="653" name="Shape 653"/>
              <p:cNvSpPr/>
              <p:nvPr/>
            </p:nvSpPr>
            <p:spPr>
              <a:xfrm>
                <a:off x="-1" y="0"/>
                <a:ext cx="2286002" cy="547691"/>
              </a:xfrm>
              <a:prstGeom prst="rect">
                <a:avLst/>
              </a:prstGeom>
              <a:gradFill flip="none" rotWithShape="1">
                <a:gsLst>
                  <a:gs pos="0">
                    <a:srgbClr val="49B153"/>
                  </a:gs>
                  <a:gs pos="100000">
                    <a:srgbClr val="30863A"/>
                  </a:gs>
                </a:gsLst>
                <a:lin ang="18900000" scaled="0"/>
              </a:gradFill>
              <a:ln w="12700" cap="flat">
                <a:solidFill>
                  <a:srgbClr val="000000"/>
                </a:solidFill>
                <a:prstDash val="solid"/>
                <a:round/>
              </a:ln>
              <a:effectLst/>
            </p:spPr>
            <p:txBody>
              <a:bodyPr wrap="square" lIns="0" tIns="0" rIns="0" bIns="0" numCol="1" anchor="ctr">
                <a:noAutofit/>
              </a:bodyPr>
              <a:lstStyle/>
              <a:p>
                <a:pPr lvl="0" algn="r" defTabSz="914400">
                  <a:defRPr sz="6600">
                    <a:uFill>
                      <a:solidFill/>
                    </a:uFill>
                    <a:latin typeface="Times New Roman"/>
                    <a:ea typeface="Times New Roman"/>
                    <a:cs typeface="Times New Roman"/>
                    <a:sym typeface="Times New Roman"/>
                  </a:defRPr>
                </a:pPr>
                <a:endParaRPr/>
              </a:p>
            </p:txBody>
          </p:sp>
          <p:sp>
            <p:nvSpPr>
              <p:cNvPr id="654" name="Shape 654"/>
              <p:cNvSpPr/>
              <p:nvPr/>
            </p:nvSpPr>
            <p:spPr>
              <a:xfrm>
                <a:off x="0" y="88384"/>
                <a:ext cx="2311400" cy="36933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indent="39687" algn="ctr" defTabSz="914400">
                  <a:spcBef>
                    <a:spcPts val="1400"/>
                  </a:spcBef>
                  <a:defRPr sz="2400" b="1">
                    <a:solidFill>
                      <a:srgbClr val="A3A3A3"/>
                    </a:solidFill>
                    <a:effectLst>
                      <a:outerShdw blurRad="12700" dist="25400" dir="2700000" rotWithShape="0">
                        <a:srgbClr val="000000"/>
                      </a:outerShdw>
                    </a:effectLst>
                    <a:uFill>
                      <a:solidFill>
                        <a:srgbClr val="A3A3A3"/>
                      </a:solidFill>
                    </a:uFill>
                    <a:latin typeface="Arial"/>
                    <a:ea typeface="Arial"/>
                    <a:cs typeface="Arial"/>
                    <a:sym typeface="Arial"/>
                  </a:defRPr>
                </a:lvl1pPr>
              </a:lstStyle>
              <a:p>
                <a:pPr lvl="0">
                  <a:defRPr sz="1800" b="0">
                    <a:solidFill>
                      <a:srgbClr val="000000"/>
                    </a:solidFill>
                    <a:effectLst/>
                    <a:uFillTx/>
                  </a:defRPr>
                </a:pPr>
                <a:r>
                  <a:rPr sz="2400" b="1" dirty="0">
                    <a:solidFill>
                      <a:srgbClr val="FFFFFF"/>
                    </a:solidFill>
                    <a:effectLst>
                      <a:outerShdw blurRad="12700" dist="25400" dir="2700000" rotWithShape="0">
                        <a:srgbClr val="000000"/>
                      </a:outerShdw>
                    </a:effectLst>
                    <a:uFill>
                      <a:solidFill>
                        <a:srgbClr val="A3A3A3"/>
                      </a:solidFill>
                    </a:uFill>
                  </a:rPr>
                  <a:t>Intersections</a:t>
                </a:r>
              </a:p>
            </p:txBody>
          </p:sp>
        </p:grpSp>
        <p:grpSp>
          <p:nvGrpSpPr>
            <p:cNvPr id="658" name="Group 658"/>
            <p:cNvGrpSpPr/>
            <p:nvPr/>
          </p:nvGrpSpPr>
          <p:grpSpPr>
            <a:xfrm>
              <a:off x="5715000" y="3424237"/>
              <a:ext cx="2311403" cy="568303"/>
              <a:chOff x="-1" y="0"/>
              <a:chExt cx="2311401" cy="568301"/>
            </a:xfrm>
          </p:grpSpPr>
          <p:sp>
            <p:nvSpPr>
              <p:cNvPr id="656" name="Shape 656"/>
              <p:cNvSpPr/>
              <p:nvPr/>
            </p:nvSpPr>
            <p:spPr>
              <a:xfrm>
                <a:off x="-1" y="0"/>
                <a:ext cx="2286002" cy="568301"/>
              </a:xfrm>
              <a:prstGeom prst="rect">
                <a:avLst/>
              </a:prstGeom>
              <a:gradFill flip="none" rotWithShape="1">
                <a:gsLst>
                  <a:gs pos="0">
                    <a:srgbClr val="49B153"/>
                  </a:gs>
                  <a:gs pos="100000">
                    <a:srgbClr val="30863A"/>
                  </a:gs>
                </a:gsLst>
                <a:lin ang="18900000" scaled="0"/>
              </a:gradFill>
              <a:ln w="12700" cap="flat">
                <a:solidFill>
                  <a:srgbClr val="000000"/>
                </a:solidFill>
                <a:prstDash val="solid"/>
                <a:round/>
              </a:ln>
              <a:effectLst/>
            </p:spPr>
            <p:txBody>
              <a:bodyPr wrap="square" lIns="0" tIns="0" rIns="0" bIns="0" numCol="1" anchor="ctr">
                <a:noAutofit/>
              </a:bodyPr>
              <a:lstStyle/>
              <a:p>
                <a:pPr lvl="0" algn="r" defTabSz="914400">
                  <a:defRPr sz="6600">
                    <a:uFill>
                      <a:solidFill/>
                    </a:uFill>
                    <a:latin typeface="Times New Roman"/>
                    <a:ea typeface="Times New Roman"/>
                    <a:cs typeface="Times New Roman"/>
                    <a:sym typeface="Times New Roman"/>
                  </a:defRPr>
                </a:pPr>
                <a:endParaRPr/>
              </a:p>
            </p:txBody>
          </p:sp>
          <p:sp>
            <p:nvSpPr>
              <p:cNvPr id="657" name="Shape 657"/>
              <p:cNvSpPr/>
              <p:nvPr/>
            </p:nvSpPr>
            <p:spPr>
              <a:xfrm>
                <a:off x="0" y="99497"/>
                <a:ext cx="2311400" cy="36933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indent="39687" algn="ctr" defTabSz="914400">
                  <a:spcBef>
                    <a:spcPts val="1400"/>
                  </a:spcBef>
                  <a:defRPr sz="2400" b="1">
                    <a:solidFill>
                      <a:srgbClr val="A3A3A3"/>
                    </a:solidFill>
                    <a:effectLst>
                      <a:outerShdw blurRad="12700" dist="25400" dir="2700000" rotWithShape="0">
                        <a:srgbClr val="000000"/>
                      </a:outerShdw>
                    </a:effectLst>
                    <a:uFill>
                      <a:solidFill>
                        <a:srgbClr val="A3A3A3"/>
                      </a:solidFill>
                    </a:uFill>
                    <a:latin typeface="Arial"/>
                    <a:ea typeface="Arial"/>
                    <a:cs typeface="Arial"/>
                    <a:sym typeface="Arial"/>
                  </a:defRPr>
                </a:lvl1pPr>
              </a:lstStyle>
              <a:p>
                <a:pPr lvl="0">
                  <a:defRPr sz="1800" b="0">
                    <a:solidFill>
                      <a:srgbClr val="000000"/>
                    </a:solidFill>
                    <a:effectLst/>
                    <a:uFillTx/>
                  </a:defRPr>
                </a:pPr>
                <a:r>
                  <a:rPr sz="2400" b="1" dirty="0">
                    <a:solidFill>
                      <a:srgbClr val="FFFFFF"/>
                    </a:solidFill>
                    <a:effectLst>
                      <a:outerShdw blurRad="12700" dist="25400" dir="2700000" rotWithShape="0">
                        <a:srgbClr val="000000"/>
                      </a:outerShdw>
                    </a:effectLst>
                    <a:uFill>
                      <a:solidFill>
                        <a:srgbClr val="A3A3A3"/>
                      </a:solidFill>
                    </a:uFill>
                  </a:rPr>
                  <a:t>Roadside</a:t>
                </a:r>
              </a:p>
            </p:txBody>
          </p:sp>
        </p:grpSp>
        <p:sp>
          <p:nvSpPr>
            <p:cNvPr id="659" name="Shape 659"/>
            <p:cNvSpPr/>
            <p:nvPr/>
          </p:nvSpPr>
          <p:spPr>
            <a:xfrm rot="5400000">
              <a:off x="3883823" y="451637"/>
              <a:ext cx="230180" cy="5715004"/>
            </a:xfrm>
            <a:custGeom>
              <a:avLst/>
              <a:gdLst/>
              <a:ahLst/>
              <a:cxnLst>
                <a:cxn ang="0">
                  <a:pos x="wd2" y="hd2"/>
                </a:cxn>
                <a:cxn ang="5400000">
                  <a:pos x="wd2" y="hd2"/>
                </a:cxn>
                <a:cxn ang="10800000">
                  <a:pos x="wd2" y="hd2"/>
                </a:cxn>
                <a:cxn ang="16200000">
                  <a:pos x="wd2" y="hd2"/>
                </a:cxn>
              </a:cxnLst>
              <a:rect l="0" t="0" r="r" b="b"/>
              <a:pathLst>
                <a:path w="21600" h="21600" extrusionOk="0">
                  <a:moveTo>
                    <a:pt x="21452" y="0"/>
                  </a:moveTo>
                  <a:lnTo>
                    <a:pt x="0" y="0"/>
                  </a:lnTo>
                  <a:lnTo>
                    <a:pt x="0" y="21600"/>
                  </a:lnTo>
                  <a:lnTo>
                    <a:pt x="21600" y="21600"/>
                  </a:lnTo>
                </a:path>
              </a:pathLst>
            </a:custGeom>
            <a:noFill/>
            <a:ln w="25400" cap="flat">
              <a:solidFill>
                <a:srgbClr val="49B153"/>
              </a:solidFill>
              <a:prstDash val="solid"/>
              <a:miter lim="400000"/>
            </a:ln>
            <a:effectLst/>
          </p:spPr>
          <p:txBody>
            <a:bodyPr wrap="square" lIns="0" tIns="0" rIns="0" bIns="0" numCol="1" anchor="ctr">
              <a:noAutofit/>
            </a:bodyPr>
            <a:lstStyle/>
            <a:p>
              <a:pPr lvl="0" algn="r" defTabSz="914400">
                <a:defRPr sz="6600">
                  <a:uFill>
                    <a:solidFill/>
                  </a:uFill>
                  <a:latin typeface="Times New Roman"/>
                  <a:ea typeface="Times New Roman"/>
                  <a:cs typeface="Times New Roman"/>
                  <a:sym typeface="Times New Roman"/>
                </a:defRPr>
              </a:pPr>
              <a:endParaRPr/>
            </a:p>
          </p:txBody>
        </p:sp>
      </p:grpSp>
      <p:sp>
        <p:nvSpPr>
          <p:cNvPr id="26" name="Shape 639"/>
          <p:cNvSpPr txBox="1">
            <a:spLocks/>
          </p:cNvSpPr>
          <p:nvPr/>
        </p:nvSpPr>
        <p:spPr>
          <a:xfrm>
            <a:off x="1243380" y="865386"/>
            <a:ext cx="6667500" cy="1295400"/>
          </a:xfrm>
          <a:prstGeom prst="rect">
            <a:avLst/>
          </a:prstGeom>
          <a:ln w="12700">
            <a:miter lim="400000"/>
          </a:ln>
          <a:extLst>
            <a:ext uri="{C572A759-6A51-4108-AA02-DFA0A04FC94B}">
              <ma14:wrappingTextBoxFlag xmlns:ma14="http://schemas.microsoft.com/office/mac/drawingml/2011/main" val="1"/>
            </a:ext>
          </a:extLst>
        </p:spPr>
        <p:txBody>
          <a:bodyPr lIns="0" tIns="0" rIns="0" bIns="0" anchor="t">
            <a:normAutofit/>
          </a:bodyPr>
          <a:lstStyle>
            <a:lvl1pPr marR="40639" indent="0" algn="l">
              <a:defRPr sz="4200">
                <a:solidFill>
                  <a:srgbClr val="D6A800"/>
                </a:solidFill>
                <a:uFill>
                  <a:solidFill>
                    <a:srgbClr val="D6A800"/>
                  </a:solidFill>
                </a:uFill>
                <a:latin typeface="Franklin Gothic Book"/>
                <a:ea typeface="Franklin Gothic Book"/>
                <a:cs typeface="Franklin Gothic Book"/>
                <a:sym typeface="Franklin Gothic Book"/>
              </a:defRPr>
            </a:lvl1pPr>
            <a:lvl2pPr marR="40639" algn="ctr">
              <a:defRPr sz="4400">
                <a:uFill>
                  <a:solidFill/>
                </a:uFill>
                <a:latin typeface="Arial"/>
                <a:ea typeface="Arial"/>
                <a:cs typeface="Arial"/>
                <a:sym typeface="Arial"/>
              </a:defRPr>
            </a:lvl2pPr>
            <a:lvl3pPr marR="40639" algn="ctr">
              <a:defRPr sz="4400">
                <a:uFill>
                  <a:solidFill/>
                </a:uFill>
                <a:latin typeface="Arial"/>
                <a:ea typeface="Arial"/>
                <a:cs typeface="Arial"/>
                <a:sym typeface="Arial"/>
              </a:defRPr>
            </a:lvl3pPr>
            <a:lvl4pPr marR="40639" algn="ctr">
              <a:defRPr sz="4400">
                <a:uFill>
                  <a:solidFill/>
                </a:uFill>
                <a:latin typeface="Arial"/>
                <a:ea typeface="Arial"/>
                <a:cs typeface="Arial"/>
                <a:sym typeface="Arial"/>
              </a:defRPr>
            </a:lvl4pPr>
            <a:lvl5pPr marR="40639" algn="ctr">
              <a:defRPr sz="4400">
                <a:uFill>
                  <a:solidFill/>
                </a:uFill>
                <a:latin typeface="Arial"/>
                <a:ea typeface="Arial"/>
                <a:cs typeface="Arial"/>
                <a:sym typeface="Arial"/>
              </a:defRPr>
            </a:lvl5pPr>
            <a:lvl6pPr marR="40639" algn="ctr">
              <a:defRPr sz="4400">
                <a:uFill>
                  <a:solidFill/>
                </a:uFill>
                <a:latin typeface="Arial"/>
                <a:ea typeface="Arial"/>
                <a:cs typeface="Arial"/>
                <a:sym typeface="Arial"/>
              </a:defRPr>
            </a:lvl6pPr>
            <a:lvl7pPr marR="40639" algn="ctr">
              <a:defRPr sz="4400">
                <a:uFill>
                  <a:solidFill/>
                </a:uFill>
                <a:latin typeface="Arial"/>
                <a:ea typeface="Arial"/>
                <a:cs typeface="Arial"/>
                <a:sym typeface="Arial"/>
              </a:defRPr>
            </a:lvl7pPr>
            <a:lvl8pPr marR="40639" algn="ctr">
              <a:defRPr sz="4400">
                <a:uFill>
                  <a:solidFill/>
                </a:uFill>
                <a:latin typeface="Arial"/>
                <a:ea typeface="Arial"/>
                <a:cs typeface="Arial"/>
                <a:sym typeface="Arial"/>
              </a:defRPr>
            </a:lvl8pPr>
            <a:lvl9pPr marR="40639" algn="ctr">
              <a:defRPr sz="4400">
                <a:uFill>
                  <a:solidFill/>
                </a:uFill>
                <a:latin typeface="Arial"/>
                <a:ea typeface="Arial"/>
                <a:cs typeface="Arial"/>
                <a:sym typeface="Arial"/>
              </a:defRPr>
            </a:lvl9pPr>
          </a:lstStyle>
          <a:p>
            <a:pPr indent="39687" algn="ctr">
              <a:defRPr sz="1800">
                <a:solidFill>
                  <a:srgbClr val="000000"/>
                </a:solidFill>
                <a:uFillTx/>
              </a:defRPr>
            </a:pPr>
            <a:r>
              <a:rPr lang="en-US" sz="1800" dirty="0" smtClean="0">
                <a:solidFill>
                  <a:srgbClr val="000000"/>
                </a:solidFill>
                <a:uFillTx/>
              </a:rPr>
              <a:t/>
            </a:r>
            <a:br>
              <a:rPr lang="en-US" sz="1800" dirty="0" smtClean="0">
                <a:solidFill>
                  <a:srgbClr val="000000"/>
                </a:solidFill>
                <a:uFillTx/>
              </a:rPr>
            </a:br>
            <a:endParaRPr lang="en-US" sz="3600" i="1" dirty="0">
              <a:solidFill>
                <a:srgbClr val="FFFFFF"/>
              </a:solidFill>
              <a:uFill>
                <a:solidFill>
                  <a:srgbClr val="FFFFFF"/>
                </a:solidFill>
              </a:uFill>
            </a:endParaRPr>
          </a:p>
        </p:txBody>
      </p:sp>
    </p:spTree>
    <p:extLst>
      <p:ext uri="{BB962C8B-B14F-4D97-AF65-F5344CB8AC3E}">
        <p14:creationId xmlns:p14="http://schemas.microsoft.com/office/powerpoint/2010/main" val="236292012"/>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dissolve">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1" name="Picture 1"/>
          <p:cNvPicPr>
            <a:picLocks noChangeArrowheads="1"/>
          </p:cNvPicPr>
          <p:nvPr/>
        </p:nvPicPr>
        <p:blipFill>
          <a:blip r:embed="rId2">
            <a:lum contrast="-2000"/>
            <a:extLst>
              <a:ext uri="{28A0092B-C50C-407E-A947-70E740481C1C}">
                <a14:useLocalDpi xmlns:a14="http://schemas.microsoft.com/office/drawing/2010/main" val="0"/>
              </a:ext>
            </a:extLst>
          </a:blip>
          <a:srcRect/>
          <a:stretch>
            <a:fillRect/>
          </a:stretch>
        </p:blipFill>
        <p:spPr bwMode="auto">
          <a:xfrm>
            <a:off x="8458200" y="6324600"/>
            <a:ext cx="38100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7762" name="Rectangle 2"/>
          <p:cNvSpPr>
            <a:spLocks/>
          </p:cNvSpPr>
          <p:nvPr/>
        </p:nvSpPr>
        <p:spPr bwMode="auto">
          <a:xfrm>
            <a:off x="6669088" y="6353175"/>
            <a:ext cx="1819275"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40638" bIns="0">
            <a:spAutoFit/>
          </a:bodyPr>
          <a:lstStyle/>
          <a:p>
            <a:pPr marL="38100"/>
            <a:r>
              <a:rPr lang="en-US" sz="1100">
                <a:solidFill>
                  <a:srgbClr val="F8F8F8"/>
                </a:solidFill>
                <a:latin typeface="Franklin Gothic Book" charset="0"/>
                <a:ea typeface="ＭＳ Ｐゴシック" charset="0"/>
                <a:cs typeface="ＭＳ Ｐゴシック" charset="0"/>
                <a:sym typeface="Franklin Gothic Book" charset="0"/>
              </a:rPr>
              <a:t>PROJECT FOR PUBLIC SPACES</a:t>
            </a:r>
          </a:p>
        </p:txBody>
      </p:sp>
      <p:sp>
        <p:nvSpPr>
          <p:cNvPr id="117763" name="Rectangle 3"/>
          <p:cNvSpPr>
            <a:spLocks/>
          </p:cNvSpPr>
          <p:nvPr/>
        </p:nvSpPr>
        <p:spPr bwMode="auto">
          <a:xfrm>
            <a:off x="153988" y="0"/>
            <a:ext cx="8991600" cy="287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40638" bIns="0"/>
          <a:lstStyle/>
          <a:p>
            <a:pPr marL="38100" algn="ctr"/>
            <a:r>
              <a:rPr lang="en-US" sz="3600" dirty="0" smtClean="0">
                <a:solidFill>
                  <a:srgbClr val="FFFFFF"/>
                </a:solidFill>
                <a:latin typeface="Impact" charset="0"/>
                <a:ea typeface="ＭＳ Ｐゴシック" charset="0"/>
                <a:cs typeface="ＭＳ Ｐゴシック" charset="0"/>
                <a:sym typeface="Impact" charset="0"/>
              </a:rPr>
              <a:t>New Approaches Can Solve Multiple Problems </a:t>
            </a:r>
            <a:endParaRPr lang="en-US" sz="3600" dirty="0">
              <a:solidFill>
                <a:srgbClr val="FFFFFF"/>
              </a:solidFill>
              <a:latin typeface="Impact" charset="0"/>
              <a:ea typeface="ＭＳ Ｐゴシック" charset="0"/>
              <a:cs typeface="ＭＳ Ｐゴシック" charset="0"/>
              <a:sym typeface="Impact" charset="0"/>
            </a:endParaRPr>
          </a:p>
        </p:txBody>
      </p:sp>
      <p:pic>
        <p:nvPicPr>
          <p:cNvPr id="117764" name="Picture 4"/>
          <p:cNvPicPr>
            <a:picLocks noChangeArrowheads="1"/>
          </p:cNvPicPr>
          <p:nvPr/>
        </p:nvPicPr>
        <p:blipFill>
          <a:blip r:embed="rId3">
            <a:extLst>
              <a:ext uri="{28A0092B-C50C-407E-A947-70E740481C1C}">
                <a14:useLocalDpi xmlns:a14="http://schemas.microsoft.com/office/drawing/2010/main" val="0"/>
              </a:ext>
            </a:extLst>
          </a:blip>
          <a:srcRect t="38516" b="14970"/>
          <a:stretch>
            <a:fillRect/>
          </a:stretch>
        </p:blipFill>
        <p:spPr bwMode="auto">
          <a:xfrm>
            <a:off x="1588" y="3022600"/>
            <a:ext cx="9144000" cy="278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429" name="Picture 5"/>
          <p:cNvPicPr>
            <a:picLocks noChangeArrowheads="1"/>
          </p:cNvPicPr>
          <p:nvPr/>
        </p:nvPicPr>
        <p:blipFill>
          <a:blip r:embed="rId4">
            <a:extLst>
              <a:ext uri="{28A0092B-C50C-407E-A947-70E740481C1C}">
                <a14:useLocalDpi xmlns:a14="http://schemas.microsoft.com/office/drawing/2010/main" val="0"/>
              </a:ext>
            </a:extLst>
          </a:blip>
          <a:srcRect t="37903" b="15802"/>
          <a:stretch>
            <a:fillRect/>
          </a:stretch>
        </p:blipFill>
        <p:spPr bwMode="auto">
          <a:xfrm>
            <a:off x="0" y="2989263"/>
            <a:ext cx="9144000" cy="281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6538996"/>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034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 name="image2.png"/>
          <p:cNvPicPr/>
          <p:nvPr/>
        </p:nvPicPr>
        <p:blipFill>
          <a:blip r:embed="rId3">
            <a:extLst/>
          </a:blip>
          <a:stretch>
            <a:fillRect/>
          </a:stretch>
        </p:blipFill>
        <p:spPr>
          <a:xfrm>
            <a:off x="8458200" y="6324600"/>
            <a:ext cx="384176" cy="376239"/>
          </a:xfrm>
          <a:prstGeom prst="rect">
            <a:avLst/>
          </a:prstGeom>
          <a:ln w="12700">
            <a:miter lim="400000"/>
          </a:ln>
        </p:spPr>
      </p:pic>
      <p:sp>
        <p:nvSpPr>
          <p:cNvPr id="147" name="Shape 147"/>
          <p:cNvSpPr/>
          <p:nvPr/>
        </p:nvSpPr>
        <p:spPr>
          <a:xfrm>
            <a:off x="6502400" y="6354762"/>
            <a:ext cx="1992314" cy="1778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indent="39687" algn="r" defTabSz="914400">
              <a:defRPr>
                <a:solidFill>
                  <a:srgbClr val="FAFAFA"/>
                </a:solidFill>
                <a:uFill>
                  <a:solidFill>
                    <a:srgbClr val="FAFAFA"/>
                  </a:solidFill>
                </a:uFill>
              </a:defRPr>
            </a:lvl1pPr>
          </a:lstStyle>
          <a:p>
            <a:pPr lvl="0">
              <a:defRPr sz="1800">
                <a:solidFill>
                  <a:srgbClr val="000000"/>
                </a:solidFill>
                <a:uFillTx/>
              </a:defRPr>
            </a:pPr>
            <a:r>
              <a:rPr sz="1200">
                <a:solidFill>
                  <a:srgbClr val="FAFAFA"/>
                </a:solidFill>
                <a:uFill>
                  <a:solidFill>
                    <a:srgbClr val="FAFAFA"/>
                  </a:solidFill>
                </a:uFill>
              </a:rPr>
              <a:t>PROJECT FOR PUBLIC SPACES</a:t>
            </a:r>
          </a:p>
        </p:txBody>
      </p:sp>
      <p:sp>
        <p:nvSpPr>
          <p:cNvPr id="150" name="Shape 150"/>
          <p:cNvSpPr/>
          <p:nvPr/>
        </p:nvSpPr>
        <p:spPr>
          <a:xfrm>
            <a:off x="225424" y="-43964"/>
            <a:ext cx="8232776" cy="1472198"/>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spAutoFit/>
          </a:bodyPr>
          <a:lstStyle>
            <a:lvl1pPr indent="39687" defTabSz="914400">
              <a:spcBef>
                <a:spcPts val="1400"/>
              </a:spcBef>
              <a:defRPr sz="3200">
                <a:solidFill>
                  <a:srgbClr val="FFFFFF"/>
                </a:solidFill>
                <a:uFill>
                  <a:solidFill>
                    <a:srgbClr val="FFFFFF"/>
                  </a:solidFill>
                </a:uFill>
              </a:defRPr>
            </a:lvl1pPr>
          </a:lstStyle>
          <a:p>
            <a:pPr lvl="0" algn="ctr">
              <a:defRPr sz="1800">
                <a:solidFill>
                  <a:srgbClr val="000000"/>
                </a:solidFill>
                <a:uFillTx/>
              </a:defRPr>
            </a:pPr>
            <a:r>
              <a:rPr lang="en-US" sz="2800" dirty="0" smtClean="0">
                <a:solidFill>
                  <a:srgbClr val="FFFFFF"/>
                </a:solidFill>
                <a:uFill>
                  <a:solidFill>
                    <a:srgbClr val="FFFFFF"/>
                  </a:solidFill>
                </a:uFill>
              </a:rPr>
              <a:t>Is a Collaborative Framework a New Idea?</a:t>
            </a:r>
          </a:p>
          <a:p>
            <a:pPr lvl="0" algn="ctr">
              <a:defRPr sz="1800">
                <a:solidFill>
                  <a:srgbClr val="000000"/>
                </a:solidFill>
                <a:uFillTx/>
              </a:defRPr>
            </a:pPr>
            <a:r>
              <a:rPr lang="en-US" sz="2800" dirty="0" smtClean="0">
                <a:solidFill>
                  <a:srgbClr val="FFFFFF"/>
                </a:solidFill>
                <a:uFill>
                  <a:solidFill>
                    <a:srgbClr val="FFFFFF"/>
                  </a:solidFill>
                </a:uFill>
              </a:rPr>
              <a:t>Our Communities Used to be Planned to Accomplish Many Purposes</a:t>
            </a:r>
            <a:endParaRPr sz="3200" dirty="0">
              <a:solidFill>
                <a:srgbClr val="FFFFFF"/>
              </a:solidFill>
              <a:uFill>
                <a:solidFill>
                  <a:srgbClr val="FFFFFF"/>
                </a:solidFill>
              </a:uFill>
            </a:endParaRPr>
          </a:p>
        </p:txBody>
      </p:sp>
      <p:pic>
        <p:nvPicPr>
          <p:cNvPr id="2" name="Picture 1" descr="vintage_map_of_frankfort_kentucky_postcard-r2b2d564cbf1e43bdad74c31cb2483d05_vgbaq_8byvr_324.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89125" y="1617662"/>
            <a:ext cx="4737100" cy="4737100"/>
          </a:xfrm>
          <a:prstGeom prst="rect">
            <a:avLst/>
          </a:prstGeom>
        </p:spPr>
      </p:pic>
    </p:spTree>
    <p:extLst>
      <p:ext uri="{BB962C8B-B14F-4D97-AF65-F5344CB8AC3E}">
        <p14:creationId xmlns:p14="http://schemas.microsoft.com/office/powerpoint/2010/main" val="1493118252"/>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29" name="Picture 1"/>
          <p:cNvPicPr>
            <a:picLocks noChangeArrowheads="1"/>
          </p:cNvPicPr>
          <p:nvPr/>
        </p:nvPicPr>
        <p:blipFill>
          <a:blip r:embed="rId2">
            <a:lum contrast="-2000"/>
            <a:extLst>
              <a:ext uri="{28A0092B-C50C-407E-A947-70E740481C1C}">
                <a14:useLocalDpi xmlns:a14="http://schemas.microsoft.com/office/drawing/2010/main" val="0"/>
              </a:ext>
            </a:extLst>
          </a:blip>
          <a:srcRect/>
          <a:stretch>
            <a:fillRect/>
          </a:stretch>
        </p:blipFill>
        <p:spPr bwMode="auto">
          <a:xfrm>
            <a:off x="8458200" y="6324600"/>
            <a:ext cx="38100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4930" name="Rectangle 2"/>
          <p:cNvSpPr>
            <a:spLocks/>
          </p:cNvSpPr>
          <p:nvPr/>
        </p:nvSpPr>
        <p:spPr bwMode="auto">
          <a:xfrm>
            <a:off x="6669088" y="6353175"/>
            <a:ext cx="1819275"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40638" bIns="0">
            <a:spAutoFit/>
          </a:bodyPr>
          <a:lstStyle/>
          <a:p>
            <a:pPr marL="38100"/>
            <a:r>
              <a:rPr lang="en-US" sz="1100">
                <a:solidFill>
                  <a:srgbClr val="F8F8F8"/>
                </a:solidFill>
                <a:latin typeface="Franklin Gothic Book" charset="0"/>
                <a:ea typeface="ＭＳ Ｐゴシック" charset="0"/>
                <a:cs typeface="ＭＳ Ｐゴシック" charset="0"/>
                <a:sym typeface="Franklin Gothic Book" charset="0"/>
              </a:rPr>
              <a:t>PROJECT FOR PUBLIC SPACES</a:t>
            </a:r>
          </a:p>
        </p:txBody>
      </p:sp>
      <p:pic>
        <p:nvPicPr>
          <p:cNvPr id="124931" name="Picture 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219200"/>
            <a:ext cx="64643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0596" name="Picture 4"/>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9000" y="1371600"/>
            <a:ext cx="64643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4933" name="Rectangle 5"/>
          <p:cNvSpPr>
            <a:spLocks/>
          </p:cNvSpPr>
          <p:nvPr/>
        </p:nvSpPr>
        <p:spPr bwMode="auto">
          <a:xfrm>
            <a:off x="0" y="-120650"/>
            <a:ext cx="91821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40638" bIns="0" anchor="ctr"/>
          <a:lstStyle/>
          <a:p>
            <a:pPr marL="38100" algn="ctr"/>
            <a:r>
              <a:rPr lang="en-US" sz="3800">
                <a:solidFill>
                  <a:srgbClr val="FFFFFF"/>
                </a:solidFill>
                <a:latin typeface="Arial Black" charset="0"/>
                <a:ea typeface="ＭＳ Ｐゴシック" charset="0"/>
                <a:cs typeface="ＭＳ Ｐゴシック" charset="0"/>
                <a:sym typeface="Arial Black" charset="0"/>
              </a:rPr>
              <a:t>Reinvented Edgewater Drive</a:t>
            </a:r>
          </a:p>
          <a:p>
            <a:pPr marL="38100" algn="ctr"/>
            <a:r>
              <a:rPr lang="en-US" sz="3800">
                <a:solidFill>
                  <a:srgbClr val="FFFFFF"/>
                </a:solidFill>
                <a:latin typeface="Arial Black" charset="0"/>
                <a:ea typeface="ＭＳ Ｐゴシック" charset="0"/>
                <a:cs typeface="ＭＳ Ｐゴシック" charset="0"/>
                <a:sym typeface="Arial Black" charset="0"/>
              </a:rPr>
              <a:t>Orlando, Florida</a:t>
            </a:r>
          </a:p>
        </p:txBody>
      </p:sp>
      <p:sp>
        <p:nvSpPr>
          <p:cNvPr id="110598" name="Rectangle 6"/>
          <p:cNvSpPr>
            <a:spLocks/>
          </p:cNvSpPr>
          <p:nvPr/>
        </p:nvSpPr>
        <p:spPr bwMode="auto">
          <a:xfrm>
            <a:off x="990600" y="1295400"/>
            <a:ext cx="1470025"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40638" bIns="0">
            <a:spAutoFit/>
          </a:bodyPr>
          <a:lstStyle/>
          <a:p>
            <a:pPr marL="381000" indent="-342900" algn="l">
              <a:lnSpc>
                <a:spcPct val="90000"/>
              </a:lnSpc>
              <a:spcBef>
                <a:spcPts val="725"/>
              </a:spcBef>
            </a:pPr>
            <a:r>
              <a:rPr lang="en-US" sz="3000">
                <a:solidFill>
                  <a:srgbClr val="1C1C1C"/>
                </a:solidFill>
                <a:latin typeface="Arial" charset="0"/>
                <a:ea typeface="ＭＳ Ｐゴシック" charset="0"/>
                <a:cs typeface="ＭＳ Ｐゴシック" charset="0"/>
                <a:sym typeface="Arial" charset="0"/>
              </a:rPr>
              <a:t>Concept</a:t>
            </a:r>
          </a:p>
        </p:txBody>
      </p:sp>
    </p:spTree>
    <p:extLst>
      <p:ext uri="{BB962C8B-B14F-4D97-AF65-F5344CB8AC3E}">
        <p14:creationId xmlns:p14="http://schemas.microsoft.com/office/powerpoint/2010/main" val="3444342594"/>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10596"/>
                                        </p:tgtEl>
                                        <p:attrNameLst>
                                          <p:attrName>style.visibility</p:attrName>
                                        </p:attrNameLst>
                                      </p:cBhvr>
                                      <p:to>
                                        <p:strVal val="visible"/>
                                      </p:to>
                                    </p:set>
                                  </p:childTnLst>
                                </p:cTn>
                              </p:par>
                            </p:childTnLst>
                          </p:cTn>
                        </p:par>
                        <p:par>
                          <p:cTn id="7" fill="hold" nodeType="afterGroup">
                            <p:stCondLst>
                              <p:cond delay="500"/>
                            </p:stCondLst>
                            <p:childTnLst>
                              <p:par>
                                <p:cTn id="8" presetID="3" presetClass="entr" presetSubtype="10" fill="hold" grpId="0" nodeType="afterEffect">
                                  <p:stCondLst>
                                    <p:cond delay="500"/>
                                  </p:stCondLst>
                                  <p:childTnLst>
                                    <p:set>
                                      <p:cBhvr>
                                        <p:cTn id="9" dur="1" fill="hold">
                                          <p:stCondLst>
                                            <p:cond delay="0"/>
                                          </p:stCondLst>
                                        </p:cTn>
                                        <p:tgtEl>
                                          <p:spTgt spid="110598"/>
                                        </p:tgtEl>
                                        <p:attrNameLst>
                                          <p:attrName>style.visibility</p:attrName>
                                        </p:attrNameLst>
                                      </p:cBhvr>
                                      <p:to>
                                        <p:strVal val="visible"/>
                                      </p:to>
                                    </p:set>
                                    <p:animEffect transition="in" filter="blinds(horizontal)">
                                      <p:cBhvr>
                                        <p:cTn id="10" dur="500"/>
                                        <p:tgtEl>
                                          <p:spTgt spid="1105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598" grpId="0"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7" name="Picture 1"/>
          <p:cNvPicPr>
            <a:picLocks noChangeArrowheads="1"/>
          </p:cNvPicPr>
          <p:nvPr/>
        </p:nvPicPr>
        <p:blipFill>
          <a:blip r:embed="rId2">
            <a:lum contrast="-2000"/>
            <a:extLst>
              <a:ext uri="{28A0092B-C50C-407E-A947-70E740481C1C}">
                <a14:useLocalDpi xmlns:a14="http://schemas.microsoft.com/office/drawing/2010/main" val="0"/>
              </a:ext>
            </a:extLst>
          </a:blip>
          <a:srcRect/>
          <a:stretch>
            <a:fillRect/>
          </a:stretch>
        </p:blipFill>
        <p:spPr bwMode="auto">
          <a:xfrm>
            <a:off x="8458200" y="6324600"/>
            <a:ext cx="38100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2643" name="Rectangle 3"/>
          <p:cNvSpPr>
            <a:spLocks noGrp="1" noChangeArrowheads="1"/>
          </p:cNvSpPr>
          <p:nvPr>
            <p:ph type="title"/>
          </p:nvPr>
        </p:nvSpPr>
        <p:spPr>
          <a:xfrm>
            <a:off x="1143000" y="0"/>
            <a:ext cx="6858000" cy="1143000"/>
          </a:xfrm>
        </p:spPr>
        <p:txBody>
          <a:bodyPr rIns="45561" anchor="ctr"/>
          <a:lstStyle/>
          <a:p>
            <a:pPr marL="38100" algn="ctr" eaLnBrk="1" hangingPunct="1">
              <a:defRPr/>
            </a:pPr>
            <a:r>
              <a:rPr lang="en-US" dirty="0" smtClean="0">
                <a:solidFill>
                  <a:srgbClr val="FFFFFF"/>
                </a:solidFill>
              </a:rPr>
              <a:t>Safety and Other Results</a:t>
            </a:r>
          </a:p>
        </p:txBody>
      </p:sp>
      <p:graphicFrame>
        <p:nvGraphicFramePr>
          <p:cNvPr id="112644" name="Group 4"/>
          <p:cNvGraphicFramePr>
            <a:graphicFrameLocks noGrp="1"/>
          </p:cNvGraphicFramePr>
          <p:nvPr/>
        </p:nvGraphicFramePr>
        <p:xfrm>
          <a:off x="1143000" y="1390650"/>
          <a:ext cx="6858000" cy="4260851"/>
        </p:xfrm>
        <a:graphic>
          <a:graphicData uri="http://schemas.openxmlformats.org/drawingml/2006/table">
            <a:tbl>
              <a:tblPr/>
              <a:tblGrid>
                <a:gridCol w="2286000"/>
                <a:gridCol w="2286000"/>
                <a:gridCol w="2286000"/>
              </a:tblGrid>
              <a:tr h="676275">
                <a:tc>
                  <a:txBody>
                    <a:bodyPr/>
                    <a:lstStyle/>
                    <a:p>
                      <a:pPr marL="38100" marR="0" lvl="0" indent="0" algn="l" defTabSz="914400" rtl="0" eaLnBrk="1" fontAlgn="base" latinLnBrk="0" hangingPunct="1">
                        <a:lnSpc>
                          <a:spcPct val="100000"/>
                        </a:lnSpc>
                        <a:spcBef>
                          <a:spcPct val="0"/>
                        </a:spcBef>
                        <a:spcAft>
                          <a:spcPct val="0"/>
                        </a:spcAft>
                        <a:buClr>
                          <a:srgbClr val="FFCC00"/>
                        </a:buClr>
                        <a:buSzPct val="62000"/>
                        <a:buFont typeface="Wingdings" charset="0"/>
                        <a:buNone/>
                        <a:tabLst/>
                      </a:pPr>
                      <a:endParaRPr kumimoji="0" lang="en-US" sz="2400" b="0" i="0" u="none" strike="noStrike" cap="none" normalizeH="0" baseline="0">
                        <a:ln>
                          <a:noFill/>
                        </a:ln>
                        <a:solidFill>
                          <a:srgbClr val="FFFFFF"/>
                        </a:solidFill>
                        <a:effectLst/>
                        <a:latin typeface="Franklin Gothic Book" charset="0"/>
                        <a:ea typeface="ヒラギノ角ゴ ProN W3" charset="0"/>
                        <a:cs typeface="ヒラギノ角ゴ ProN W3" charset="0"/>
                        <a:sym typeface="Franklin Gothic Book" charset="0"/>
                      </a:endParaRPr>
                    </a:p>
                  </a:txBody>
                  <a:tcPr marL="50800" marR="50800" marT="50800" marB="50800" horzOverflow="overflow">
                    <a:lnL w="28575"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38100" marR="0" lvl="0" indent="0" algn="l" defTabSz="914400" rtl="0" eaLnBrk="1" fontAlgn="base" latinLnBrk="0" hangingPunct="1">
                        <a:lnSpc>
                          <a:spcPct val="100000"/>
                        </a:lnSpc>
                        <a:spcBef>
                          <a:spcPct val="0"/>
                        </a:spcBef>
                        <a:spcAft>
                          <a:spcPct val="0"/>
                        </a:spcAft>
                        <a:buClr>
                          <a:srgbClr val="FFCC00"/>
                        </a:buClr>
                        <a:buSzPct val="62000"/>
                        <a:buFont typeface="Wingdings" charset="0"/>
                        <a:buNone/>
                        <a:tabLst/>
                      </a:pPr>
                      <a:r>
                        <a:rPr kumimoji="0" lang="en-US" sz="2400" b="0" i="0" u="none" strike="noStrike" cap="none" normalizeH="0" baseline="0">
                          <a:ln>
                            <a:noFill/>
                          </a:ln>
                          <a:solidFill>
                            <a:srgbClr val="FFFFFF"/>
                          </a:solidFill>
                          <a:effectLst/>
                          <a:latin typeface="Franklin Gothic Book" charset="0"/>
                          <a:ea typeface="ヒラギノ角ゴ ProN W3" charset="0"/>
                          <a:cs typeface="ヒラギノ角ゴ ProN W3" charset="0"/>
                          <a:sym typeface="Franklin Gothic Book" charset="0"/>
                        </a:rPr>
                        <a:t>Before</a:t>
                      </a:r>
                    </a:p>
                  </a:txBody>
                  <a:tcPr marL="50800" marR="50800" marT="50800" marB="50800"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38100" marR="0" lvl="0" indent="0" algn="l" defTabSz="914400" rtl="0" eaLnBrk="1" fontAlgn="base" latinLnBrk="0" hangingPunct="1">
                        <a:lnSpc>
                          <a:spcPct val="100000"/>
                        </a:lnSpc>
                        <a:spcBef>
                          <a:spcPct val="0"/>
                        </a:spcBef>
                        <a:spcAft>
                          <a:spcPct val="0"/>
                        </a:spcAft>
                        <a:buClr>
                          <a:srgbClr val="FFCC00"/>
                        </a:buClr>
                        <a:buSzPct val="62000"/>
                        <a:buFont typeface="Wingdings" charset="0"/>
                        <a:buNone/>
                        <a:tabLst/>
                      </a:pPr>
                      <a:r>
                        <a:rPr kumimoji="0" lang="en-US" sz="2400" b="0" i="0" u="none" strike="noStrike" cap="none" normalizeH="0" baseline="0">
                          <a:ln>
                            <a:noFill/>
                          </a:ln>
                          <a:solidFill>
                            <a:srgbClr val="FFFFFF"/>
                          </a:solidFill>
                          <a:effectLst/>
                          <a:latin typeface="Franklin Gothic Book" charset="0"/>
                          <a:ea typeface="ヒラギノ角ゴ ProN W3" charset="0"/>
                          <a:cs typeface="ヒラギノ角ゴ ProN W3" charset="0"/>
                          <a:sym typeface="Franklin Gothic Book" charset="0"/>
                        </a:rPr>
                        <a:t>    After</a:t>
                      </a:r>
                    </a:p>
                  </a:txBody>
                  <a:tcPr marL="50800" marR="50800" marT="50800" marB="50800" horzOverflow="overflow">
                    <a:lnL w="12700"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674688">
                <a:tc>
                  <a:txBody>
                    <a:bodyPr/>
                    <a:lstStyle/>
                    <a:p>
                      <a:pPr marL="38100" marR="0" lvl="0" indent="0" algn="l" defTabSz="914400" rtl="0" eaLnBrk="1" fontAlgn="base" latinLnBrk="0" hangingPunct="1">
                        <a:lnSpc>
                          <a:spcPct val="100000"/>
                        </a:lnSpc>
                        <a:spcBef>
                          <a:spcPct val="0"/>
                        </a:spcBef>
                        <a:spcAft>
                          <a:spcPct val="0"/>
                        </a:spcAft>
                        <a:buClr>
                          <a:srgbClr val="FFCC00"/>
                        </a:buClr>
                        <a:buSzPct val="62000"/>
                        <a:buFont typeface="Wingdings" charset="0"/>
                        <a:buNone/>
                        <a:tabLst/>
                      </a:pPr>
                      <a:r>
                        <a:rPr kumimoji="0" lang="en-US" sz="2400" b="0" i="0" u="none" strike="noStrike" cap="none" normalizeH="0" baseline="0">
                          <a:ln>
                            <a:noFill/>
                          </a:ln>
                          <a:solidFill>
                            <a:srgbClr val="FFFFFF"/>
                          </a:solidFill>
                          <a:effectLst/>
                          <a:latin typeface="Franklin Gothic Book" charset="0"/>
                          <a:ea typeface="ヒラギノ角ゴ ProN W3" charset="0"/>
                          <a:cs typeface="ヒラギノ角ゴ ProN W3" charset="0"/>
                          <a:sym typeface="Franklin Gothic Book" charset="0"/>
                        </a:rPr>
                        <a:t>Crash Rate</a:t>
                      </a:r>
                    </a:p>
                  </a:txBody>
                  <a:tcPr marL="50800" marR="50800" marT="50800" marB="50800" horzOverflow="overflow">
                    <a:lnL w="28575"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38100" marR="0" lvl="0" indent="0" algn="l" defTabSz="914400" rtl="0" eaLnBrk="1" fontAlgn="base" latinLnBrk="0" hangingPunct="1">
                        <a:lnSpc>
                          <a:spcPct val="100000"/>
                        </a:lnSpc>
                        <a:spcBef>
                          <a:spcPct val="0"/>
                        </a:spcBef>
                        <a:spcAft>
                          <a:spcPct val="0"/>
                        </a:spcAft>
                        <a:buClr>
                          <a:srgbClr val="FFCC00"/>
                        </a:buClr>
                        <a:buSzPct val="62000"/>
                        <a:buFont typeface="Wingdings" charset="0"/>
                        <a:buNone/>
                        <a:tabLst/>
                      </a:pPr>
                      <a:r>
                        <a:rPr kumimoji="0" lang="en-US" sz="2400" b="0" i="0" u="none" strike="noStrike" cap="none" normalizeH="0" baseline="0">
                          <a:ln>
                            <a:noFill/>
                          </a:ln>
                          <a:solidFill>
                            <a:srgbClr val="FFFFFF"/>
                          </a:solidFill>
                          <a:effectLst/>
                          <a:latin typeface="Franklin Gothic Book" charset="0"/>
                          <a:ea typeface="ヒラギノ角ゴ ProN W3" charset="0"/>
                          <a:cs typeface="ヒラギノ角ゴ ProN W3" charset="0"/>
                          <a:sym typeface="Franklin Gothic Book" charset="0"/>
                        </a:rPr>
                        <a:t>12.6/ MVM</a:t>
                      </a:r>
                    </a:p>
                  </a:txBody>
                  <a:tcPr marL="50800" marR="50800" marT="50800" marB="50800"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38100" marR="0" lvl="0" indent="0" algn="l" defTabSz="914400" rtl="0" eaLnBrk="1" fontAlgn="base" latinLnBrk="0" hangingPunct="1">
                        <a:lnSpc>
                          <a:spcPct val="100000"/>
                        </a:lnSpc>
                        <a:spcBef>
                          <a:spcPct val="0"/>
                        </a:spcBef>
                        <a:spcAft>
                          <a:spcPct val="0"/>
                        </a:spcAft>
                        <a:buClr>
                          <a:srgbClr val="FFCC00"/>
                        </a:buClr>
                        <a:buSzPct val="62000"/>
                        <a:buFont typeface="Wingdings" charset="0"/>
                        <a:buNone/>
                        <a:tabLst/>
                      </a:pPr>
                      <a:r>
                        <a:rPr kumimoji="0" lang="en-US" sz="2400" b="0" i="0" u="none" strike="noStrike" cap="none" normalizeH="0" baseline="0">
                          <a:ln>
                            <a:noFill/>
                          </a:ln>
                          <a:solidFill>
                            <a:srgbClr val="FFFFFF"/>
                          </a:solidFill>
                          <a:effectLst/>
                          <a:latin typeface="Franklin Gothic Book" charset="0"/>
                          <a:ea typeface="ヒラギノ角ゴ ProN W3" charset="0"/>
                          <a:cs typeface="ヒラギノ角ゴ ProN W3" charset="0"/>
                          <a:sym typeface="Franklin Gothic Book" charset="0"/>
                        </a:rPr>
                        <a:t>8.4/MVM</a:t>
                      </a:r>
                    </a:p>
                  </a:txBody>
                  <a:tcPr marL="50800" marR="50800" marT="50800" marB="50800" horzOverflow="overflow">
                    <a:lnL w="12700"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676275">
                <a:tc>
                  <a:txBody>
                    <a:bodyPr/>
                    <a:lstStyle/>
                    <a:p>
                      <a:pPr marL="38100" marR="0" lvl="0" indent="0" algn="l" defTabSz="914400" rtl="0" eaLnBrk="1" fontAlgn="base" latinLnBrk="0" hangingPunct="1">
                        <a:lnSpc>
                          <a:spcPct val="100000"/>
                        </a:lnSpc>
                        <a:spcBef>
                          <a:spcPct val="0"/>
                        </a:spcBef>
                        <a:spcAft>
                          <a:spcPct val="0"/>
                        </a:spcAft>
                        <a:buClr>
                          <a:srgbClr val="FFCC00"/>
                        </a:buClr>
                        <a:buSzPct val="62000"/>
                        <a:buFont typeface="Wingdings" charset="0"/>
                        <a:buNone/>
                        <a:tabLst/>
                      </a:pPr>
                      <a:r>
                        <a:rPr kumimoji="0" lang="en-US" sz="2400" b="0" i="0" u="none" strike="noStrike" cap="none" normalizeH="0" baseline="0">
                          <a:ln>
                            <a:noFill/>
                          </a:ln>
                          <a:solidFill>
                            <a:srgbClr val="FFFFFF"/>
                          </a:solidFill>
                          <a:effectLst/>
                          <a:latin typeface="Franklin Gothic Book" charset="0"/>
                          <a:ea typeface="ヒラギノ角ゴ ProN W3" charset="0"/>
                          <a:cs typeface="ヒラギノ角ゴ ProN W3" charset="0"/>
                          <a:sym typeface="Franklin Gothic Book" charset="0"/>
                        </a:rPr>
                        <a:t>Injury Rate</a:t>
                      </a:r>
                    </a:p>
                  </a:txBody>
                  <a:tcPr marL="50800" marR="50800" marT="50800" marB="50800" horzOverflow="overflow">
                    <a:lnL w="28575"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38100" marR="0" lvl="0" indent="0" algn="l" defTabSz="914400" rtl="0" eaLnBrk="1" fontAlgn="base" latinLnBrk="0" hangingPunct="1">
                        <a:lnSpc>
                          <a:spcPct val="100000"/>
                        </a:lnSpc>
                        <a:spcBef>
                          <a:spcPct val="0"/>
                        </a:spcBef>
                        <a:spcAft>
                          <a:spcPct val="0"/>
                        </a:spcAft>
                        <a:buClr>
                          <a:srgbClr val="FFCC00"/>
                        </a:buClr>
                        <a:buSzPct val="62000"/>
                        <a:buFont typeface="Wingdings" charset="0"/>
                        <a:buNone/>
                        <a:tabLst/>
                      </a:pPr>
                      <a:r>
                        <a:rPr kumimoji="0" lang="en-US" sz="2400" b="0" i="0" u="none" strike="noStrike" cap="none" normalizeH="0" baseline="0">
                          <a:ln>
                            <a:noFill/>
                          </a:ln>
                          <a:solidFill>
                            <a:srgbClr val="FFFFFF"/>
                          </a:solidFill>
                          <a:effectLst/>
                          <a:latin typeface="Franklin Gothic Book" charset="0"/>
                          <a:ea typeface="ヒラギノ角ゴ ProN W3" charset="0"/>
                          <a:cs typeface="ヒラギノ角ゴ ProN W3" charset="0"/>
                          <a:sym typeface="Franklin Gothic Book" charset="0"/>
                        </a:rPr>
                        <a:t>3.6/MVM</a:t>
                      </a:r>
                    </a:p>
                  </a:txBody>
                  <a:tcPr marL="50800" marR="50800" marT="50800" marB="50800"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38100" marR="0" lvl="0" indent="0" algn="l" defTabSz="914400" rtl="0" eaLnBrk="1" fontAlgn="base" latinLnBrk="0" hangingPunct="1">
                        <a:lnSpc>
                          <a:spcPct val="100000"/>
                        </a:lnSpc>
                        <a:spcBef>
                          <a:spcPct val="0"/>
                        </a:spcBef>
                        <a:spcAft>
                          <a:spcPct val="0"/>
                        </a:spcAft>
                        <a:buClr>
                          <a:srgbClr val="FFCC00"/>
                        </a:buClr>
                        <a:buSzPct val="62000"/>
                        <a:buFont typeface="Wingdings" charset="0"/>
                        <a:buNone/>
                        <a:tabLst/>
                      </a:pPr>
                      <a:r>
                        <a:rPr kumimoji="0" lang="en-US" sz="2400" b="0" i="0" u="none" strike="noStrike" cap="none" normalizeH="0" baseline="0">
                          <a:ln>
                            <a:noFill/>
                          </a:ln>
                          <a:solidFill>
                            <a:srgbClr val="FFFFFF"/>
                          </a:solidFill>
                          <a:effectLst/>
                          <a:latin typeface="Franklin Gothic Book" charset="0"/>
                          <a:ea typeface="ヒラギノ角ゴ ProN W3" charset="0"/>
                          <a:cs typeface="ヒラギノ角ゴ ProN W3" charset="0"/>
                          <a:sym typeface="Franklin Gothic Book" charset="0"/>
                        </a:rPr>
                        <a:t>1.2/MVM</a:t>
                      </a:r>
                    </a:p>
                  </a:txBody>
                  <a:tcPr marL="50800" marR="50800" marT="50800" marB="50800" horzOverflow="overflow">
                    <a:lnL w="12700"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882650">
                <a:tc>
                  <a:txBody>
                    <a:bodyPr/>
                    <a:lstStyle/>
                    <a:p>
                      <a:pPr marL="38100" marR="0" lvl="0" indent="0" algn="l" defTabSz="914400" rtl="0" eaLnBrk="1" fontAlgn="base" latinLnBrk="0" hangingPunct="1">
                        <a:lnSpc>
                          <a:spcPct val="100000"/>
                        </a:lnSpc>
                        <a:spcBef>
                          <a:spcPct val="0"/>
                        </a:spcBef>
                        <a:spcAft>
                          <a:spcPct val="0"/>
                        </a:spcAft>
                        <a:buClr>
                          <a:srgbClr val="FFCC00"/>
                        </a:buClr>
                        <a:buSzPct val="62000"/>
                        <a:buFont typeface="Wingdings" charset="0"/>
                        <a:buNone/>
                        <a:tabLst/>
                      </a:pPr>
                      <a:r>
                        <a:rPr kumimoji="0" lang="en-US" sz="2400" b="0" i="0" u="none" strike="noStrike" cap="none" normalizeH="0" baseline="0">
                          <a:ln>
                            <a:noFill/>
                          </a:ln>
                          <a:solidFill>
                            <a:srgbClr val="FFFFFF"/>
                          </a:solidFill>
                          <a:effectLst/>
                          <a:latin typeface="Franklin Gothic Book" charset="0"/>
                          <a:ea typeface="ヒラギノ角ゴ ProN W3" charset="0"/>
                          <a:cs typeface="ヒラギノ角ゴ ProN W3" charset="0"/>
                          <a:sym typeface="Franklin Gothic Book" charset="0"/>
                        </a:rPr>
                        <a:t>On Street parking</a:t>
                      </a:r>
                    </a:p>
                  </a:txBody>
                  <a:tcPr marL="50800" marR="50800" marT="50800" marB="50800" horzOverflow="overflow">
                    <a:lnL w="28575"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38100" marR="0" lvl="0" indent="0" algn="l" defTabSz="914400" rtl="0" eaLnBrk="1" fontAlgn="base" latinLnBrk="0" hangingPunct="1">
                        <a:lnSpc>
                          <a:spcPct val="100000"/>
                        </a:lnSpc>
                        <a:spcBef>
                          <a:spcPct val="0"/>
                        </a:spcBef>
                        <a:spcAft>
                          <a:spcPct val="0"/>
                        </a:spcAft>
                        <a:buClr>
                          <a:srgbClr val="FFCC00"/>
                        </a:buClr>
                        <a:buSzPct val="62000"/>
                        <a:buFont typeface="Wingdings" charset="0"/>
                        <a:buNone/>
                        <a:tabLst/>
                      </a:pPr>
                      <a:r>
                        <a:rPr kumimoji="0" lang="en-US" sz="2400" b="0" i="0" u="none" strike="noStrike" cap="none" normalizeH="0" baseline="0">
                          <a:ln>
                            <a:noFill/>
                          </a:ln>
                          <a:solidFill>
                            <a:srgbClr val="FFFFFF"/>
                          </a:solidFill>
                          <a:effectLst/>
                          <a:latin typeface="Franklin Gothic Book" charset="0"/>
                          <a:ea typeface="ヒラギノ角ゴ ProN W3" charset="0"/>
                          <a:cs typeface="ヒラギノ角ゴ ProN W3" charset="0"/>
                          <a:sym typeface="Franklin Gothic Book" charset="0"/>
                        </a:rPr>
                        <a:t>29%</a:t>
                      </a:r>
                    </a:p>
                  </a:txBody>
                  <a:tcPr marL="50800" marR="50800" marT="50800" marB="50800"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38100" marR="0" lvl="0" indent="0" algn="l" defTabSz="914400" rtl="0" eaLnBrk="1" fontAlgn="base" latinLnBrk="0" hangingPunct="1">
                        <a:lnSpc>
                          <a:spcPct val="100000"/>
                        </a:lnSpc>
                        <a:spcBef>
                          <a:spcPct val="0"/>
                        </a:spcBef>
                        <a:spcAft>
                          <a:spcPct val="0"/>
                        </a:spcAft>
                        <a:buClr>
                          <a:srgbClr val="FFCC00"/>
                        </a:buClr>
                        <a:buSzPct val="62000"/>
                        <a:buFont typeface="Wingdings" charset="0"/>
                        <a:buNone/>
                        <a:tabLst/>
                      </a:pPr>
                      <a:r>
                        <a:rPr kumimoji="0" lang="en-US" sz="2400" b="0" i="0" u="none" strike="noStrike" cap="none" normalizeH="0" baseline="0">
                          <a:ln>
                            <a:noFill/>
                          </a:ln>
                          <a:solidFill>
                            <a:srgbClr val="FFFFFF"/>
                          </a:solidFill>
                          <a:effectLst/>
                          <a:latin typeface="Franklin Gothic Book" charset="0"/>
                          <a:ea typeface="ヒラギノ角ゴ ProN W3" charset="0"/>
                          <a:cs typeface="ヒラギノ角ゴ ProN W3" charset="0"/>
                          <a:sym typeface="Franklin Gothic Book" charset="0"/>
                        </a:rPr>
                        <a:t>41%</a:t>
                      </a:r>
                    </a:p>
                  </a:txBody>
                  <a:tcPr marL="50800" marR="50800" marT="50800" marB="50800" horzOverflow="overflow">
                    <a:lnL w="12700"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674688">
                <a:tc>
                  <a:txBody>
                    <a:bodyPr/>
                    <a:lstStyle/>
                    <a:p>
                      <a:pPr marL="38100" marR="0" lvl="0" indent="0" algn="l" defTabSz="914400" rtl="0" eaLnBrk="1" fontAlgn="base" latinLnBrk="0" hangingPunct="1">
                        <a:lnSpc>
                          <a:spcPct val="100000"/>
                        </a:lnSpc>
                        <a:spcBef>
                          <a:spcPct val="0"/>
                        </a:spcBef>
                        <a:spcAft>
                          <a:spcPct val="0"/>
                        </a:spcAft>
                        <a:buClr>
                          <a:srgbClr val="FFCC00"/>
                        </a:buClr>
                        <a:buSzPct val="62000"/>
                        <a:buFont typeface="Wingdings" charset="0"/>
                        <a:buNone/>
                        <a:tabLst/>
                      </a:pPr>
                      <a:r>
                        <a:rPr kumimoji="0" lang="en-US" sz="2400" b="0" i="0" u="none" strike="noStrike" cap="none" normalizeH="0" baseline="0">
                          <a:ln>
                            <a:noFill/>
                          </a:ln>
                          <a:solidFill>
                            <a:srgbClr val="FFFFFF"/>
                          </a:solidFill>
                          <a:effectLst/>
                          <a:latin typeface="Franklin Gothic Book" charset="0"/>
                          <a:ea typeface="ヒラギノ角ゴ ProN W3" charset="0"/>
                          <a:cs typeface="ヒラギノ角ゴ ProN W3" charset="0"/>
                          <a:sym typeface="Franklin Gothic Book" charset="0"/>
                        </a:rPr>
                        <a:t>Pedestrians</a:t>
                      </a:r>
                    </a:p>
                  </a:txBody>
                  <a:tcPr marL="50800" marR="50800" marT="50800" marB="50800" horzOverflow="overflow">
                    <a:lnL w="28575"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38100" marR="0" lvl="0" indent="0" algn="l" defTabSz="914400" rtl="0" eaLnBrk="1" fontAlgn="base" latinLnBrk="0" hangingPunct="1">
                        <a:lnSpc>
                          <a:spcPct val="100000"/>
                        </a:lnSpc>
                        <a:spcBef>
                          <a:spcPct val="0"/>
                        </a:spcBef>
                        <a:spcAft>
                          <a:spcPct val="0"/>
                        </a:spcAft>
                        <a:buClr>
                          <a:srgbClr val="FFCC00"/>
                        </a:buClr>
                        <a:buSzPct val="62000"/>
                        <a:buFont typeface="Wingdings" charset="0"/>
                        <a:buNone/>
                        <a:tabLst/>
                      </a:pPr>
                      <a:r>
                        <a:rPr kumimoji="0" lang="en-US" sz="2400" b="0" i="0" u="none" strike="noStrike" cap="none" normalizeH="0" baseline="0">
                          <a:ln>
                            <a:noFill/>
                          </a:ln>
                          <a:solidFill>
                            <a:srgbClr val="FFFFFF"/>
                          </a:solidFill>
                          <a:effectLst/>
                          <a:latin typeface="Franklin Gothic Book" charset="0"/>
                          <a:ea typeface="ヒラギノ角ゴ ProN W3" charset="0"/>
                          <a:cs typeface="ヒラギノ角ゴ ProN W3" charset="0"/>
                          <a:sym typeface="Franklin Gothic Book" charset="0"/>
                        </a:rPr>
                        <a:t>2136</a:t>
                      </a:r>
                    </a:p>
                  </a:txBody>
                  <a:tcPr marL="50800" marR="50800" marT="50800" marB="50800"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p>
                      <a:pPr marL="38100" marR="0" lvl="0" indent="0" algn="l" defTabSz="914400" rtl="0" eaLnBrk="1" fontAlgn="base" latinLnBrk="0" hangingPunct="1">
                        <a:lnSpc>
                          <a:spcPct val="100000"/>
                        </a:lnSpc>
                        <a:spcBef>
                          <a:spcPct val="0"/>
                        </a:spcBef>
                        <a:spcAft>
                          <a:spcPct val="0"/>
                        </a:spcAft>
                        <a:buClr>
                          <a:srgbClr val="FFCC00"/>
                        </a:buClr>
                        <a:buSzPct val="62000"/>
                        <a:buFont typeface="Wingdings" charset="0"/>
                        <a:buNone/>
                        <a:tabLst/>
                      </a:pPr>
                      <a:r>
                        <a:rPr kumimoji="0" lang="en-US" sz="2400" b="0" i="0" u="none" strike="noStrike" cap="none" normalizeH="0" baseline="0">
                          <a:ln>
                            <a:noFill/>
                          </a:ln>
                          <a:solidFill>
                            <a:srgbClr val="FFFFFF"/>
                          </a:solidFill>
                          <a:effectLst/>
                          <a:latin typeface="Franklin Gothic Book" charset="0"/>
                          <a:ea typeface="ヒラギノ角ゴ ProN W3" charset="0"/>
                          <a:cs typeface="ヒラギノ角ゴ ProN W3" charset="0"/>
                          <a:sym typeface="Franklin Gothic Book" charset="0"/>
                        </a:rPr>
                        <a:t>2632</a:t>
                      </a:r>
                    </a:p>
                  </a:txBody>
                  <a:tcPr marL="50800" marR="50800" marT="50800" marB="50800" horzOverflow="overflow">
                    <a:lnL w="12700"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676275">
                <a:tc>
                  <a:txBody>
                    <a:bodyPr/>
                    <a:lstStyle/>
                    <a:p>
                      <a:pPr marL="38100" marR="0" lvl="0" indent="0" algn="l" defTabSz="914400" rtl="0" eaLnBrk="1" fontAlgn="base" latinLnBrk="0" hangingPunct="1">
                        <a:lnSpc>
                          <a:spcPct val="100000"/>
                        </a:lnSpc>
                        <a:spcBef>
                          <a:spcPct val="0"/>
                        </a:spcBef>
                        <a:spcAft>
                          <a:spcPct val="0"/>
                        </a:spcAft>
                        <a:buClr>
                          <a:srgbClr val="FFCC00"/>
                        </a:buClr>
                        <a:buSzPct val="62000"/>
                        <a:buFont typeface="Wingdings" charset="0"/>
                        <a:buNone/>
                        <a:tabLst/>
                      </a:pPr>
                      <a:r>
                        <a:rPr kumimoji="0" lang="en-US" sz="2400" b="0" i="0" u="none" strike="noStrike" cap="none" normalizeH="0" baseline="0">
                          <a:ln>
                            <a:noFill/>
                          </a:ln>
                          <a:solidFill>
                            <a:srgbClr val="FFFFFF"/>
                          </a:solidFill>
                          <a:effectLst/>
                          <a:latin typeface="Franklin Gothic Book" charset="0"/>
                          <a:ea typeface="ヒラギノ角ゴ ProN W3" charset="0"/>
                          <a:cs typeface="ヒラギノ角ゴ ProN W3" charset="0"/>
                          <a:sym typeface="Franklin Gothic Book" charset="0"/>
                        </a:rPr>
                        <a:t>Bikes</a:t>
                      </a:r>
                    </a:p>
                  </a:txBody>
                  <a:tcPr marL="50800" marR="50800" marT="50800" marB="50800" horzOverflow="overflow">
                    <a:lnL w="28575"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lnTlToBr>
                      <a:noFill/>
                    </a:lnTlToBr>
                    <a:lnBlToTr>
                      <a:noFill/>
                    </a:lnBlToTr>
                    <a:noFill/>
                  </a:tcPr>
                </a:tc>
                <a:tc>
                  <a:txBody>
                    <a:bodyPr/>
                    <a:lstStyle/>
                    <a:p>
                      <a:pPr marL="38100" marR="0" lvl="0" indent="0" algn="l" defTabSz="914400" rtl="0" eaLnBrk="1" fontAlgn="base" latinLnBrk="0" hangingPunct="1">
                        <a:lnSpc>
                          <a:spcPct val="100000"/>
                        </a:lnSpc>
                        <a:spcBef>
                          <a:spcPct val="0"/>
                        </a:spcBef>
                        <a:spcAft>
                          <a:spcPct val="0"/>
                        </a:spcAft>
                        <a:buClr>
                          <a:srgbClr val="FFCC00"/>
                        </a:buClr>
                        <a:buSzPct val="62000"/>
                        <a:buFont typeface="Wingdings" charset="0"/>
                        <a:buNone/>
                        <a:tabLst/>
                      </a:pPr>
                      <a:r>
                        <a:rPr kumimoji="0" lang="en-US" sz="2400" b="0" i="0" u="none" strike="noStrike" cap="none" normalizeH="0" baseline="0">
                          <a:ln>
                            <a:noFill/>
                          </a:ln>
                          <a:solidFill>
                            <a:srgbClr val="FFFFFF"/>
                          </a:solidFill>
                          <a:effectLst/>
                          <a:latin typeface="Franklin Gothic Book" charset="0"/>
                          <a:ea typeface="ヒラギノ角ゴ ProN W3" charset="0"/>
                          <a:cs typeface="ヒラギノ角ゴ ProN W3" charset="0"/>
                          <a:sym typeface="Franklin Gothic Book" charset="0"/>
                        </a:rPr>
                        <a:t>375</a:t>
                      </a:r>
                    </a:p>
                  </a:txBody>
                  <a:tcPr marL="50800" marR="50800" marT="50800" marB="50800"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lnTlToBr>
                      <a:noFill/>
                    </a:lnTlToBr>
                    <a:lnBlToTr>
                      <a:noFill/>
                    </a:lnBlToTr>
                    <a:noFill/>
                  </a:tcPr>
                </a:tc>
                <a:tc>
                  <a:txBody>
                    <a:bodyPr/>
                    <a:lstStyle/>
                    <a:p>
                      <a:pPr marL="38100" marR="0" lvl="0" indent="0" algn="l" defTabSz="914400" rtl="0" eaLnBrk="1" fontAlgn="base" latinLnBrk="0" hangingPunct="1">
                        <a:lnSpc>
                          <a:spcPct val="100000"/>
                        </a:lnSpc>
                        <a:spcBef>
                          <a:spcPct val="0"/>
                        </a:spcBef>
                        <a:spcAft>
                          <a:spcPct val="0"/>
                        </a:spcAft>
                        <a:buClr>
                          <a:srgbClr val="FFCC00"/>
                        </a:buClr>
                        <a:buSzPct val="62000"/>
                        <a:buFont typeface="Wingdings" charset="0"/>
                        <a:buNone/>
                        <a:tabLst/>
                      </a:pPr>
                      <a:r>
                        <a:rPr kumimoji="0" lang="en-US" sz="2400" b="0" i="0" u="none" strike="noStrike" cap="none" normalizeH="0" baseline="0">
                          <a:ln>
                            <a:noFill/>
                          </a:ln>
                          <a:solidFill>
                            <a:srgbClr val="FFFFFF"/>
                          </a:solidFill>
                          <a:effectLst/>
                          <a:latin typeface="Franklin Gothic Book" charset="0"/>
                          <a:ea typeface="ヒラギノ角ゴ ProN W3" charset="0"/>
                          <a:cs typeface="ヒラギノ角ゴ ProN W3" charset="0"/>
                          <a:sym typeface="Franklin Gothic Book" charset="0"/>
                        </a:rPr>
                        <a:t>486</a:t>
                      </a:r>
                    </a:p>
                  </a:txBody>
                  <a:tcPr marL="50800" marR="50800" marT="50800" marB="50800" horzOverflow="overflow">
                    <a:lnL w="12700"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2296272868"/>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3" name="Picture 1"/>
          <p:cNvPicPr>
            <a:picLocks noChangeArrowheads="1"/>
          </p:cNvPicPr>
          <p:nvPr/>
        </p:nvPicPr>
        <p:blipFill>
          <a:blip r:embed="rId3">
            <a:lum contrast="-2000"/>
            <a:extLst>
              <a:ext uri="{28A0092B-C50C-407E-A947-70E740481C1C}">
                <a14:useLocalDpi xmlns:a14="http://schemas.microsoft.com/office/drawing/2010/main" val="0"/>
              </a:ext>
            </a:extLst>
          </a:blip>
          <a:srcRect/>
          <a:stretch>
            <a:fillRect/>
          </a:stretch>
        </p:blipFill>
        <p:spPr bwMode="auto">
          <a:xfrm>
            <a:off x="8458200" y="6324600"/>
            <a:ext cx="38100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5954" name="Rectangle 2"/>
          <p:cNvSpPr>
            <a:spLocks/>
          </p:cNvSpPr>
          <p:nvPr/>
        </p:nvSpPr>
        <p:spPr bwMode="auto">
          <a:xfrm>
            <a:off x="6669088" y="6353175"/>
            <a:ext cx="1819275"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40638" bIns="0">
            <a:spAutoFit/>
          </a:bodyPr>
          <a:lstStyle/>
          <a:p>
            <a:pPr marL="38100"/>
            <a:r>
              <a:rPr lang="en-US" sz="1100">
                <a:solidFill>
                  <a:srgbClr val="F8F8F8"/>
                </a:solidFill>
                <a:latin typeface="Franklin Gothic Book" charset="0"/>
                <a:ea typeface="ＭＳ Ｐゴシック" charset="0"/>
                <a:cs typeface="ＭＳ Ｐゴシック" charset="0"/>
                <a:sym typeface="Franklin Gothic Book" charset="0"/>
              </a:rPr>
              <a:t>PROJECT FOR PUBLIC SPACES</a:t>
            </a:r>
          </a:p>
        </p:txBody>
      </p:sp>
      <p:graphicFrame>
        <p:nvGraphicFramePr>
          <p:cNvPr id="125955" name="Object 3"/>
          <p:cNvGraphicFramePr>
            <a:graphicFrameLocks/>
          </p:cNvGraphicFramePr>
          <p:nvPr/>
        </p:nvGraphicFramePr>
        <p:xfrm>
          <a:off x="838200" y="1752600"/>
          <a:ext cx="7461250" cy="3786188"/>
        </p:xfrm>
        <a:graphic>
          <a:graphicData uri="http://schemas.openxmlformats.org/presentationml/2006/ole">
            <mc:AlternateContent xmlns:mc="http://schemas.openxmlformats.org/markup-compatibility/2006">
              <mc:Choice xmlns:v="urn:schemas-microsoft-com:vml" Requires="v">
                <p:oleObj spid="_x0000_s30759" name="Chart" r:id="rId4" imgW="10485190" imgH="5320635" progId="MSGraph.Chart.8">
                  <p:embed/>
                </p:oleObj>
              </mc:Choice>
              <mc:Fallback>
                <p:oleObj name="Chart" r:id="rId4" imgW="10485190" imgH="5320635" progId="MSGraph.Chart.8">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200" y="1752600"/>
                        <a:ext cx="7461250" cy="37861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pSp>
        <p:nvGrpSpPr>
          <p:cNvPr id="125956" name="Group 13"/>
          <p:cNvGrpSpPr>
            <a:grpSpLocks/>
          </p:cNvGrpSpPr>
          <p:nvPr/>
        </p:nvGrpSpPr>
        <p:grpSpPr bwMode="auto">
          <a:xfrm>
            <a:off x="1728788" y="5578475"/>
            <a:ext cx="6732587" cy="563563"/>
            <a:chOff x="0" y="0"/>
            <a:chExt cx="4240" cy="354"/>
          </a:xfrm>
        </p:grpSpPr>
        <p:sp>
          <p:nvSpPr>
            <p:cNvPr id="125960" name="Rectangle 4"/>
            <p:cNvSpPr>
              <a:spLocks/>
            </p:cNvSpPr>
            <p:nvPr/>
          </p:nvSpPr>
          <p:spPr bwMode="auto">
            <a:xfrm>
              <a:off x="110" y="0"/>
              <a:ext cx="664"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chemeClr val="tx1"/>
                  </a:solidFill>
                  <a:round/>
                  <a:headEnd/>
                  <a:tailEnd/>
                </a14:hiddenLine>
              </a:ext>
            </a:extLst>
          </p:spPr>
          <p:txBody>
            <a:bodyPr lIns="12700" tIns="12700" rIns="53338" bIns="12700"/>
            <a:lstStyle/>
            <a:p>
              <a:pPr algn="ctr"/>
              <a:r>
                <a:rPr lang="en-US" sz="900">
                  <a:solidFill>
                    <a:schemeClr val="tx1"/>
                  </a:solidFill>
                  <a:latin typeface="Arial Bold" charset="0"/>
                  <a:ea typeface="ＭＳ Ｐゴシック" charset="0"/>
                  <a:cs typeface="ＭＳ Ｐゴシック" charset="0"/>
                  <a:sym typeface="Arial Bold" charset="0"/>
                </a:rPr>
                <a:t>Before</a:t>
              </a:r>
            </a:p>
          </p:txBody>
        </p:sp>
        <p:sp>
          <p:nvSpPr>
            <p:cNvPr id="125961" name="Rectangle 5"/>
            <p:cNvSpPr>
              <a:spLocks/>
            </p:cNvSpPr>
            <p:nvPr/>
          </p:nvSpPr>
          <p:spPr bwMode="auto">
            <a:xfrm>
              <a:off x="3581" y="0"/>
              <a:ext cx="560"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chemeClr val="tx1"/>
                  </a:solidFill>
                  <a:round/>
                  <a:headEnd/>
                  <a:tailEnd/>
                </a14:hiddenLine>
              </a:ext>
            </a:extLst>
          </p:spPr>
          <p:txBody>
            <a:bodyPr lIns="12700" tIns="12700" rIns="53338" bIns="12700"/>
            <a:lstStyle/>
            <a:p>
              <a:pPr algn="ctr"/>
              <a:r>
                <a:rPr lang="en-US" sz="900">
                  <a:solidFill>
                    <a:schemeClr val="tx1"/>
                  </a:solidFill>
                  <a:latin typeface="Arial Bold" charset="0"/>
                  <a:ea typeface="ＭＳ Ｐゴシック" charset="0"/>
                  <a:cs typeface="ＭＳ Ｐゴシック" charset="0"/>
                  <a:sym typeface="Arial Bold" charset="0"/>
                </a:rPr>
                <a:t>After</a:t>
              </a:r>
            </a:p>
          </p:txBody>
        </p:sp>
        <p:sp>
          <p:nvSpPr>
            <p:cNvPr id="125962" name="Rectangle 6"/>
            <p:cNvSpPr>
              <a:spLocks/>
            </p:cNvSpPr>
            <p:nvPr/>
          </p:nvSpPr>
          <p:spPr bwMode="auto">
            <a:xfrm>
              <a:off x="1436" y="0"/>
              <a:ext cx="728"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chemeClr val="tx1"/>
                  </a:solidFill>
                  <a:round/>
                  <a:headEnd/>
                  <a:tailEnd/>
                </a14:hiddenLine>
              </a:ext>
            </a:extLst>
          </p:spPr>
          <p:txBody>
            <a:bodyPr lIns="12700" tIns="12700" rIns="53338" bIns="12700"/>
            <a:lstStyle/>
            <a:p>
              <a:pPr algn="ctr"/>
              <a:r>
                <a:rPr lang="en-US" sz="900">
                  <a:solidFill>
                    <a:schemeClr val="tx1"/>
                  </a:solidFill>
                  <a:latin typeface="Arial Bold" charset="0"/>
                  <a:ea typeface="ＭＳ Ｐゴシック" charset="0"/>
                  <a:cs typeface="ＭＳ Ｐゴシック" charset="0"/>
                  <a:sym typeface="Arial Bold" charset="0"/>
                </a:rPr>
                <a:t>Before</a:t>
              </a:r>
            </a:p>
          </p:txBody>
        </p:sp>
        <p:sp>
          <p:nvSpPr>
            <p:cNvPr id="125963" name="Rectangle 7"/>
            <p:cNvSpPr>
              <a:spLocks/>
            </p:cNvSpPr>
            <p:nvPr/>
          </p:nvSpPr>
          <p:spPr bwMode="auto">
            <a:xfrm>
              <a:off x="2854" y="0"/>
              <a:ext cx="688"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chemeClr val="tx1"/>
                  </a:solidFill>
                  <a:round/>
                  <a:headEnd/>
                  <a:tailEnd/>
                </a14:hiddenLine>
              </a:ext>
            </a:extLst>
          </p:spPr>
          <p:txBody>
            <a:bodyPr lIns="12700" tIns="12700" rIns="53338" bIns="12700"/>
            <a:lstStyle/>
            <a:p>
              <a:pPr algn="ctr"/>
              <a:r>
                <a:rPr lang="en-US" sz="900">
                  <a:solidFill>
                    <a:schemeClr val="tx1"/>
                  </a:solidFill>
                  <a:latin typeface="Arial Bold" charset="0"/>
                  <a:ea typeface="ＭＳ Ｐゴシック" charset="0"/>
                  <a:cs typeface="ＭＳ Ｐゴシック" charset="0"/>
                  <a:sym typeface="Arial Bold" charset="0"/>
                </a:rPr>
                <a:t>Before</a:t>
              </a:r>
            </a:p>
          </p:txBody>
        </p:sp>
        <p:sp>
          <p:nvSpPr>
            <p:cNvPr id="125964" name="Rectangle 8"/>
            <p:cNvSpPr>
              <a:spLocks/>
            </p:cNvSpPr>
            <p:nvPr/>
          </p:nvSpPr>
          <p:spPr bwMode="auto">
            <a:xfrm>
              <a:off x="864" y="0"/>
              <a:ext cx="560"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chemeClr val="tx1"/>
                  </a:solidFill>
                  <a:round/>
                  <a:headEnd/>
                  <a:tailEnd/>
                </a14:hiddenLine>
              </a:ext>
            </a:extLst>
          </p:spPr>
          <p:txBody>
            <a:bodyPr lIns="12700" tIns="12700" rIns="53338" bIns="12700"/>
            <a:lstStyle/>
            <a:p>
              <a:pPr algn="ctr"/>
              <a:r>
                <a:rPr lang="en-US" sz="900">
                  <a:solidFill>
                    <a:schemeClr val="tx1"/>
                  </a:solidFill>
                  <a:latin typeface="Arial Bold" charset="0"/>
                  <a:ea typeface="ＭＳ Ｐゴシック" charset="0"/>
                  <a:cs typeface="ＭＳ Ｐゴシック" charset="0"/>
                  <a:sym typeface="Arial Bold" charset="0"/>
                </a:rPr>
                <a:t>After</a:t>
              </a:r>
            </a:p>
          </p:txBody>
        </p:sp>
        <p:sp>
          <p:nvSpPr>
            <p:cNvPr id="125965" name="Rectangle 9"/>
            <p:cNvSpPr>
              <a:spLocks/>
            </p:cNvSpPr>
            <p:nvPr/>
          </p:nvSpPr>
          <p:spPr bwMode="auto">
            <a:xfrm>
              <a:off x="0" y="226"/>
              <a:ext cx="1528"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chemeClr val="tx1"/>
                  </a:solidFill>
                  <a:round/>
                  <a:headEnd/>
                  <a:tailEnd/>
                </a14:hiddenLine>
              </a:ext>
            </a:extLst>
          </p:spPr>
          <p:txBody>
            <a:bodyPr lIns="12700" tIns="12700" rIns="53338" bIns="12700"/>
            <a:lstStyle/>
            <a:p>
              <a:pPr algn="ctr"/>
              <a:r>
                <a:rPr lang="en-US" sz="1200">
                  <a:solidFill>
                    <a:schemeClr val="tx1"/>
                  </a:solidFill>
                  <a:latin typeface="Arial Bold" charset="0"/>
                  <a:ea typeface="ＭＳ Ｐゴシック" charset="0"/>
                  <a:cs typeface="ＭＳ Ｐゴシック" charset="0"/>
                  <a:sym typeface="Arial Bold" charset="0"/>
                </a:rPr>
                <a:t>North End</a:t>
              </a:r>
            </a:p>
          </p:txBody>
        </p:sp>
        <p:sp>
          <p:nvSpPr>
            <p:cNvPr id="125966" name="Rectangle 10"/>
            <p:cNvSpPr>
              <a:spLocks/>
            </p:cNvSpPr>
            <p:nvPr/>
          </p:nvSpPr>
          <p:spPr bwMode="auto">
            <a:xfrm>
              <a:off x="1395" y="179"/>
              <a:ext cx="1480"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chemeClr val="tx1"/>
                  </a:solidFill>
                  <a:round/>
                  <a:headEnd/>
                  <a:tailEnd/>
                </a14:hiddenLine>
              </a:ext>
            </a:extLst>
          </p:spPr>
          <p:txBody>
            <a:bodyPr lIns="12700" tIns="12700" rIns="53338" bIns="12700"/>
            <a:lstStyle/>
            <a:p>
              <a:pPr algn="ctr"/>
              <a:r>
                <a:rPr lang="en-US" sz="1200">
                  <a:solidFill>
                    <a:schemeClr val="tx1"/>
                  </a:solidFill>
                  <a:latin typeface="Arial Bold" charset="0"/>
                  <a:ea typeface="ＭＳ Ｐゴシック" charset="0"/>
                  <a:cs typeface="ＭＳ Ｐゴシック" charset="0"/>
                  <a:sym typeface="Arial Bold" charset="0"/>
                </a:rPr>
                <a:t>Middle</a:t>
              </a:r>
            </a:p>
          </p:txBody>
        </p:sp>
        <p:sp>
          <p:nvSpPr>
            <p:cNvPr id="125967" name="Rectangle 11"/>
            <p:cNvSpPr>
              <a:spLocks/>
            </p:cNvSpPr>
            <p:nvPr/>
          </p:nvSpPr>
          <p:spPr bwMode="auto">
            <a:xfrm>
              <a:off x="2760" y="179"/>
              <a:ext cx="1480"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chemeClr val="tx1"/>
                  </a:solidFill>
                  <a:round/>
                  <a:headEnd/>
                  <a:tailEnd/>
                </a14:hiddenLine>
              </a:ext>
            </a:extLst>
          </p:spPr>
          <p:txBody>
            <a:bodyPr lIns="12700" tIns="12700" rIns="53338" bIns="12700"/>
            <a:lstStyle/>
            <a:p>
              <a:pPr algn="ctr"/>
              <a:r>
                <a:rPr lang="en-US" sz="1200">
                  <a:solidFill>
                    <a:schemeClr val="tx1"/>
                  </a:solidFill>
                  <a:latin typeface="Arial Bold" charset="0"/>
                  <a:ea typeface="ＭＳ Ｐゴシック" charset="0"/>
                  <a:cs typeface="ＭＳ Ｐゴシック" charset="0"/>
                  <a:sym typeface="Arial Bold" charset="0"/>
                </a:rPr>
                <a:t>South End</a:t>
              </a:r>
            </a:p>
          </p:txBody>
        </p:sp>
        <p:sp>
          <p:nvSpPr>
            <p:cNvPr id="125968" name="Rectangle 12"/>
            <p:cNvSpPr>
              <a:spLocks/>
            </p:cNvSpPr>
            <p:nvPr/>
          </p:nvSpPr>
          <p:spPr bwMode="auto">
            <a:xfrm>
              <a:off x="2220" y="0"/>
              <a:ext cx="560"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chemeClr val="tx1"/>
                  </a:solidFill>
                  <a:round/>
                  <a:headEnd/>
                  <a:tailEnd/>
                </a14:hiddenLine>
              </a:ext>
            </a:extLst>
          </p:spPr>
          <p:txBody>
            <a:bodyPr lIns="12700" tIns="12700" rIns="53338" bIns="12700"/>
            <a:lstStyle/>
            <a:p>
              <a:pPr algn="ctr"/>
              <a:r>
                <a:rPr lang="en-US" sz="900">
                  <a:solidFill>
                    <a:schemeClr val="tx1"/>
                  </a:solidFill>
                  <a:latin typeface="Arial Bold" charset="0"/>
                  <a:ea typeface="ＭＳ Ｐゴシック" charset="0"/>
                  <a:cs typeface="ＭＳ Ｐゴシック" charset="0"/>
                  <a:sym typeface="Arial Bold" charset="0"/>
                </a:rPr>
                <a:t>After</a:t>
              </a:r>
            </a:p>
          </p:txBody>
        </p:sp>
      </p:grpSp>
      <p:sp>
        <p:nvSpPr>
          <p:cNvPr id="111630" name="Rectangle 14"/>
          <p:cNvSpPr>
            <a:spLocks noGrp="1" noChangeArrowheads="1"/>
          </p:cNvSpPr>
          <p:nvPr>
            <p:ph type="title"/>
          </p:nvPr>
        </p:nvSpPr>
        <p:spPr>
          <a:xfrm>
            <a:off x="457200" y="93663"/>
            <a:ext cx="8229600" cy="1504950"/>
          </a:xfrm>
        </p:spPr>
        <p:txBody>
          <a:bodyPr rIns="45561" anchor="ctr"/>
          <a:lstStyle/>
          <a:p>
            <a:pPr marL="38100" eaLnBrk="1" hangingPunct="1">
              <a:defRPr/>
            </a:pPr>
            <a:r>
              <a:rPr lang="en-US" dirty="0" smtClean="0">
                <a:solidFill>
                  <a:srgbClr val="FFFFFF"/>
                </a:solidFill>
              </a:rPr>
              <a:t>Speeding Analysis</a:t>
            </a:r>
          </a:p>
        </p:txBody>
      </p:sp>
      <p:sp>
        <p:nvSpPr>
          <p:cNvPr id="125958" name="Line 15"/>
          <p:cNvSpPr>
            <a:spLocks noChangeShapeType="1"/>
          </p:cNvSpPr>
          <p:nvPr/>
        </p:nvSpPr>
        <p:spPr bwMode="auto">
          <a:xfrm rot="10800000" flipH="1">
            <a:off x="4191000" y="1444625"/>
            <a:ext cx="0" cy="4954588"/>
          </a:xfrm>
          <a:prstGeom prst="line">
            <a:avLst/>
          </a:prstGeom>
          <a:noFill/>
          <a:ln w="38100">
            <a:solidFill>
              <a:schemeClr val="tx1"/>
            </a:solidFill>
            <a:prstDash val="dash"/>
            <a:round/>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125959" name="Line 16"/>
          <p:cNvSpPr>
            <a:spLocks noChangeShapeType="1"/>
          </p:cNvSpPr>
          <p:nvPr/>
        </p:nvSpPr>
        <p:spPr bwMode="auto">
          <a:xfrm rot="10800000" flipH="1">
            <a:off x="6172200" y="1444625"/>
            <a:ext cx="0" cy="4954588"/>
          </a:xfrm>
          <a:prstGeom prst="line">
            <a:avLst/>
          </a:prstGeom>
          <a:noFill/>
          <a:ln w="38100">
            <a:solidFill>
              <a:schemeClr val="tx1"/>
            </a:solidFill>
            <a:prstDash val="dash"/>
            <a:round/>
            <a:headEnd/>
            <a:tailEnd/>
          </a:ln>
          <a:extLst>
            <a:ext uri="{909E8E84-426E-40dd-AFC4-6F175D3DCCD1}">
              <a14:hiddenFill xmlns:a14="http://schemas.microsoft.com/office/drawing/2010/main">
                <a:noFill/>
              </a14:hiddenFill>
            </a:ext>
          </a:extLst>
        </p:spPr>
        <p:txBody>
          <a:bodyPr lIns="0" tIns="0" rIns="0" bIns="0"/>
          <a:lstStyle/>
          <a:p>
            <a:endParaRPr lang="en-US"/>
          </a:p>
        </p:txBody>
      </p:sp>
    </p:spTree>
    <p:extLst>
      <p:ext uri="{BB962C8B-B14F-4D97-AF65-F5344CB8AC3E}">
        <p14:creationId xmlns:p14="http://schemas.microsoft.com/office/powerpoint/2010/main" val="80967974"/>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Rectangle 1"/>
          <p:cNvSpPr>
            <a:spLocks noGrp="1" noChangeArrowheads="1"/>
          </p:cNvSpPr>
          <p:nvPr>
            <p:ph type="title"/>
          </p:nvPr>
        </p:nvSpPr>
        <p:spPr bwMode="auto">
          <a:xfrm>
            <a:off x="1752600" y="-76200"/>
            <a:ext cx="5638800" cy="16922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91440" tIns="45720" rIns="40639" bIns="45720" numCol="1" anchor="t" anchorCtr="0" compatLnSpc="1">
            <a:prstTxWarp prst="textNoShape">
              <a:avLst/>
            </a:prstTxWarp>
          </a:bodyPr>
          <a:lstStyle/>
          <a:p>
            <a:pPr indent="0" eaLnBrk="1" hangingPunct="1"/>
            <a:r>
              <a:rPr lang="en-US" sz="3600">
                <a:solidFill>
                  <a:srgbClr val="FFFFFF"/>
                </a:solidFill>
                <a:latin typeface="Franklin Gothic Book" charset="0"/>
                <a:ea typeface="ヒラギノ角ゴ ProN W3" charset="0"/>
                <a:cs typeface="ヒラギノ角ゴ ProN W3" charset="0"/>
              </a:rPr>
              <a:t>Russell Street, Missoula</a:t>
            </a:r>
          </a:p>
        </p:txBody>
      </p:sp>
      <p:pic>
        <p:nvPicPr>
          <p:cNvPr id="144386" name="Picture 2"/>
          <p:cNvPicPr>
            <a:picLocks noChangeArrowheads="1"/>
          </p:cNvPicPr>
          <p:nvPr/>
        </p:nvPicPr>
        <p:blipFill>
          <a:blip r:embed="rId2">
            <a:extLst>
              <a:ext uri="{28A0092B-C50C-407E-A947-70E740481C1C}">
                <a14:useLocalDpi xmlns:a14="http://schemas.microsoft.com/office/drawing/2010/main" val="0"/>
              </a:ext>
            </a:extLst>
          </a:blip>
          <a:srcRect t="7190" b="7191"/>
          <a:stretch>
            <a:fillRect/>
          </a:stretch>
        </p:blipFill>
        <p:spPr bwMode="auto">
          <a:xfrm>
            <a:off x="457200" y="1600200"/>
            <a:ext cx="82296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4387" name="Rectangle 3"/>
          <p:cNvSpPr>
            <a:spLocks/>
          </p:cNvSpPr>
          <p:nvPr/>
        </p:nvSpPr>
        <p:spPr bwMode="auto">
          <a:xfrm>
            <a:off x="8701088" y="6532563"/>
            <a:ext cx="268287" cy="199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40639" bIns="0"/>
          <a:lstStyle/>
          <a:p>
            <a:pPr marL="39688"/>
            <a:r>
              <a:rPr lang="en-US">
                <a:solidFill>
                  <a:schemeClr val="tx1"/>
                </a:solidFill>
                <a:ea typeface="ＭＳ Ｐゴシック" charset="0"/>
                <a:cs typeface="ＭＳ Ｐゴシック" charset="0"/>
              </a:rPr>
              <a:t>73</a:t>
            </a:r>
          </a:p>
        </p:txBody>
      </p:sp>
    </p:spTree>
    <p:extLst>
      <p:ext uri="{BB962C8B-B14F-4D97-AF65-F5344CB8AC3E}">
        <p14:creationId xmlns:p14="http://schemas.microsoft.com/office/powerpoint/2010/main" val="182989702"/>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09" name="Picture 1"/>
          <p:cNvPicPr>
            <a:picLocks noChangeArrowheads="1"/>
          </p:cNvPicPr>
          <p:nvPr/>
        </p:nvPicPr>
        <p:blipFill>
          <a:blip r:embed="rId2">
            <a:extLst>
              <a:ext uri="{28A0092B-C50C-407E-A947-70E740481C1C}">
                <a14:useLocalDpi xmlns:a14="http://schemas.microsoft.com/office/drawing/2010/main" val="0"/>
              </a:ext>
            </a:extLst>
          </a:blip>
          <a:srcRect t="6442" b="6441"/>
          <a:stretch>
            <a:fillRect/>
          </a:stretch>
        </p:blipFill>
        <p:spPr bwMode="auto">
          <a:xfrm>
            <a:off x="457200" y="1600200"/>
            <a:ext cx="82296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5410" name="Rectangle 2"/>
          <p:cNvSpPr>
            <a:spLocks/>
          </p:cNvSpPr>
          <p:nvPr/>
        </p:nvSpPr>
        <p:spPr bwMode="auto">
          <a:xfrm>
            <a:off x="8701088" y="6532563"/>
            <a:ext cx="268287" cy="199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40639" bIns="0"/>
          <a:lstStyle/>
          <a:p>
            <a:pPr marL="39688"/>
            <a:r>
              <a:rPr lang="en-US">
                <a:solidFill>
                  <a:schemeClr val="tx1"/>
                </a:solidFill>
                <a:ea typeface="ＭＳ Ｐゴシック" charset="0"/>
                <a:cs typeface="ＭＳ Ｐゴシック" charset="0"/>
              </a:rPr>
              <a:t>74</a:t>
            </a:r>
          </a:p>
        </p:txBody>
      </p:sp>
      <p:sp>
        <p:nvSpPr>
          <p:cNvPr id="145411" name="Rectangle 3"/>
          <p:cNvSpPr>
            <a:spLocks noGrp="1" noChangeArrowheads="1"/>
          </p:cNvSpPr>
          <p:nvPr>
            <p:ph type="title"/>
          </p:nvPr>
        </p:nvSpPr>
        <p:spPr bwMode="auto">
          <a:xfrm>
            <a:off x="1752600" y="-76200"/>
            <a:ext cx="5638800" cy="16922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91440" tIns="45720" rIns="40639" bIns="45720" numCol="1" anchor="t" anchorCtr="0" compatLnSpc="1">
            <a:prstTxWarp prst="textNoShape">
              <a:avLst/>
            </a:prstTxWarp>
          </a:bodyPr>
          <a:lstStyle/>
          <a:p>
            <a:pPr indent="0" eaLnBrk="1" hangingPunct="1"/>
            <a:r>
              <a:rPr lang="en-US" sz="3600">
                <a:solidFill>
                  <a:srgbClr val="FFFFFF"/>
                </a:solidFill>
                <a:latin typeface="Franklin Gothic Book" charset="0"/>
                <a:ea typeface="ヒラギノ角ゴ ProN W3" charset="0"/>
                <a:cs typeface="ヒラギノ角ゴ ProN W3" charset="0"/>
              </a:rPr>
              <a:t>Russell Street, Missoula</a:t>
            </a:r>
          </a:p>
        </p:txBody>
      </p:sp>
    </p:spTree>
    <p:extLst>
      <p:ext uri="{BB962C8B-B14F-4D97-AF65-F5344CB8AC3E}">
        <p14:creationId xmlns:p14="http://schemas.microsoft.com/office/powerpoint/2010/main" val="1098576657"/>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descr="IMG_20150826_190925.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50850"/>
            <a:ext cx="9144000" cy="5143500"/>
          </a:xfrm>
          <a:prstGeom prst="rect">
            <a:avLst/>
          </a:prstGeom>
        </p:spPr>
      </p:pic>
    </p:spTree>
    <p:extLst>
      <p:ext uri="{BB962C8B-B14F-4D97-AF65-F5344CB8AC3E}">
        <p14:creationId xmlns:p14="http://schemas.microsoft.com/office/powerpoint/2010/main" val="1483295863"/>
      </p:ext>
    </p:extLst>
  </p:cSld>
  <p:clrMapOvr>
    <a:masterClrMapping/>
  </p:clrMapOvr>
  <p:transition xmlns:p14="http://schemas.microsoft.com/office/powerpoint/2010/mai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1" name="Picture 1"/>
          <p:cNvPicPr>
            <a:picLocks noChangeArrowheads="1"/>
          </p:cNvPicPr>
          <p:nvPr/>
        </p:nvPicPr>
        <p:blipFill>
          <a:blip r:embed="rId2">
            <a:lum contrast="-2000"/>
            <a:extLst>
              <a:ext uri="{28A0092B-C50C-407E-A947-70E740481C1C}">
                <a14:useLocalDpi xmlns:a14="http://schemas.microsoft.com/office/drawing/2010/main" val="0"/>
              </a:ext>
            </a:extLst>
          </a:blip>
          <a:srcRect/>
          <a:stretch>
            <a:fillRect/>
          </a:stretch>
        </p:blipFill>
        <p:spPr bwMode="auto">
          <a:xfrm>
            <a:off x="8458200" y="6324600"/>
            <a:ext cx="38100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8002" name="Rectangle 2"/>
          <p:cNvSpPr>
            <a:spLocks/>
          </p:cNvSpPr>
          <p:nvPr/>
        </p:nvSpPr>
        <p:spPr bwMode="auto">
          <a:xfrm>
            <a:off x="6669088" y="6353175"/>
            <a:ext cx="1819275"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40638" bIns="0">
            <a:spAutoFit/>
          </a:bodyPr>
          <a:lstStyle/>
          <a:p>
            <a:pPr marL="38100"/>
            <a:r>
              <a:rPr lang="en-US" sz="1100">
                <a:solidFill>
                  <a:srgbClr val="F8F8F8"/>
                </a:solidFill>
                <a:latin typeface="Franklin Gothic Book" charset="0"/>
                <a:ea typeface="ＭＳ Ｐゴシック" charset="0"/>
                <a:cs typeface="ＭＳ Ｐゴシック" charset="0"/>
                <a:sym typeface="Franklin Gothic Book" charset="0"/>
              </a:rPr>
              <a:t>PROJECT FOR PUBLIC SPACES</a:t>
            </a:r>
          </a:p>
        </p:txBody>
      </p:sp>
      <p:sp>
        <p:nvSpPr>
          <p:cNvPr id="128003" name="Rectangle 3"/>
          <p:cNvSpPr>
            <a:spLocks/>
          </p:cNvSpPr>
          <p:nvPr/>
        </p:nvSpPr>
        <p:spPr bwMode="auto">
          <a:xfrm>
            <a:off x="2016125" y="19050"/>
            <a:ext cx="44831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CC00"/>
                </a:solidFill>
                <a:miter lim="800000"/>
                <a:headEnd/>
                <a:tailEnd/>
              </a14:hiddenLine>
            </a:ext>
          </a:extLst>
        </p:spPr>
        <p:txBody>
          <a:bodyPr lIns="0" tIns="0" rIns="40638" bIns="0"/>
          <a:lstStyle/>
          <a:p>
            <a:pPr marL="38100" algn="l"/>
            <a:r>
              <a:rPr lang="en-US" sz="3400" dirty="0" smtClean="0">
                <a:solidFill>
                  <a:srgbClr val="F8F8F8"/>
                </a:solidFill>
                <a:latin typeface="Times New Roman Bold" charset="0"/>
                <a:ea typeface="ＭＳ Ｐゴシック" charset="0"/>
                <a:cs typeface="ＭＳ Ｐゴシック" charset="0"/>
                <a:sym typeface="Times New Roman Bold" charset="0"/>
              </a:rPr>
              <a:t>Dozens of Case Studies</a:t>
            </a:r>
            <a:endParaRPr lang="en-US" sz="3400" dirty="0">
              <a:solidFill>
                <a:srgbClr val="F8F8F8"/>
              </a:solidFill>
              <a:latin typeface="Times New Roman Bold" charset="0"/>
              <a:ea typeface="ＭＳ Ｐゴシック" charset="0"/>
              <a:cs typeface="ＭＳ Ｐゴシック" charset="0"/>
              <a:sym typeface="Times New Roman Bold" charset="0"/>
            </a:endParaRPr>
          </a:p>
        </p:txBody>
      </p:sp>
      <p:pic>
        <p:nvPicPr>
          <p:cNvPr id="128004" name="Picture 4"/>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7600" y="1041400"/>
            <a:ext cx="4203700" cy="527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round/>
                <a:headEnd/>
                <a:tailEnd/>
              </a14:hiddenLine>
            </a:ext>
          </a:extLst>
        </p:spPr>
      </p:pic>
      <p:sp>
        <p:nvSpPr>
          <p:cNvPr id="128005" name="Rectangle 5"/>
          <p:cNvSpPr>
            <a:spLocks/>
          </p:cNvSpPr>
          <p:nvPr/>
        </p:nvSpPr>
        <p:spPr bwMode="auto">
          <a:xfrm>
            <a:off x="1866900" y="584200"/>
            <a:ext cx="5422900" cy="3175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40638" bIns="0"/>
          <a:lstStyle/>
          <a:p>
            <a:pPr marL="38100" algn="ctr"/>
            <a:r>
              <a:rPr lang="en-US" sz="2200" u="sng">
                <a:solidFill>
                  <a:srgbClr val="FFFFFF"/>
                </a:solidFill>
                <a:latin typeface="Gill Sans" charset="0"/>
                <a:ea typeface="ＭＳ Ｐゴシック" charset="0"/>
                <a:cs typeface="ＭＳ Ｐゴシック" charset="0"/>
                <a:sym typeface="Gill Sans" charset="0"/>
                <a:hlinkClick r:id="rId4"/>
              </a:rPr>
              <a:t>http://www.pps.org/reference/rightsizing/</a:t>
            </a:r>
            <a:endParaRPr lang="en-US" sz="2200" u="sng">
              <a:solidFill>
                <a:srgbClr val="FFFFFF"/>
              </a:solidFill>
              <a:latin typeface="Gill Sans" charset="0"/>
              <a:ea typeface="ＭＳ Ｐゴシック" charset="0"/>
              <a:cs typeface="ＭＳ Ｐゴシック" charset="0"/>
              <a:sym typeface="Gill Sans" charset="0"/>
            </a:endParaRPr>
          </a:p>
        </p:txBody>
      </p:sp>
    </p:spTree>
    <p:extLst>
      <p:ext uri="{BB962C8B-B14F-4D97-AF65-F5344CB8AC3E}">
        <p14:creationId xmlns:p14="http://schemas.microsoft.com/office/powerpoint/2010/main" val="2493660882"/>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09" name="Picture 1"/>
          <p:cNvPicPr>
            <a:picLocks noChangeArrowheads="1"/>
          </p:cNvPicPr>
          <p:nvPr/>
        </p:nvPicPr>
        <p:blipFill>
          <a:blip r:embed="rId3">
            <a:lum contrast="-2000"/>
            <a:extLst>
              <a:ext uri="{28A0092B-C50C-407E-A947-70E740481C1C}">
                <a14:useLocalDpi xmlns:a14="http://schemas.microsoft.com/office/drawing/2010/main" val="0"/>
              </a:ext>
            </a:extLst>
          </a:blip>
          <a:srcRect/>
          <a:stretch>
            <a:fillRect/>
          </a:stretch>
        </p:blipFill>
        <p:spPr bwMode="auto">
          <a:xfrm>
            <a:off x="8458200" y="6324600"/>
            <a:ext cx="384175" cy="37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4210" name="Rectangle 2"/>
          <p:cNvSpPr>
            <a:spLocks/>
          </p:cNvSpPr>
          <p:nvPr/>
        </p:nvSpPr>
        <p:spPr bwMode="auto">
          <a:xfrm>
            <a:off x="6502400" y="6354763"/>
            <a:ext cx="1979613"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40633" bIns="0">
            <a:spAutoFit/>
          </a:bodyPr>
          <a:lstStyle/>
          <a:p>
            <a:pPr marL="38100" algn="r"/>
            <a:r>
              <a:rPr lang="en-US">
                <a:solidFill>
                  <a:srgbClr val="F8F8F8"/>
                </a:solidFill>
                <a:latin typeface="Franklin Gothic Book" charset="0"/>
                <a:ea typeface="ＭＳ Ｐゴシック" charset="0"/>
                <a:sym typeface="Franklin Gothic Book" charset="0"/>
              </a:rPr>
              <a:t>PROJECT FOR PUBLIC SPACES</a:t>
            </a:r>
          </a:p>
        </p:txBody>
      </p:sp>
      <p:pic>
        <p:nvPicPr>
          <p:cNvPr id="94211" name="Picture 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58200" y="6324600"/>
            <a:ext cx="384175" cy="37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94212" name="Rectangle 4"/>
          <p:cNvSpPr>
            <a:spLocks/>
          </p:cNvSpPr>
          <p:nvPr/>
        </p:nvSpPr>
        <p:spPr bwMode="auto">
          <a:xfrm>
            <a:off x="6307138" y="6354763"/>
            <a:ext cx="2174875"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40633" bIns="0">
            <a:spAutoFit/>
          </a:bodyPr>
          <a:lstStyle/>
          <a:p>
            <a:pPr marL="38100" algn="r"/>
            <a:r>
              <a:rPr lang="en-US">
                <a:solidFill>
                  <a:srgbClr val="F8F8F8"/>
                </a:solidFill>
                <a:latin typeface="Lucida Grande" charset="0"/>
                <a:ea typeface="ＭＳ Ｐゴシック" charset="0"/>
                <a:sym typeface="Lucida Grande" charset="0"/>
              </a:rPr>
              <a:t>PROJECT FOR PUBLIC SPACES</a:t>
            </a:r>
          </a:p>
        </p:txBody>
      </p:sp>
      <p:sp>
        <p:nvSpPr>
          <p:cNvPr id="94213" name="Rectangle 5"/>
          <p:cNvSpPr>
            <a:spLocks/>
          </p:cNvSpPr>
          <p:nvPr/>
        </p:nvSpPr>
        <p:spPr bwMode="auto">
          <a:xfrm>
            <a:off x="2819400" y="4648200"/>
            <a:ext cx="3302000" cy="140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40633" bIns="0"/>
          <a:lstStyle/>
          <a:p>
            <a:pPr marL="38100">
              <a:spcBef>
                <a:spcPts val="800"/>
              </a:spcBef>
            </a:pPr>
            <a:r>
              <a:rPr lang="en-US" sz="1400">
                <a:solidFill>
                  <a:srgbClr val="F8F8F8"/>
                </a:solidFill>
                <a:ea typeface="ＭＳ Ｐゴシック" charset="0"/>
              </a:rPr>
              <a:t>Gary Toth</a:t>
            </a:r>
          </a:p>
          <a:p>
            <a:pPr marL="38100">
              <a:spcBef>
                <a:spcPts val="800"/>
              </a:spcBef>
            </a:pPr>
            <a:r>
              <a:rPr lang="en-US" sz="1400">
                <a:solidFill>
                  <a:srgbClr val="F8F8F8"/>
                </a:solidFill>
                <a:ea typeface="ＭＳ Ｐゴシック" charset="0"/>
              </a:rPr>
              <a:t>Director of Transportation Initiatives</a:t>
            </a:r>
          </a:p>
          <a:p>
            <a:pPr marL="38100">
              <a:spcBef>
                <a:spcPts val="800"/>
              </a:spcBef>
            </a:pPr>
            <a:r>
              <a:rPr lang="en-US" sz="1400">
                <a:solidFill>
                  <a:srgbClr val="F8F8F8"/>
                </a:solidFill>
                <a:ea typeface="ＭＳ Ｐゴシック" charset="0"/>
              </a:rPr>
              <a:t>Project for Public Spaces</a:t>
            </a:r>
          </a:p>
          <a:p>
            <a:pPr marL="38100">
              <a:spcBef>
                <a:spcPts val="800"/>
              </a:spcBef>
            </a:pPr>
            <a:r>
              <a:rPr lang="en-US" sz="1400">
                <a:solidFill>
                  <a:srgbClr val="F8F8F8"/>
                </a:solidFill>
                <a:ea typeface="ＭＳ Ｐゴシック" charset="0"/>
              </a:rPr>
              <a:t>609-397-3885</a:t>
            </a:r>
          </a:p>
          <a:p>
            <a:pPr marL="38100">
              <a:spcBef>
                <a:spcPts val="800"/>
              </a:spcBef>
            </a:pPr>
            <a:r>
              <a:rPr lang="en-US" sz="1400" u="sng">
                <a:solidFill>
                  <a:srgbClr val="009999"/>
                </a:solidFill>
                <a:ea typeface="ＭＳ Ｐゴシック" charset="0"/>
                <a:hlinkClick r:id="rId4"/>
              </a:rPr>
              <a:t>Gtoth@pps.org</a:t>
            </a:r>
            <a:endParaRPr lang="en-US" sz="1400" u="sng">
              <a:solidFill>
                <a:srgbClr val="009999"/>
              </a:solidFill>
              <a:ea typeface="ＭＳ Ｐゴシック" charset="0"/>
            </a:endParaRPr>
          </a:p>
        </p:txBody>
      </p:sp>
      <p:pic>
        <p:nvPicPr>
          <p:cNvPr id="94214" name="Picture 6"/>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24200" y="0"/>
            <a:ext cx="2941638" cy="380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94215" name="Rectangle 7"/>
          <p:cNvSpPr>
            <a:spLocks/>
          </p:cNvSpPr>
          <p:nvPr/>
        </p:nvSpPr>
        <p:spPr bwMode="auto">
          <a:xfrm>
            <a:off x="1025525" y="4038600"/>
            <a:ext cx="73533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40633" bIns="0">
            <a:spAutoFit/>
          </a:bodyPr>
          <a:lstStyle/>
          <a:p>
            <a:pPr marL="38100" algn="r"/>
            <a:r>
              <a:rPr lang="en-US" sz="1400">
                <a:solidFill>
                  <a:srgbClr val="F8F8F8"/>
                </a:solidFill>
                <a:latin typeface="Arial" charset="0"/>
                <a:ea typeface="ＭＳ Ｐゴシック" charset="0"/>
                <a:sym typeface="Arial" charset="0"/>
              </a:rPr>
              <a:t>http://www.pps.org/pdf/bookstore/How_to_Engage_Your_Transportation_Agency_AARP.pdf</a:t>
            </a:r>
          </a:p>
        </p:txBody>
      </p:sp>
    </p:spTree>
    <p:extLst>
      <p:ext uri="{BB962C8B-B14F-4D97-AF65-F5344CB8AC3E}">
        <p14:creationId xmlns:p14="http://schemas.microsoft.com/office/powerpoint/2010/main" val="27889581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image2.png"/>
          <p:cNvPicPr/>
          <p:nvPr/>
        </p:nvPicPr>
        <p:blipFill>
          <a:blip r:embed="rId2">
            <a:extLst/>
          </a:blip>
          <a:stretch>
            <a:fillRect/>
          </a:stretch>
        </p:blipFill>
        <p:spPr>
          <a:xfrm>
            <a:off x="8458200" y="6324600"/>
            <a:ext cx="384176" cy="376239"/>
          </a:xfrm>
          <a:prstGeom prst="rect">
            <a:avLst/>
          </a:prstGeom>
          <a:ln w="12700">
            <a:miter lim="400000"/>
          </a:ln>
        </p:spPr>
      </p:pic>
      <p:sp>
        <p:nvSpPr>
          <p:cNvPr id="72" name="Shape 72"/>
          <p:cNvSpPr/>
          <p:nvPr/>
        </p:nvSpPr>
        <p:spPr>
          <a:xfrm>
            <a:off x="6502400" y="6354762"/>
            <a:ext cx="1992314" cy="1778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indent="39687" algn="r" defTabSz="914400">
              <a:defRPr>
                <a:solidFill>
                  <a:srgbClr val="FAFAFA"/>
                </a:solidFill>
                <a:uFill>
                  <a:solidFill>
                    <a:srgbClr val="FAFAFA"/>
                  </a:solidFill>
                </a:uFill>
              </a:defRPr>
            </a:lvl1pPr>
          </a:lstStyle>
          <a:p>
            <a:pPr lvl="0">
              <a:defRPr sz="1800">
                <a:solidFill>
                  <a:srgbClr val="000000"/>
                </a:solidFill>
                <a:uFillTx/>
              </a:defRPr>
            </a:pPr>
            <a:r>
              <a:rPr sz="1200">
                <a:solidFill>
                  <a:srgbClr val="FAFAFA"/>
                </a:solidFill>
                <a:uFill>
                  <a:solidFill>
                    <a:srgbClr val="FAFAFA"/>
                  </a:solidFill>
                </a:uFill>
              </a:rPr>
              <a:t>PROJECT FOR PUBLIC SPACES</a:t>
            </a:r>
          </a:p>
        </p:txBody>
      </p:sp>
      <p:sp>
        <p:nvSpPr>
          <p:cNvPr id="73" name="Shape 73"/>
          <p:cNvSpPr/>
          <p:nvPr/>
        </p:nvSpPr>
        <p:spPr>
          <a:xfrm>
            <a:off x="5943600" y="6451600"/>
            <a:ext cx="2552700" cy="177800"/>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indent="39687" defTabSz="914400">
              <a:defRPr>
                <a:solidFill>
                  <a:srgbClr val="FFFFFF"/>
                </a:solidFill>
                <a:uFill>
                  <a:solidFill>
                    <a:srgbClr val="FFFFFF"/>
                  </a:solidFill>
                </a:uFill>
              </a:defRPr>
            </a:lvl1pPr>
          </a:lstStyle>
          <a:p>
            <a:pPr lvl="0">
              <a:defRPr sz="1800">
                <a:solidFill>
                  <a:srgbClr val="000000"/>
                </a:solidFill>
                <a:uFillTx/>
              </a:defRPr>
            </a:pPr>
            <a:r>
              <a:rPr sz="1200">
                <a:solidFill>
                  <a:srgbClr val="FFFFFF"/>
                </a:solidFill>
                <a:uFill>
                  <a:solidFill>
                    <a:srgbClr val="FFFFFF"/>
                  </a:solidFill>
                </a:uFill>
              </a:rPr>
              <a:t>PROJECT FOR PUBLIC SPACES</a:t>
            </a:r>
          </a:p>
        </p:txBody>
      </p:sp>
      <p:sp>
        <p:nvSpPr>
          <p:cNvPr id="74" name="Shape 74"/>
          <p:cNvSpPr/>
          <p:nvPr/>
        </p:nvSpPr>
        <p:spPr>
          <a:xfrm>
            <a:off x="2057400" y="381000"/>
            <a:ext cx="5753100" cy="4572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indent="39687" defTabSz="914400">
              <a:spcBef>
                <a:spcPts val="1400"/>
              </a:spcBef>
              <a:defRPr sz="3200">
                <a:solidFill>
                  <a:srgbClr val="FFFFFF"/>
                </a:solidFill>
                <a:uFill>
                  <a:solidFill>
                    <a:srgbClr val="FFFFFF"/>
                  </a:solidFill>
                </a:uFill>
              </a:defRPr>
            </a:lvl1pPr>
          </a:lstStyle>
          <a:p>
            <a:pPr lvl="0">
              <a:defRPr sz="1800">
                <a:solidFill>
                  <a:srgbClr val="000000"/>
                </a:solidFill>
                <a:uFillTx/>
              </a:defRPr>
            </a:pPr>
            <a:r>
              <a:rPr sz="3200">
                <a:solidFill>
                  <a:srgbClr val="FFFFFF"/>
                </a:solidFill>
                <a:uFill>
                  <a:solidFill>
                    <a:srgbClr val="FFFFFF"/>
                  </a:solidFill>
                </a:uFill>
              </a:rPr>
              <a:t>Engineers are not bad people!</a:t>
            </a:r>
          </a:p>
        </p:txBody>
      </p:sp>
      <p:pic>
        <p:nvPicPr>
          <p:cNvPr id="75" name="image5.png"/>
          <p:cNvPicPr/>
          <p:nvPr/>
        </p:nvPicPr>
        <p:blipFill>
          <a:blip r:embed="rId3">
            <a:extLst/>
          </a:blip>
          <a:stretch>
            <a:fillRect/>
          </a:stretch>
        </p:blipFill>
        <p:spPr>
          <a:xfrm>
            <a:off x="609600" y="1143000"/>
            <a:ext cx="3592513" cy="4803775"/>
          </a:xfrm>
          <a:prstGeom prst="rect">
            <a:avLst/>
          </a:prstGeom>
          <a:ln w="12700">
            <a:miter lim="400000"/>
          </a:ln>
        </p:spPr>
      </p:pic>
      <p:grpSp>
        <p:nvGrpSpPr>
          <p:cNvPr id="78" name="Group 78"/>
          <p:cNvGrpSpPr/>
          <p:nvPr/>
        </p:nvGrpSpPr>
        <p:grpSpPr>
          <a:xfrm>
            <a:off x="0" y="6172200"/>
            <a:ext cx="9142415" cy="77789"/>
            <a:chOff x="0" y="0"/>
            <a:chExt cx="9142414" cy="77787"/>
          </a:xfrm>
        </p:grpSpPr>
        <p:sp>
          <p:nvSpPr>
            <p:cNvPr id="76" name="Shape 76"/>
            <p:cNvSpPr/>
            <p:nvPr/>
          </p:nvSpPr>
          <p:spPr>
            <a:xfrm>
              <a:off x="0" y="0"/>
              <a:ext cx="9142414" cy="1588"/>
            </a:xfrm>
            <a:prstGeom prst="line">
              <a:avLst/>
            </a:prstGeom>
            <a:noFill/>
            <a:ln w="76200" cap="flat">
              <a:solidFill>
                <a:srgbClr val="FFB751"/>
              </a:solidFill>
              <a:prstDash val="solid"/>
              <a:round/>
            </a:ln>
            <a:effectLst/>
          </p:spPr>
          <p:txBody>
            <a:bodyPr wrap="square" lIns="0" tIns="0" rIns="0" bIns="0" numCol="1" anchor="t">
              <a:noAutofit/>
            </a:bodyPr>
            <a:lstStyle/>
            <a:p>
              <a:pPr lvl="0">
                <a:defRPr>
                  <a:latin typeface="+mn-lt"/>
                  <a:ea typeface="+mn-ea"/>
                  <a:cs typeface="+mn-cs"/>
                  <a:sym typeface="Helvetica"/>
                </a:defRPr>
              </a:pPr>
              <a:endParaRPr/>
            </a:p>
          </p:txBody>
        </p:sp>
        <p:sp>
          <p:nvSpPr>
            <p:cNvPr id="77" name="Shape 77"/>
            <p:cNvSpPr/>
            <p:nvPr/>
          </p:nvSpPr>
          <p:spPr>
            <a:xfrm>
              <a:off x="0" y="76200"/>
              <a:ext cx="9142414" cy="1589"/>
            </a:xfrm>
            <a:prstGeom prst="line">
              <a:avLst/>
            </a:prstGeom>
            <a:noFill/>
            <a:ln w="9525" cap="flat">
              <a:solidFill>
                <a:srgbClr val="A3A3A3"/>
              </a:solidFill>
              <a:prstDash val="solid"/>
              <a:round/>
            </a:ln>
            <a:effectLst/>
          </p:spPr>
          <p:txBody>
            <a:bodyPr wrap="square" lIns="0" tIns="0" rIns="0" bIns="0" numCol="1" anchor="t">
              <a:noAutofit/>
            </a:bodyPr>
            <a:lstStyle/>
            <a:p>
              <a:pPr lvl="0">
                <a:defRPr>
                  <a:latin typeface="+mn-lt"/>
                  <a:ea typeface="+mn-ea"/>
                  <a:cs typeface="+mn-cs"/>
                  <a:sym typeface="Helvetica"/>
                </a:defRPr>
              </a:pPr>
              <a:endParaRPr/>
            </a:p>
          </p:txBody>
        </p:sp>
      </p:grpSp>
      <p:pic>
        <p:nvPicPr>
          <p:cNvPr id="79" name="image3.jpeg"/>
          <p:cNvPicPr/>
          <p:nvPr/>
        </p:nvPicPr>
        <p:blipFill>
          <a:blip r:embed="rId4">
            <a:extLst/>
          </a:blip>
          <a:stretch>
            <a:fillRect/>
          </a:stretch>
        </p:blipFill>
        <p:spPr>
          <a:xfrm>
            <a:off x="4419600" y="1600200"/>
            <a:ext cx="4291013" cy="3725863"/>
          </a:xfrm>
          <a:prstGeom prst="rect">
            <a:avLst/>
          </a:prstGeom>
          <a:ln w="12700">
            <a:miter lim="400000"/>
          </a:ln>
        </p:spPr>
      </p:pic>
    </p:spTree>
    <p:extLst>
      <p:ext uri="{BB962C8B-B14F-4D97-AF65-F5344CB8AC3E}">
        <p14:creationId xmlns:p14="http://schemas.microsoft.com/office/powerpoint/2010/main" val="1769901559"/>
      </p:ext>
    </p:extLst>
  </p:cSld>
  <p:clrMapOvr>
    <a:masterClrMapping/>
  </p:clrMapOvr>
  <p:transition xmlns:p14="http://schemas.microsoft.com/office/powerpoint/2010/mai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 name="image2.png"/>
          <p:cNvPicPr/>
          <p:nvPr/>
        </p:nvPicPr>
        <p:blipFill>
          <a:blip r:embed="rId2">
            <a:extLst/>
          </a:blip>
          <a:stretch>
            <a:fillRect/>
          </a:stretch>
        </p:blipFill>
        <p:spPr>
          <a:xfrm>
            <a:off x="8458200" y="6324600"/>
            <a:ext cx="384176" cy="376239"/>
          </a:xfrm>
          <a:prstGeom prst="rect">
            <a:avLst/>
          </a:prstGeom>
          <a:ln w="12700">
            <a:miter lim="400000"/>
          </a:ln>
        </p:spPr>
      </p:pic>
      <p:sp>
        <p:nvSpPr>
          <p:cNvPr id="82" name="Shape 82"/>
          <p:cNvSpPr/>
          <p:nvPr/>
        </p:nvSpPr>
        <p:spPr>
          <a:xfrm>
            <a:off x="6502400" y="6354762"/>
            <a:ext cx="1992314" cy="1778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indent="39687" algn="r" defTabSz="914400">
              <a:defRPr>
                <a:solidFill>
                  <a:srgbClr val="FAFAFA"/>
                </a:solidFill>
                <a:uFill>
                  <a:solidFill>
                    <a:srgbClr val="FAFAFA"/>
                  </a:solidFill>
                </a:uFill>
              </a:defRPr>
            </a:lvl1pPr>
          </a:lstStyle>
          <a:p>
            <a:pPr lvl="0">
              <a:defRPr sz="1800">
                <a:solidFill>
                  <a:srgbClr val="000000"/>
                </a:solidFill>
                <a:uFillTx/>
              </a:defRPr>
            </a:pPr>
            <a:r>
              <a:rPr sz="1200">
                <a:solidFill>
                  <a:srgbClr val="FAFAFA"/>
                </a:solidFill>
                <a:uFill>
                  <a:solidFill>
                    <a:srgbClr val="FAFAFA"/>
                  </a:solidFill>
                </a:uFill>
              </a:rPr>
              <a:t>PROJECT FOR PUBLIC SPACES</a:t>
            </a:r>
          </a:p>
        </p:txBody>
      </p:sp>
      <p:sp>
        <p:nvSpPr>
          <p:cNvPr id="83" name="Shape 83"/>
          <p:cNvSpPr/>
          <p:nvPr/>
        </p:nvSpPr>
        <p:spPr>
          <a:xfrm>
            <a:off x="5943600" y="6451600"/>
            <a:ext cx="2552700" cy="177800"/>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indent="39687" defTabSz="914400">
              <a:defRPr>
                <a:solidFill>
                  <a:srgbClr val="FFFFFF"/>
                </a:solidFill>
                <a:uFill>
                  <a:solidFill>
                    <a:srgbClr val="FFFFFF"/>
                  </a:solidFill>
                </a:uFill>
              </a:defRPr>
            </a:lvl1pPr>
          </a:lstStyle>
          <a:p>
            <a:pPr lvl="0">
              <a:defRPr sz="1800">
                <a:solidFill>
                  <a:srgbClr val="000000"/>
                </a:solidFill>
                <a:uFillTx/>
              </a:defRPr>
            </a:pPr>
            <a:r>
              <a:rPr sz="1200">
                <a:solidFill>
                  <a:srgbClr val="FFFFFF"/>
                </a:solidFill>
                <a:uFill>
                  <a:solidFill>
                    <a:srgbClr val="FFFFFF"/>
                  </a:solidFill>
                </a:uFill>
              </a:rPr>
              <a:t>PROJECT FOR PUBLIC SPACES</a:t>
            </a:r>
          </a:p>
        </p:txBody>
      </p:sp>
      <p:sp>
        <p:nvSpPr>
          <p:cNvPr id="84" name="Shape 84"/>
          <p:cNvSpPr/>
          <p:nvPr/>
        </p:nvSpPr>
        <p:spPr>
          <a:xfrm>
            <a:off x="1752600" y="685800"/>
            <a:ext cx="5295900" cy="4572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indent="39687" defTabSz="914400">
              <a:spcBef>
                <a:spcPts val="1400"/>
              </a:spcBef>
              <a:defRPr sz="3200">
                <a:solidFill>
                  <a:srgbClr val="FFFFFF"/>
                </a:solidFill>
                <a:uFill>
                  <a:solidFill>
                    <a:srgbClr val="FFFFFF"/>
                  </a:solidFill>
                </a:uFill>
              </a:defRPr>
            </a:lvl1pPr>
          </a:lstStyle>
          <a:p>
            <a:pPr lvl="0">
              <a:defRPr sz="1800">
                <a:solidFill>
                  <a:srgbClr val="000000"/>
                </a:solidFill>
                <a:uFillTx/>
              </a:defRPr>
            </a:pPr>
            <a:r>
              <a:rPr sz="3200">
                <a:solidFill>
                  <a:srgbClr val="FFFFFF"/>
                </a:solidFill>
                <a:uFill>
                  <a:solidFill>
                    <a:srgbClr val="FFFFFF"/>
                  </a:solidFill>
                </a:uFill>
              </a:rPr>
              <a:t>Engineers as problem solvers!</a:t>
            </a:r>
          </a:p>
        </p:txBody>
      </p:sp>
      <p:sp>
        <p:nvSpPr>
          <p:cNvPr id="85" name="Shape 85"/>
          <p:cNvSpPr/>
          <p:nvPr/>
        </p:nvSpPr>
        <p:spPr>
          <a:xfrm>
            <a:off x="381000" y="2209800"/>
            <a:ext cx="8420100" cy="5080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indent="39687" algn="just" defTabSz="914400">
              <a:defRPr sz="1800">
                <a:solidFill>
                  <a:srgbClr val="FFFFFF"/>
                </a:solidFill>
                <a:uFill>
                  <a:solidFill>
                    <a:srgbClr val="FFFFFF"/>
                  </a:solidFill>
                </a:uFill>
              </a:defRPr>
            </a:lvl1pPr>
          </a:lstStyle>
          <a:p>
            <a:pPr lvl="0">
              <a:defRPr>
                <a:solidFill>
                  <a:srgbClr val="000000"/>
                </a:solidFill>
                <a:uFillTx/>
              </a:defRPr>
            </a:pPr>
            <a:r>
              <a:rPr>
                <a:solidFill>
                  <a:srgbClr val="FFFFFF"/>
                </a:solidFill>
                <a:uFill>
                  <a:solidFill>
                    <a:srgbClr val="FFFFFF"/>
                  </a:solidFill>
                </a:uFill>
              </a:rPr>
              <a:t>It is the time of French Revolution and the guillotine was hard at work everyday. Today they're leading a priest, a drunkard and an engineer to the guillotine.</a:t>
            </a:r>
          </a:p>
        </p:txBody>
      </p:sp>
      <p:pic>
        <p:nvPicPr>
          <p:cNvPr id="86" name="image6.jpeg"/>
          <p:cNvPicPr/>
          <p:nvPr/>
        </p:nvPicPr>
        <p:blipFill>
          <a:blip r:embed="rId3">
            <a:extLst/>
          </a:blip>
          <a:stretch>
            <a:fillRect/>
          </a:stretch>
        </p:blipFill>
        <p:spPr>
          <a:xfrm>
            <a:off x="3856037" y="3276600"/>
            <a:ext cx="1477964" cy="2017714"/>
          </a:xfrm>
          <a:prstGeom prst="rect">
            <a:avLst/>
          </a:prstGeom>
          <a:ln w="12700">
            <a:miter lim="400000"/>
          </a:ln>
        </p:spPr>
      </p:pic>
      <p:grpSp>
        <p:nvGrpSpPr>
          <p:cNvPr id="89" name="Group 89"/>
          <p:cNvGrpSpPr/>
          <p:nvPr/>
        </p:nvGrpSpPr>
        <p:grpSpPr>
          <a:xfrm>
            <a:off x="0" y="6172200"/>
            <a:ext cx="9142415" cy="77789"/>
            <a:chOff x="0" y="0"/>
            <a:chExt cx="9142414" cy="77787"/>
          </a:xfrm>
        </p:grpSpPr>
        <p:sp>
          <p:nvSpPr>
            <p:cNvPr id="87" name="Shape 87"/>
            <p:cNvSpPr/>
            <p:nvPr/>
          </p:nvSpPr>
          <p:spPr>
            <a:xfrm>
              <a:off x="0" y="0"/>
              <a:ext cx="9142414" cy="1588"/>
            </a:xfrm>
            <a:prstGeom prst="line">
              <a:avLst/>
            </a:prstGeom>
            <a:noFill/>
            <a:ln w="76200" cap="flat">
              <a:solidFill>
                <a:srgbClr val="FFB751"/>
              </a:solidFill>
              <a:prstDash val="solid"/>
              <a:round/>
            </a:ln>
            <a:effectLst/>
          </p:spPr>
          <p:txBody>
            <a:bodyPr wrap="square" lIns="0" tIns="0" rIns="0" bIns="0" numCol="1" anchor="t">
              <a:noAutofit/>
            </a:bodyPr>
            <a:lstStyle/>
            <a:p>
              <a:pPr lvl="0">
                <a:defRPr>
                  <a:latin typeface="+mn-lt"/>
                  <a:ea typeface="+mn-ea"/>
                  <a:cs typeface="+mn-cs"/>
                  <a:sym typeface="Helvetica"/>
                </a:defRPr>
              </a:pPr>
              <a:endParaRPr/>
            </a:p>
          </p:txBody>
        </p:sp>
        <p:sp>
          <p:nvSpPr>
            <p:cNvPr id="88" name="Shape 88"/>
            <p:cNvSpPr/>
            <p:nvPr/>
          </p:nvSpPr>
          <p:spPr>
            <a:xfrm>
              <a:off x="0" y="76200"/>
              <a:ext cx="9142414" cy="1589"/>
            </a:xfrm>
            <a:prstGeom prst="line">
              <a:avLst/>
            </a:prstGeom>
            <a:noFill/>
            <a:ln w="9525" cap="flat">
              <a:solidFill>
                <a:srgbClr val="A3A3A3"/>
              </a:solidFill>
              <a:prstDash val="solid"/>
              <a:round/>
            </a:ln>
            <a:effectLst/>
          </p:spPr>
          <p:txBody>
            <a:bodyPr wrap="square" lIns="0" tIns="0" rIns="0" bIns="0" numCol="1" anchor="t">
              <a:noAutofit/>
            </a:bodyPr>
            <a:lstStyle/>
            <a:p>
              <a:pPr lvl="0">
                <a:defRPr>
                  <a:latin typeface="+mn-lt"/>
                  <a:ea typeface="+mn-ea"/>
                  <a:cs typeface="+mn-cs"/>
                  <a:sym typeface="Helvetica"/>
                </a:defRPr>
              </a:pPr>
              <a:endParaRPr/>
            </a:p>
          </p:txBody>
        </p:sp>
      </p:grpSp>
    </p:spTree>
    <p:extLst>
      <p:ext uri="{BB962C8B-B14F-4D97-AF65-F5344CB8AC3E}">
        <p14:creationId xmlns:p14="http://schemas.microsoft.com/office/powerpoint/2010/main" val="2995131007"/>
      </p:ext>
    </p:extLst>
  </p:cSld>
  <p:clrMapOvr>
    <a:masterClrMapping/>
  </p:clrMapOvr>
  <p:transition xmlns:p14="http://schemas.microsoft.com/office/powerpoint/2010/mai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 name="image2.png"/>
          <p:cNvPicPr/>
          <p:nvPr/>
        </p:nvPicPr>
        <p:blipFill>
          <a:blip r:embed="rId2">
            <a:extLst/>
          </a:blip>
          <a:stretch>
            <a:fillRect/>
          </a:stretch>
        </p:blipFill>
        <p:spPr>
          <a:xfrm>
            <a:off x="8458200" y="6324600"/>
            <a:ext cx="384176" cy="376239"/>
          </a:xfrm>
          <a:prstGeom prst="rect">
            <a:avLst/>
          </a:prstGeom>
          <a:ln w="12700">
            <a:miter lim="400000"/>
          </a:ln>
        </p:spPr>
      </p:pic>
      <p:sp>
        <p:nvSpPr>
          <p:cNvPr id="122" name="Shape 122"/>
          <p:cNvSpPr/>
          <p:nvPr/>
        </p:nvSpPr>
        <p:spPr>
          <a:xfrm>
            <a:off x="6502400" y="6354762"/>
            <a:ext cx="1992314" cy="1778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indent="39687" algn="r" defTabSz="914400">
              <a:defRPr>
                <a:solidFill>
                  <a:srgbClr val="FAFAFA"/>
                </a:solidFill>
                <a:uFill>
                  <a:solidFill>
                    <a:srgbClr val="FAFAFA"/>
                  </a:solidFill>
                </a:uFill>
              </a:defRPr>
            </a:lvl1pPr>
          </a:lstStyle>
          <a:p>
            <a:pPr lvl="0">
              <a:defRPr sz="1800">
                <a:solidFill>
                  <a:srgbClr val="000000"/>
                </a:solidFill>
                <a:uFillTx/>
              </a:defRPr>
            </a:pPr>
            <a:r>
              <a:rPr sz="1200">
                <a:solidFill>
                  <a:srgbClr val="FAFAFA"/>
                </a:solidFill>
                <a:uFill>
                  <a:solidFill>
                    <a:srgbClr val="FAFAFA"/>
                  </a:solidFill>
                </a:uFill>
              </a:rPr>
              <a:t>PROJECT FOR PUBLIC SPACES</a:t>
            </a:r>
          </a:p>
        </p:txBody>
      </p:sp>
      <p:sp>
        <p:nvSpPr>
          <p:cNvPr id="123" name="Shape 123"/>
          <p:cNvSpPr>
            <a:spLocks noGrp="1"/>
          </p:cNvSpPr>
          <p:nvPr>
            <p:ph type="title"/>
          </p:nvPr>
        </p:nvSpPr>
        <p:spPr>
          <a:xfrm>
            <a:off x="457200" y="0"/>
            <a:ext cx="8229600" cy="1295400"/>
          </a:xfrm>
          <a:prstGeom prst="rect">
            <a:avLst/>
          </a:prstGeom>
        </p:spPr>
        <p:txBody>
          <a:bodyPr>
            <a:normAutofit/>
          </a:bodyPr>
          <a:lstStyle/>
          <a:p>
            <a:pPr lvl="0" indent="39687" algn="ctr">
              <a:defRPr sz="1800">
                <a:solidFill>
                  <a:srgbClr val="000000"/>
                </a:solidFill>
                <a:uFillTx/>
              </a:defRPr>
            </a:pPr>
            <a:r>
              <a:rPr sz="2800" dirty="0">
                <a:solidFill>
                  <a:srgbClr val="FFFFFF"/>
                </a:solidFill>
                <a:uFill>
                  <a:solidFill>
                    <a:srgbClr val="FFFFFF"/>
                  </a:solidFill>
                </a:uFill>
                <a:latin typeface="Arial"/>
                <a:ea typeface="Arial"/>
                <a:cs typeface="Arial"/>
                <a:sym typeface="Arial"/>
              </a:rPr>
              <a:t>Pre-Automobile Era</a:t>
            </a:r>
            <a:br>
              <a:rPr sz="2800" dirty="0">
                <a:solidFill>
                  <a:srgbClr val="FFFFFF"/>
                </a:solidFill>
                <a:uFill>
                  <a:solidFill>
                    <a:srgbClr val="FFFFFF"/>
                  </a:solidFill>
                </a:uFill>
                <a:latin typeface="Arial"/>
                <a:ea typeface="Arial"/>
                <a:cs typeface="Arial"/>
                <a:sym typeface="Arial"/>
              </a:rPr>
            </a:br>
            <a:r>
              <a:rPr sz="2800" i="1" dirty="0">
                <a:solidFill>
                  <a:srgbClr val="FFFFFF"/>
                </a:solidFill>
                <a:uFill>
                  <a:solidFill>
                    <a:srgbClr val="FFFFFF"/>
                  </a:solidFill>
                </a:uFill>
                <a:latin typeface="Arial"/>
                <a:ea typeface="Arial"/>
                <a:cs typeface="Arial"/>
                <a:sym typeface="Arial"/>
              </a:rPr>
              <a:t>We Had a Different Problem to Solve</a:t>
            </a:r>
          </a:p>
        </p:txBody>
      </p:sp>
      <p:sp>
        <p:nvSpPr>
          <p:cNvPr id="124" name="Shape 124"/>
          <p:cNvSpPr>
            <a:spLocks noGrp="1"/>
          </p:cNvSpPr>
          <p:nvPr>
            <p:ph type="body" idx="1"/>
          </p:nvPr>
        </p:nvSpPr>
        <p:spPr>
          <a:xfrm>
            <a:off x="457200" y="825500"/>
            <a:ext cx="8153400" cy="4495800"/>
          </a:xfrm>
          <a:prstGeom prst="rect">
            <a:avLst/>
          </a:prstGeom>
        </p:spPr>
        <p:txBody>
          <a:bodyPr>
            <a:normAutofit/>
          </a:bodyPr>
          <a:lstStyle/>
          <a:p>
            <a:pPr marL="289133" lvl="0" indent="-249445" algn="l">
              <a:lnSpc>
                <a:spcPct val="90000"/>
              </a:lnSpc>
              <a:spcBef>
                <a:spcPts val="700"/>
              </a:spcBef>
              <a:buClr>
                <a:srgbClr val="FFD900"/>
              </a:buClr>
              <a:buSzPct val="64000"/>
              <a:buFont typeface="Wingdings"/>
              <a:buChar char="■"/>
              <a:defRPr sz="1800">
                <a:solidFill>
                  <a:srgbClr val="000000"/>
                </a:solidFill>
                <a:uFillTx/>
              </a:defRPr>
            </a:pPr>
            <a:r>
              <a:rPr sz="2200" dirty="0">
                <a:solidFill>
                  <a:srgbClr val="FFFFFF"/>
                </a:solidFill>
                <a:uFill>
                  <a:solidFill>
                    <a:srgbClr val="FFFFFF"/>
                  </a:solidFill>
                </a:uFill>
                <a:latin typeface="Arial"/>
                <a:ea typeface="Arial"/>
                <a:cs typeface="Arial"/>
                <a:sym typeface="Arial"/>
              </a:rPr>
              <a:t>Street design </a:t>
            </a:r>
            <a:r>
              <a:rPr sz="2200" b="1" i="1" dirty="0">
                <a:solidFill>
                  <a:srgbClr val="FF3F00"/>
                </a:solidFill>
                <a:uFill>
                  <a:solidFill>
                    <a:srgbClr val="FF3F00"/>
                  </a:solidFill>
                </a:uFill>
                <a:latin typeface="Arial"/>
                <a:ea typeface="Arial"/>
                <a:cs typeface="Arial"/>
                <a:sym typeface="Arial"/>
              </a:rPr>
              <a:t>HAD </a:t>
            </a:r>
            <a:r>
              <a:rPr sz="2200" dirty="0">
                <a:solidFill>
                  <a:srgbClr val="FFFFFF"/>
                </a:solidFill>
                <a:uFill>
                  <a:solidFill>
                    <a:srgbClr val="FFFFFF"/>
                  </a:solidFill>
                </a:uFill>
                <a:latin typeface="Arial"/>
                <a:ea typeface="Arial"/>
                <a:cs typeface="Arial"/>
                <a:sym typeface="Arial"/>
              </a:rPr>
              <a:t>to accommodate all users</a:t>
            </a:r>
          </a:p>
          <a:p>
            <a:pPr marL="402519" lvl="0" indent="-362831" algn="l">
              <a:lnSpc>
                <a:spcPct val="90000"/>
              </a:lnSpc>
              <a:spcBef>
                <a:spcPts val="700"/>
              </a:spcBef>
              <a:buClr>
                <a:srgbClr val="FFD900"/>
              </a:buClr>
              <a:buSzPct val="64000"/>
              <a:buFont typeface="Wingdings"/>
              <a:buChar char="■"/>
              <a:defRPr sz="1800">
                <a:solidFill>
                  <a:srgbClr val="000000"/>
                </a:solidFill>
                <a:uFillTx/>
              </a:defRPr>
            </a:pPr>
            <a:r>
              <a:rPr sz="2200" dirty="0">
                <a:solidFill>
                  <a:srgbClr val="FFFFFF"/>
                </a:solidFill>
                <a:uFill>
                  <a:solidFill>
                    <a:srgbClr val="FFFFFF"/>
                  </a:solidFill>
                </a:uFill>
                <a:latin typeface="Arial"/>
                <a:ea typeface="Arial"/>
                <a:cs typeface="Arial"/>
                <a:sym typeface="Arial"/>
              </a:rPr>
              <a:t>Relationship of land use to streets was critical for survival</a:t>
            </a:r>
          </a:p>
        </p:txBody>
      </p:sp>
      <p:grpSp>
        <p:nvGrpSpPr>
          <p:cNvPr id="127" name="Group 127"/>
          <p:cNvGrpSpPr/>
          <p:nvPr/>
        </p:nvGrpSpPr>
        <p:grpSpPr>
          <a:xfrm>
            <a:off x="0" y="6172200"/>
            <a:ext cx="9142415" cy="77789"/>
            <a:chOff x="0" y="0"/>
            <a:chExt cx="9142414" cy="77787"/>
          </a:xfrm>
        </p:grpSpPr>
        <p:sp>
          <p:nvSpPr>
            <p:cNvPr id="125" name="Shape 125"/>
            <p:cNvSpPr/>
            <p:nvPr/>
          </p:nvSpPr>
          <p:spPr>
            <a:xfrm>
              <a:off x="0" y="0"/>
              <a:ext cx="9142414" cy="1588"/>
            </a:xfrm>
            <a:prstGeom prst="line">
              <a:avLst/>
            </a:prstGeom>
            <a:noFill/>
            <a:ln w="76200" cap="flat">
              <a:solidFill>
                <a:srgbClr val="FFB751"/>
              </a:solidFill>
              <a:prstDash val="solid"/>
              <a:round/>
            </a:ln>
            <a:effectLst/>
          </p:spPr>
          <p:txBody>
            <a:bodyPr wrap="square" lIns="0" tIns="0" rIns="0" bIns="0" numCol="1" anchor="t">
              <a:noAutofit/>
            </a:bodyPr>
            <a:lstStyle/>
            <a:p>
              <a:pPr lvl="0">
                <a:defRPr>
                  <a:latin typeface="+mn-lt"/>
                  <a:ea typeface="+mn-ea"/>
                  <a:cs typeface="+mn-cs"/>
                  <a:sym typeface="Helvetica"/>
                </a:defRPr>
              </a:pPr>
              <a:endParaRPr/>
            </a:p>
          </p:txBody>
        </p:sp>
        <p:sp>
          <p:nvSpPr>
            <p:cNvPr id="126" name="Shape 126"/>
            <p:cNvSpPr/>
            <p:nvPr/>
          </p:nvSpPr>
          <p:spPr>
            <a:xfrm>
              <a:off x="0" y="76200"/>
              <a:ext cx="9142414" cy="1589"/>
            </a:xfrm>
            <a:prstGeom prst="line">
              <a:avLst/>
            </a:prstGeom>
            <a:noFill/>
            <a:ln w="9525" cap="flat">
              <a:solidFill>
                <a:srgbClr val="A3A3A3"/>
              </a:solidFill>
              <a:prstDash val="solid"/>
              <a:round/>
            </a:ln>
            <a:effectLst/>
          </p:spPr>
          <p:txBody>
            <a:bodyPr wrap="square" lIns="0" tIns="0" rIns="0" bIns="0" numCol="1" anchor="t">
              <a:noAutofit/>
            </a:bodyPr>
            <a:lstStyle/>
            <a:p>
              <a:pPr lvl="0">
                <a:defRPr>
                  <a:latin typeface="+mn-lt"/>
                  <a:ea typeface="+mn-ea"/>
                  <a:cs typeface="+mn-cs"/>
                  <a:sym typeface="Helvetica"/>
                </a:defRPr>
              </a:pPr>
              <a:endParaRPr/>
            </a:p>
          </p:txBody>
        </p:sp>
      </p:grpSp>
      <p:pic>
        <p:nvPicPr>
          <p:cNvPr id="3" name="Picture 2" descr="ky_frankfort0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2024" y="1803400"/>
            <a:ext cx="6619875" cy="4236720"/>
          </a:xfrm>
          <a:prstGeom prst="rect">
            <a:avLst/>
          </a:prstGeom>
        </p:spPr>
      </p:pic>
    </p:spTree>
    <p:extLst>
      <p:ext uri="{BB962C8B-B14F-4D97-AF65-F5344CB8AC3E}">
        <p14:creationId xmlns:p14="http://schemas.microsoft.com/office/powerpoint/2010/main" val="3750487858"/>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 name="image2.png"/>
          <p:cNvPicPr/>
          <p:nvPr/>
        </p:nvPicPr>
        <p:blipFill>
          <a:blip r:embed="rId2">
            <a:extLst/>
          </a:blip>
          <a:stretch>
            <a:fillRect/>
          </a:stretch>
        </p:blipFill>
        <p:spPr>
          <a:xfrm>
            <a:off x="8458200" y="6324600"/>
            <a:ext cx="384176" cy="376239"/>
          </a:xfrm>
          <a:prstGeom prst="rect">
            <a:avLst/>
          </a:prstGeom>
          <a:ln w="12700">
            <a:miter lim="400000"/>
          </a:ln>
        </p:spPr>
      </p:pic>
      <p:sp>
        <p:nvSpPr>
          <p:cNvPr id="92" name="Shape 92"/>
          <p:cNvSpPr/>
          <p:nvPr/>
        </p:nvSpPr>
        <p:spPr>
          <a:xfrm>
            <a:off x="6502400" y="6354762"/>
            <a:ext cx="1992314" cy="1778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indent="39687" algn="r" defTabSz="914400">
              <a:defRPr>
                <a:solidFill>
                  <a:srgbClr val="FAFAFA"/>
                </a:solidFill>
                <a:uFill>
                  <a:solidFill>
                    <a:srgbClr val="FAFAFA"/>
                  </a:solidFill>
                </a:uFill>
              </a:defRPr>
            </a:lvl1pPr>
          </a:lstStyle>
          <a:p>
            <a:pPr lvl="0">
              <a:defRPr sz="1800">
                <a:solidFill>
                  <a:srgbClr val="000000"/>
                </a:solidFill>
                <a:uFillTx/>
              </a:defRPr>
            </a:pPr>
            <a:r>
              <a:rPr sz="1200">
                <a:solidFill>
                  <a:srgbClr val="FAFAFA"/>
                </a:solidFill>
                <a:uFill>
                  <a:solidFill>
                    <a:srgbClr val="FAFAFA"/>
                  </a:solidFill>
                </a:uFill>
              </a:rPr>
              <a:t>PROJECT FOR PUBLIC SPACES</a:t>
            </a:r>
          </a:p>
        </p:txBody>
      </p:sp>
      <p:sp>
        <p:nvSpPr>
          <p:cNvPr id="93" name="Shape 93"/>
          <p:cNvSpPr/>
          <p:nvPr/>
        </p:nvSpPr>
        <p:spPr>
          <a:xfrm>
            <a:off x="5943600" y="6451600"/>
            <a:ext cx="2552700" cy="177800"/>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indent="39687" defTabSz="914400">
              <a:defRPr>
                <a:solidFill>
                  <a:srgbClr val="FFFFFF"/>
                </a:solidFill>
                <a:uFill>
                  <a:solidFill>
                    <a:srgbClr val="FFFFFF"/>
                  </a:solidFill>
                </a:uFill>
              </a:defRPr>
            </a:lvl1pPr>
          </a:lstStyle>
          <a:p>
            <a:pPr lvl="0">
              <a:defRPr sz="1800">
                <a:solidFill>
                  <a:srgbClr val="000000"/>
                </a:solidFill>
                <a:uFillTx/>
              </a:defRPr>
            </a:pPr>
            <a:r>
              <a:rPr sz="1200">
                <a:solidFill>
                  <a:srgbClr val="FFFFFF"/>
                </a:solidFill>
                <a:uFill>
                  <a:solidFill>
                    <a:srgbClr val="FFFFFF"/>
                  </a:solidFill>
                </a:uFill>
              </a:rPr>
              <a:t>PROJECT FOR PUBLIC SPACES</a:t>
            </a:r>
          </a:p>
        </p:txBody>
      </p:sp>
      <p:sp>
        <p:nvSpPr>
          <p:cNvPr id="94" name="Shape 94"/>
          <p:cNvSpPr/>
          <p:nvPr/>
        </p:nvSpPr>
        <p:spPr>
          <a:xfrm>
            <a:off x="1752600" y="685800"/>
            <a:ext cx="5295900" cy="4572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indent="39687" defTabSz="914400">
              <a:spcBef>
                <a:spcPts val="1400"/>
              </a:spcBef>
              <a:defRPr sz="3200">
                <a:solidFill>
                  <a:srgbClr val="FFFFFF"/>
                </a:solidFill>
                <a:uFill>
                  <a:solidFill>
                    <a:srgbClr val="FFFFFF"/>
                  </a:solidFill>
                </a:uFill>
              </a:defRPr>
            </a:lvl1pPr>
          </a:lstStyle>
          <a:p>
            <a:pPr lvl="0">
              <a:defRPr sz="1800">
                <a:solidFill>
                  <a:srgbClr val="000000"/>
                </a:solidFill>
                <a:uFillTx/>
              </a:defRPr>
            </a:pPr>
            <a:r>
              <a:rPr sz="3200">
                <a:solidFill>
                  <a:srgbClr val="FFFFFF"/>
                </a:solidFill>
                <a:uFill>
                  <a:solidFill>
                    <a:srgbClr val="FFFFFF"/>
                  </a:solidFill>
                </a:uFill>
              </a:rPr>
              <a:t>Engineers as problem solvers!</a:t>
            </a:r>
          </a:p>
        </p:txBody>
      </p:sp>
      <p:sp>
        <p:nvSpPr>
          <p:cNvPr id="95" name="Shape 95"/>
          <p:cNvSpPr/>
          <p:nvPr/>
        </p:nvSpPr>
        <p:spPr>
          <a:xfrm>
            <a:off x="381000" y="1981200"/>
            <a:ext cx="8420100" cy="12700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indent="39687" algn="just" defTabSz="914400">
              <a:defRPr sz="1800">
                <a:solidFill>
                  <a:srgbClr val="FFFFFF"/>
                </a:solidFill>
                <a:uFill>
                  <a:solidFill>
                    <a:srgbClr val="FFFFFF"/>
                  </a:solidFill>
                </a:uFill>
              </a:defRPr>
            </a:lvl1pPr>
          </a:lstStyle>
          <a:p>
            <a:pPr lvl="0">
              <a:defRPr>
                <a:solidFill>
                  <a:srgbClr val="000000"/>
                </a:solidFill>
                <a:uFillTx/>
              </a:defRPr>
            </a:pPr>
            <a:r>
              <a:rPr>
                <a:solidFill>
                  <a:srgbClr val="FFFFFF"/>
                </a:solidFill>
                <a:uFill>
                  <a:solidFill>
                    <a:srgbClr val="FFFFFF"/>
                  </a:solidFill>
                </a:uFill>
              </a:rPr>
              <a:t>They ask the priest if he wants to face up or down when he meets his fate. The priest says that he would like to face up so he will be looking toward heaven when he dies. They raise the blade of the guillotine, release it, it comes speeding down and suddenly stops just inches from his neck. The authorities take this as divine intervention and release the priest.</a:t>
            </a:r>
          </a:p>
        </p:txBody>
      </p:sp>
      <p:grpSp>
        <p:nvGrpSpPr>
          <p:cNvPr id="98" name="Group 98"/>
          <p:cNvGrpSpPr/>
          <p:nvPr/>
        </p:nvGrpSpPr>
        <p:grpSpPr>
          <a:xfrm>
            <a:off x="0" y="6172200"/>
            <a:ext cx="9142415" cy="77789"/>
            <a:chOff x="0" y="0"/>
            <a:chExt cx="9142414" cy="77787"/>
          </a:xfrm>
        </p:grpSpPr>
        <p:sp>
          <p:nvSpPr>
            <p:cNvPr id="96" name="Shape 96"/>
            <p:cNvSpPr/>
            <p:nvPr/>
          </p:nvSpPr>
          <p:spPr>
            <a:xfrm>
              <a:off x="0" y="0"/>
              <a:ext cx="9142414" cy="1588"/>
            </a:xfrm>
            <a:prstGeom prst="line">
              <a:avLst/>
            </a:prstGeom>
            <a:noFill/>
            <a:ln w="76200" cap="flat">
              <a:solidFill>
                <a:srgbClr val="FFB751"/>
              </a:solidFill>
              <a:prstDash val="solid"/>
              <a:round/>
            </a:ln>
            <a:effectLst/>
          </p:spPr>
          <p:txBody>
            <a:bodyPr wrap="square" lIns="0" tIns="0" rIns="0" bIns="0" numCol="1" anchor="t">
              <a:noAutofit/>
            </a:bodyPr>
            <a:lstStyle/>
            <a:p>
              <a:pPr lvl="0">
                <a:defRPr>
                  <a:latin typeface="+mn-lt"/>
                  <a:ea typeface="+mn-ea"/>
                  <a:cs typeface="+mn-cs"/>
                  <a:sym typeface="Helvetica"/>
                </a:defRPr>
              </a:pPr>
              <a:endParaRPr/>
            </a:p>
          </p:txBody>
        </p:sp>
        <p:sp>
          <p:nvSpPr>
            <p:cNvPr id="97" name="Shape 97"/>
            <p:cNvSpPr/>
            <p:nvPr/>
          </p:nvSpPr>
          <p:spPr>
            <a:xfrm>
              <a:off x="0" y="76200"/>
              <a:ext cx="9142414" cy="1589"/>
            </a:xfrm>
            <a:prstGeom prst="line">
              <a:avLst/>
            </a:prstGeom>
            <a:noFill/>
            <a:ln w="9525" cap="flat">
              <a:solidFill>
                <a:srgbClr val="A3A3A3"/>
              </a:solidFill>
              <a:prstDash val="solid"/>
              <a:round/>
            </a:ln>
            <a:effectLst/>
          </p:spPr>
          <p:txBody>
            <a:bodyPr wrap="square" lIns="0" tIns="0" rIns="0" bIns="0" numCol="1" anchor="t">
              <a:noAutofit/>
            </a:bodyPr>
            <a:lstStyle/>
            <a:p>
              <a:pPr lvl="0">
                <a:defRPr>
                  <a:latin typeface="+mn-lt"/>
                  <a:ea typeface="+mn-ea"/>
                  <a:cs typeface="+mn-cs"/>
                  <a:sym typeface="Helvetica"/>
                </a:defRPr>
              </a:pPr>
              <a:endParaRPr/>
            </a:p>
          </p:txBody>
        </p:sp>
      </p:grpSp>
      <p:pic>
        <p:nvPicPr>
          <p:cNvPr id="99" name="image7.jpeg"/>
          <p:cNvPicPr/>
          <p:nvPr/>
        </p:nvPicPr>
        <p:blipFill>
          <a:blip r:embed="rId3">
            <a:extLst/>
          </a:blip>
          <a:stretch>
            <a:fillRect/>
          </a:stretch>
        </p:blipFill>
        <p:spPr>
          <a:xfrm>
            <a:off x="3549650" y="3810000"/>
            <a:ext cx="2044700" cy="2057400"/>
          </a:xfrm>
          <a:prstGeom prst="rect">
            <a:avLst/>
          </a:prstGeom>
          <a:ln w="12700">
            <a:miter lim="400000"/>
          </a:ln>
        </p:spPr>
      </p:pic>
    </p:spTree>
    <p:extLst>
      <p:ext uri="{BB962C8B-B14F-4D97-AF65-F5344CB8AC3E}">
        <p14:creationId xmlns:p14="http://schemas.microsoft.com/office/powerpoint/2010/main" val="2925928568"/>
      </p:ext>
    </p:extLst>
  </p:cSld>
  <p:clrMapOvr>
    <a:masterClrMapping/>
  </p:clrMapOvr>
  <p:transition xmlns:p14="http://schemas.microsoft.com/office/powerpoint/2010/mai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 name="image2.png"/>
          <p:cNvPicPr/>
          <p:nvPr/>
        </p:nvPicPr>
        <p:blipFill>
          <a:blip r:embed="rId2">
            <a:extLst/>
          </a:blip>
          <a:stretch>
            <a:fillRect/>
          </a:stretch>
        </p:blipFill>
        <p:spPr>
          <a:xfrm>
            <a:off x="8458200" y="6324600"/>
            <a:ext cx="384176" cy="376239"/>
          </a:xfrm>
          <a:prstGeom prst="rect">
            <a:avLst/>
          </a:prstGeom>
          <a:ln w="12700">
            <a:miter lim="400000"/>
          </a:ln>
        </p:spPr>
      </p:pic>
      <p:sp>
        <p:nvSpPr>
          <p:cNvPr id="102" name="Shape 102"/>
          <p:cNvSpPr/>
          <p:nvPr/>
        </p:nvSpPr>
        <p:spPr>
          <a:xfrm>
            <a:off x="6502400" y="6354762"/>
            <a:ext cx="1992314" cy="1778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indent="39687" algn="r" defTabSz="914400">
              <a:defRPr>
                <a:solidFill>
                  <a:srgbClr val="FAFAFA"/>
                </a:solidFill>
                <a:uFill>
                  <a:solidFill>
                    <a:srgbClr val="FAFAFA"/>
                  </a:solidFill>
                </a:uFill>
              </a:defRPr>
            </a:lvl1pPr>
          </a:lstStyle>
          <a:p>
            <a:pPr lvl="0">
              <a:defRPr sz="1800">
                <a:solidFill>
                  <a:srgbClr val="000000"/>
                </a:solidFill>
                <a:uFillTx/>
              </a:defRPr>
            </a:pPr>
            <a:r>
              <a:rPr sz="1200">
                <a:solidFill>
                  <a:srgbClr val="FAFAFA"/>
                </a:solidFill>
                <a:uFill>
                  <a:solidFill>
                    <a:srgbClr val="FAFAFA"/>
                  </a:solidFill>
                </a:uFill>
              </a:rPr>
              <a:t>PROJECT FOR PUBLIC SPACES</a:t>
            </a:r>
          </a:p>
        </p:txBody>
      </p:sp>
      <p:sp>
        <p:nvSpPr>
          <p:cNvPr id="103" name="Shape 103"/>
          <p:cNvSpPr/>
          <p:nvPr/>
        </p:nvSpPr>
        <p:spPr>
          <a:xfrm>
            <a:off x="5943600" y="6451600"/>
            <a:ext cx="2552700" cy="177800"/>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indent="39687" defTabSz="914400">
              <a:defRPr>
                <a:solidFill>
                  <a:srgbClr val="FFFFFF"/>
                </a:solidFill>
                <a:uFill>
                  <a:solidFill>
                    <a:srgbClr val="FFFFFF"/>
                  </a:solidFill>
                </a:uFill>
              </a:defRPr>
            </a:lvl1pPr>
          </a:lstStyle>
          <a:p>
            <a:pPr lvl="0">
              <a:defRPr sz="1800">
                <a:solidFill>
                  <a:srgbClr val="000000"/>
                </a:solidFill>
                <a:uFillTx/>
              </a:defRPr>
            </a:pPr>
            <a:r>
              <a:rPr sz="1200">
                <a:solidFill>
                  <a:srgbClr val="FFFFFF"/>
                </a:solidFill>
                <a:uFill>
                  <a:solidFill>
                    <a:srgbClr val="FFFFFF"/>
                  </a:solidFill>
                </a:uFill>
              </a:rPr>
              <a:t>PROJECT FOR PUBLIC SPACES</a:t>
            </a:r>
          </a:p>
        </p:txBody>
      </p:sp>
      <p:sp>
        <p:nvSpPr>
          <p:cNvPr id="104" name="Shape 104"/>
          <p:cNvSpPr/>
          <p:nvPr/>
        </p:nvSpPr>
        <p:spPr>
          <a:xfrm>
            <a:off x="1752600" y="685800"/>
            <a:ext cx="5295900" cy="4572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indent="39687" defTabSz="914400">
              <a:spcBef>
                <a:spcPts val="1400"/>
              </a:spcBef>
              <a:defRPr sz="3200">
                <a:solidFill>
                  <a:srgbClr val="FFFFFF"/>
                </a:solidFill>
                <a:uFill>
                  <a:solidFill>
                    <a:srgbClr val="FFFFFF"/>
                  </a:solidFill>
                </a:uFill>
              </a:defRPr>
            </a:lvl1pPr>
          </a:lstStyle>
          <a:p>
            <a:pPr lvl="0">
              <a:defRPr sz="1800">
                <a:solidFill>
                  <a:srgbClr val="000000"/>
                </a:solidFill>
                <a:uFillTx/>
              </a:defRPr>
            </a:pPr>
            <a:r>
              <a:rPr sz="3200">
                <a:solidFill>
                  <a:srgbClr val="FFFFFF"/>
                </a:solidFill>
                <a:uFill>
                  <a:solidFill>
                    <a:srgbClr val="FFFFFF"/>
                  </a:solidFill>
                </a:uFill>
              </a:rPr>
              <a:t>Engineers as problem solvers!</a:t>
            </a:r>
          </a:p>
        </p:txBody>
      </p:sp>
      <p:sp>
        <p:nvSpPr>
          <p:cNvPr id="105" name="Shape 105"/>
          <p:cNvSpPr/>
          <p:nvPr/>
        </p:nvSpPr>
        <p:spPr>
          <a:xfrm>
            <a:off x="381000" y="1981200"/>
            <a:ext cx="8420100" cy="12954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indent="39687" algn="just" defTabSz="914400">
              <a:defRPr sz="1800"/>
            </a:pPr>
            <a:endParaRPr>
              <a:solidFill>
                <a:srgbClr val="FFFFFF"/>
              </a:solidFill>
              <a:uFill>
                <a:solidFill>
                  <a:srgbClr val="FFFFFF"/>
                </a:solidFill>
              </a:uFill>
              <a:latin typeface="+mn-lt"/>
              <a:ea typeface="+mn-ea"/>
              <a:cs typeface="+mn-cs"/>
              <a:sym typeface="Helvetica"/>
            </a:endParaRPr>
          </a:p>
          <a:p>
            <a:pPr lvl="0" indent="39687" algn="just" defTabSz="914400">
              <a:defRPr sz="1800"/>
            </a:pPr>
            <a:r>
              <a:rPr>
                <a:solidFill>
                  <a:srgbClr val="FFFFFF"/>
                </a:solidFill>
                <a:uFill>
                  <a:solidFill>
                    <a:srgbClr val="FFFFFF"/>
                  </a:solidFill>
                </a:uFill>
              </a:rPr>
              <a:t>Next the drunkard comes to the guillotine. He also decides to die face up hoping that he will be as fortunate as the priest. They raise the blade of the guillotine, release it, it comes speeding down and suddenly stops just inches from his neck. So they release the drunkard as well.</a:t>
            </a:r>
          </a:p>
        </p:txBody>
      </p:sp>
      <p:grpSp>
        <p:nvGrpSpPr>
          <p:cNvPr id="108" name="Group 108"/>
          <p:cNvGrpSpPr/>
          <p:nvPr/>
        </p:nvGrpSpPr>
        <p:grpSpPr>
          <a:xfrm>
            <a:off x="0" y="6172200"/>
            <a:ext cx="9142415" cy="77789"/>
            <a:chOff x="0" y="0"/>
            <a:chExt cx="9142414" cy="77787"/>
          </a:xfrm>
        </p:grpSpPr>
        <p:sp>
          <p:nvSpPr>
            <p:cNvPr id="106" name="Shape 106"/>
            <p:cNvSpPr/>
            <p:nvPr/>
          </p:nvSpPr>
          <p:spPr>
            <a:xfrm>
              <a:off x="0" y="0"/>
              <a:ext cx="9142414" cy="1588"/>
            </a:xfrm>
            <a:prstGeom prst="line">
              <a:avLst/>
            </a:prstGeom>
            <a:noFill/>
            <a:ln w="76200" cap="flat">
              <a:solidFill>
                <a:srgbClr val="FFB751"/>
              </a:solidFill>
              <a:prstDash val="solid"/>
              <a:round/>
            </a:ln>
            <a:effectLst/>
          </p:spPr>
          <p:txBody>
            <a:bodyPr wrap="square" lIns="0" tIns="0" rIns="0" bIns="0" numCol="1" anchor="t">
              <a:noAutofit/>
            </a:bodyPr>
            <a:lstStyle/>
            <a:p>
              <a:pPr lvl="0">
                <a:defRPr>
                  <a:latin typeface="+mn-lt"/>
                  <a:ea typeface="+mn-ea"/>
                  <a:cs typeface="+mn-cs"/>
                  <a:sym typeface="Helvetica"/>
                </a:defRPr>
              </a:pPr>
              <a:endParaRPr/>
            </a:p>
          </p:txBody>
        </p:sp>
        <p:sp>
          <p:nvSpPr>
            <p:cNvPr id="107" name="Shape 107"/>
            <p:cNvSpPr/>
            <p:nvPr/>
          </p:nvSpPr>
          <p:spPr>
            <a:xfrm>
              <a:off x="0" y="76200"/>
              <a:ext cx="9142414" cy="1589"/>
            </a:xfrm>
            <a:prstGeom prst="line">
              <a:avLst/>
            </a:prstGeom>
            <a:noFill/>
            <a:ln w="9525" cap="flat">
              <a:solidFill>
                <a:srgbClr val="A3A3A3"/>
              </a:solidFill>
              <a:prstDash val="solid"/>
              <a:round/>
            </a:ln>
            <a:effectLst/>
          </p:spPr>
          <p:txBody>
            <a:bodyPr wrap="square" lIns="0" tIns="0" rIns="0" bIns="0" numCol="1" anchor="t">
              <a:noAutofit/>
            </a:bodyPr>
            <a:lstStyle/>
            <a:p>
              <a:pPr lvl="0">
                <a:defRPr>
                  <a:latin typeface="+mn-lt"/>
                  <a:ea typeface="+mn-ea"/>
                  <a:cs typeface="+mn-cs"/>
                  <a:sym typeface="Helvetica"/>
                </a:defRPr>
              </a:pPr>
              <a:endParaRPr/>
            </a:p>
          </p:txBody>
        </p:sp>
      </p:grpSp>
      <p:pic>
        <p:nvPicPr>
          <p:cNvPr id="109" name="image8.jpeg"/>
          <p:cNvPicPr/>
          <p:nvPr/>
        </p:nvPicPr>
        <p:blipFill>
          <a:blip r:embed="rId3">
            <a:extLst/>
          </a:blip>
          <a:stretch>
            <a:fillRect/>
          </a:stretch>
        </p:blipFill>
        <p:spPr>
          <a:xfrm>
            <a:off x="3530600" y="3429000"/>
            <a:ext cx="2082800" cy="2590800"/>
          </a:xfrm>
          <a:prstGeom prst="rect">
            <a:avLst/>
          </a:prstGeom>
          <a:ln w="12700">
            <a:miter lim="400000"/>
          </a:ln>
        </p:spPr>
      </p:pic>
    </p:spTree>
    <p:extLst>
      <p:ext uri="{BB962C8B-B14F-4D97-AF65-F5344CB8AC3E}">
        <p14:creationId xmlns:p14="http://schemas.microsoft.com/office/powerpoint/2010/main" val="2957385681"/>
      </p:ext>
    </p:extLst>
  </p:cSld>
  <p:clrMapOvr>
    <a:masterClrMapping/>
  </p:clrMapOvr>
  <p:transition xmlns:p14="http://schemas.microsoft.com/office/powerpoint/2010/mai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 name="image2.png"/>
          <p:cNvPicPr/>
          <p:nvPr/>
        </p:nvPicPr>
        <p:blipFill>
          <a:blip r:embed="rId2">
            <a:extLst/>
          </a:blip>
          <a:stretch>
            <a:fillRect/>
          </a:stretch>
        </p:blipFill>
        <p:spPr>
          <a:xfrm>
            <a:off x="8458200" y="6324600"/>
            <a:ext cx="384176" cy="376239"/>
          </a:xfrm>
          <a:prstGeom prst="rect">
            <a:avLst/>
          </a:prstGeom>
          <a:ln w="12700">
            <a:miter lim="400000"/>
          </a:ln>
        </p:spPr>
      </p:pic>
      <p:sp>
        <p:nvSpPr>
          <p:cNvPr id="112" name="Shape 112"/>
          <p:cNvSpPr/>
          <p:nvPr/>
        </p:nvSpPr>
        <p:spPr>
          <a:xfrm>
            <a:off x="6502400" y="6354762"/>
            <a:ext cx="1992314" cy="1778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indent="39687" algn="r" defTabSz="914400">
              <a:defRPr>
                <a:solidFill>
                  <a:srgbClr val="FAFAFA"/>
                </a:solidFill>
                <a:uFill>
                  <a:solidFill>
                    <a:srgbClr val="FAFAFA"/>
                  </a:solidFill>
                </a:uFill>
              </a:defRPr>
            </a:lvl1pPr>
          </a:lstStyle>
          <a:p>
            <a:pPr lvl="0">
              <a:defRPr sz="1800">
                <a:solidFill>
                  <a:srgbClr val="000000"/>
                </a:solidFill>
                <a:uFillTx/>
              </a:defRPr>
            </a:pPr>
            <a:r>
              <a:rPr sz="1200">
                <a:solidFill>
                  <a:srgbClr val="FAFAFA"/>
                </a:solidFill>
                <a:uFill>
                  <a:solidFill>
                    <a:srgbClr val="FAFAFA"/>
                  </a:solidFill>
                </a:uFill>
              </a:rPr>
              <a:t>PROJECT FOR PUBLIC SPACES</a:t>
            </a:r>
          </a:p>
        </p:txBody>
      </p:sp>
      <p:sp>
        <p:nvSpPr>
          <p:cNvPr id="113" name="Shape 113"/>
          <p:cNvSpPr/>
          <p:nvPr/>
        </p:nvSpPr>
        <p:spPr>
          <a:xfrm>
            <a:off x="5943600" y="6451600"/>
            <a:ext cx="2552700" cy="177800"/>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indent="39687" defTabSz="914400">
              <a:defRPr>
                <a:solidFill>
                  <a:srgbClr val="FFFFFF"/>
                </a:solidFill>
                <a:uFill>
                  <a:solidFill>
                    <a:srgbClr val="FFFFFF"/>
                  </a:solidFill>
                </a:uFill>
              </a:defRPr>
            </a:lvl1pPr>
          </a:lstStyle>
          <a:p>
            <a:pPr lvl="0">
              <a:defRPr sz="1800">
                <a:solidFill>
                  <a:srgbClr val="000000"/>
                </a:solidFill>
                <a:uFillTx/>
              </a:defRPr>
            </a:pPr>
            <a:r>
              <a:rPr sz="1200">
                <a:solidFill>
                  <a:srgbClr val="FFFFFF"/>
                </a:solidFill>
                <a:uFill>
                  <a:solidFill>
                    <a:srgbClr val="FFFFFF"/>
                  </a:solidFill>
                </a:uFill>
              </a:rPr>
              <a:t>PROJECT FOR PUBLIC SPACES</a:t>
            </a:r>
          </a:p>
        </p:txBody>
      </p:sp>
      <p:sp>
        <p:nvSpPr>
          <p:cNvPr id="114" name="Shape 114"/>
          <p:cNvSpPr/>
          <p:nvPr/>
        </p:nvSpPr>
        <p:spPr>
          <a:xfrm>
            <a:off x="1752600" y="685800"/>
            <a:ext cx="5295900" cy="4572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indent="39687" defTabSz="914400">
              <a:spcBef>
                <a:spcPts val="1400"/>
              </a:spcBef>
              <a:defRPr sz="3200">
                <a:solidFill>
                  <a:srgbClr val="FFFFFF"/>
                </a:solidFill>
                <a:uFill>
                  <a:solidFill>
                    <a:srgbClr val="FFFFFF"/>
                  </a:solidFill>
                </a:uFill>
              </a:defRPr>
            </a:lvl1pPr>
          </a:lstStyle>
          <a:p>
            <a:pPr lvl="0">
              <a:defRPr sz="1800">
                <a:solidFill>
                  <a:srgbClr val="000000"/>
                </a:solidFill>
                <a:uFillTx/>
              </a:defRPr>
            </a:pPr>
            <a:r>
              <a:rPr sz="3200">
                <a:solidFill>
                  <a:srgbClr val="FFFFFF"/>
                </a:solidFill>
                <a:uFill>
                  <a:solidFill>
                    <a:srgbClr val="FFFFFF"/>
                  </a:solidFill>
                </a:uFill>
              </a:rPr>
              <a:t>Engineers as problem solvers!</a:t>
            </a:r>
          </a:p>
        </p:txBody>
      </p:sp>
      <p:sp>
        <p:nvSpPr>
          <p:cNvPr id="115" name="Shape 115"/>
          <p:cNvSpPr/>
          <p:nvPr/>
        </p:nvSpPr>
        <p:spPr>
          <a:xfrm>
            <a:off x="381000" y="1981200"/>
            <a:ext cx="8420100" cy="7874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indent="39687" algn="just" defTabSz="914400">
              <a:defRPr sz="1800"/>
            </a:pPr>
            <a:endParaRPr>
              <a:solidFill>
                <a:srgbClr val="FFFFFF"/>
              </a:solidFill>
              <a:uFill>
                <a:solidFill>
                  <a:srgbClr val="FFFFFF"/>
                </a:solidFill>
              </a:uFill>
              <a:latin typeface="+mn-lt"/>
              <a:ea typeface="+mn-ea"/>
              <a:cs typeface="+mn-cs"/>
              <a:sym typeface="Helvetica"/>
            </a:endParaRPr>
          </a:p>
          <a:p>
            <a:pPr lvl="0" indent="39687" defTabSz="914400">
              <a:defRPr sz="1800"/>
            </a:pPr>
            <a:r>
              <a:rPr>
                <a:solidFill>
                  <a:srgbClr val="FFFFFF"/>
                </a:solidFill>
                <a:uFill>
                  <a:solidFill>
                    <a:srgbClr val="FFFFFF"/>
                  </a:solidFill>
                </a:uFill>
              </a:rPr>
              <a:t>The engineer is next. He too decides to die facing up. They slowly raise the blade of the guillotine, when suddenly the engineer says: "Hey, I see what your problem is." </a:t>
            </a:r>
          </a:p>
        </p:txBody>
      </p:sp>
      <p:grpSp>
        <p:nvGrpSpPr>
          <p:cNvPr id="118" name="Group 118"/>
          <p:cNvGrpSpPr/>
          <p:nvPr/>
        </p:nvGrpSpPr>
        <p:grpSpPr>
          <a:xfrm>
            <a:off x="0" y="6172200"/>
            <a:ext cx="9142415" cy="77789"/>
            <a:chOff x="0" y="0"/>
            <a:chExt cx="9142414" cy="77787"/>
          </a:xfrm>
        </p:grpSpPr>
        <p:sp>
          <p:nvSpPr>
            <p:cNvPr id="116" name="Shape 116"/>
            <p:cNvSpPr/>
            <p:nvPr/>
          </p:nvSpPr>
          <p:spPr>
            <a:xfrm>
              <a:off x="0" y="0"/>
              <a:ext cx="9142414" cy="1588"/>
            </a:xfrm>
            <a:prstGeom prst="line">
              <a:avLst/>
            </a:prstGeom>
            <a:noFill/>
            <a:ln w="76200" cap="flat">
              <a:solidFill>
                <a:srgbClr val="FFB751"/>
              </a:solidFill>
              <a:prstDash val="solid"/>
              <a:round/>
            </a:ln>
            <a:effectLst/>
          </p:spPr>
          <p:txBody>
            <a:bodyPr wrap="square" lIns="0" tIns="0" rIns="0" bIns="0" numCol="1" anchor="t">
              <a:noAutofit/>
            </a:bodyPr>
            <a:lstStyle/>
            <a:p>
              <a:pPr lvl="0">
                <a:defRPr>
                  <a:latin typeface="+mn-lt"/>
                  <a:ea typeface="+mn-ea"/>
                  <a:cs typeface="+mn-cs"/>
                  <a:sym typeface="Helvetica"/>
                </a:defRPr>
              </a:pPr>
              <a:endParaRPr/>
            </a:p>
          </p:txBody>
        </p:sp>
        <p:sp>
          <p:nvSpPr>
            <p:cNvPr id="117" name="Shape 117"/>
            <p:cNvSpPr/>
            <p:nvPr/>
          </p:nvSpPr>
          <p:spPr>
            <a:xfrm>
              <a:off x="0" y="76200"/>
              <a:ext cx="9142414" cy="1589"/>
            </a:xfrm>
            <a:prstGeom prst="line">
              <a:avLst/>
            </a:prstGeom>
            <a:noFill/>
            <a:ln w="9525" cap="flat">
              <a:solidFill>
                <a:srgbClr val="A3A3A3"/>
              </a:solidFill>
              <a:prstDash val="solid"/>
              <a:round/>
            </a:ln>
            <a:effectLst/>
          </p:spPr>
          <p:txBody>
            <a:bodyPr wrap="square" lIns="0" tIns="0" rIns="0" bIns="0" numCol="1" anchor="t">
              <a:noAutofit/>
            </a:bodyPr>
            <a:lstStyle/>
            <a:p>
              <a:pPr lvl="0">
                <a:defRPr>
                  <a:latin typeface="+mn-lt"/>
                  <a:ea typeface="+mn-ea"/>
                  <a:cs typeface="+mn-cs"/>
                  <a:sym typeface="Helvetica"/>
                </a:defRPr>
              </a:pPr>
              <a:endParaRPr/>
            </a:p>
          </p:txBody>
        </p:sp>
      </p:grpSp>
      <p:pic>
        <p:nvPicPr>
          <p:cNvPr id="119" name="image9.jpeg"/>
          <p:cNvPicPr/>
          <p:nvPr/>
        </p:nvPicPr>
        <p:blipFill>
          <a:blip r:embed="rId3">
            <a:extLst/>
          </a:blip>
          <a:stretch>
            <a:fillRect/>
          </a:stretch>
        </p:blipFill>
        <p:spPr>
          <a:xfrm>
            <a:off x="2209800" y="3124200"/>
            <a:ext cx="4343400" cy="2908301"/>
          </a:xfrm>
          <a:prstGeom prst="rect">
            <a:avLst/>
          </a:prstGeom>
          <a:ln w="12700">
            <a:miter lim="400000"/>
          </a:ln>
        </p:spPr>
      </p:pic>
    </p:spTree>
    <p:extLst>
      <p:ext uri="{BB962C8B-B14F-4D97-AF65-F5344CB8AC3E}">
        <p14:creationId xmlns:p14="http://schemas.microsoft.com/office/powerpoint/2010/main" val="3398986120"/>
      </p:ext>
    </p:extLst>
  </p:cSld>
  <p:clrMapOvr>
    <a:masterClrMapping/>
  </p:clrMapOvr>
  <p:transition xmlns:p14="http://schemas.microsoft.com/office/powerpoint/2010/mai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Pictur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1538" y="160338"/>
            <a:ext cx="4287837" cy="6030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pic>
        <p:nvPicPr>
          <p:cNvPr id="3584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463" y="160338"/>
            <a:ext cx="4219575" cy="6030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sp>
        <p:nvSpPr>
          <p:cNvPr id="35843" name="Rectangle 3"/>
          <p:cNvSpPr>
            <a:spLocks/>
          </p:cNvSpPr>
          <p:nvPr/>
        </p:nvSpPr>
        <p:spPr bwMode="auto">
          <a:xfrm>
            <a:off x="5934075" y="6294438"/>
            <a:ext cx="1566863"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wrap="none" lIns="38100" tIns="38100" rIns="38100" bIns="38100">
            <a:spAutoFit/>
          </a:bodyPr>
          <a:lstStyle/>
          <a:p>
            <a:pPr algn="l"/>
            <a:r>
              <a:rPr lang="en-US" sz="1800">
                <a:solidFill>
                  <a:srgbClr val="FFFFFF"/>
                </a:solidFill>
                <a:latin typeface="Times New Roman Bold" charset="0"/>
                <a:ea typeface="ＭＳ Ｐゴシック" charset="0"/>
                <a:cs typeface="Times New Roman Bold" charset="0"/>
                <a:sym typeface="Times New Roman Bold" charset="0"/>
              </a:rPr>
              <a:t>New York 1928</a:t>
            </a:r>
          </a:p>
        </p:txBody>
      </p:sp>
      <p:sp>
        <p:nvSpPr>
          <p:cNvPr id="35844" name="Rectangle 4"/>
          <p:cNvSpPr>
            <a:spLocks/>
          </p:cNvSpPr>
          <p:nvPr/>
        </p:nvSpPr>
        <p:spPr bwMode="auto">
          <a:xfrm>
            <a:off x="1344613" y="6300788"/>
            <a:ext cx="1466850"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wrap="none" lIns="38100" tIns="38100" rIns="38100" bIns="38100">
            <a:spAutoFit/>
          </a:bodyPr>
          <a:lstStyle/>
          <a:p>
            <a:pPr algn="l"/>
            <a:r>
              <a:rPr lang="en-US" sz="1800">
                <a:solidFill>
                  <a:srgbClr val="FFFFFF"/>
                </a:solidFill>
                <a:latin typeface="Times New Roman Bold" charset="0"/>
                <a:ea typeface="ＭＳ Ｐゴシック" charset="0"/>
                <a:cs typeface="Times New Roman Bold" charset="0"/>
                <a:sym typeface="Times New Roman Bold" charset="0"/>
              </a:rPr>
              <a:t>St. Louis 1923</a:t>
            </a:r>
          </a:p>
        </p:txBody>
      </p:sp>
      <p:sp>
        <p:nvSpPr>
          <p:cNvPr id="35845" name="Rectangle 5"/>
          <p:cNvSpPr>
            <a:spLocks/>
          </p:cNvSpPr>
          <p:nvPr/>
        </p:nvSpPr>
        <p:spPr bwMode="auto">
          <a:xfrm>
            <a:off x="6845300" y="6616700"/>
            <a:ext cx="2046288" cy="241300"/>
          </a:xfrm>
          <a:prstGeom prst="rect">
            <a:avLst/>
          </a:pr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50800" tIns="50800" bIns="50800">
            <a:spAutoFit/>
          </a:bodyPr>
          <a:lstStyle/>
          <a:p>
            <a:pPr algn="l"/>
            <a:r>
              <a:rPr lang="en-US" sz="1000">
                <a:solidFill>
                  <a:srgbClr val="FFFFCC"/>
                </a:solidFill>
                <a:latin typeface="Arial Rounded MT Bold" charset="0"/>
                <a:ea typeface="ＭＳ Ｐゴシック" charset="0"/>
                <a:cs typeface="Arial Rounded MT Bold" charset="0"/>
                <a:sym typeface="Arial Rounded MT Bold" charset="0"/>
              </a:rPr>
              <a:t>Slide Courtesy of Peter Norton</a:t>
            </a:r>
          </a:p>
        </p:txBody>
      </p:sp>
    </p:spTree>
    <p:extLst>
      <p:ext uri="{BB962C8B-B14F-4D97-AF65-F5344CB8AC3E}">
        <p14:creationId xmlns:p14="http://schemas.microsoft.com/office/powerpoint/2010/main" val="4081257378"/>
      </p:ext>
    </p:extLst>
  </p:cSld>
  <p:clrMapOvr>
    <a:masterClrMapping/>
  </p:clrMapOvr>
  <p:transition xmlns:p14="http://schemas.microsoft.com/office/powerpoint/2010/mai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 name="image2.png"/>
          <p:cNvPicPr/>
          <p:nvPr/>
        </p:nvPicPr>
        <p:blipFill>
          <a:blip r:embed="rId2">
            <a:extLst/>
          </a:blip>
          <a:stretch>
            <a:fillRect/>
          </a:stretch>
        </p:blipFill>
        <p:spPr>
          <a:xfrm>
            <a:off x="8458200" y="6324600"/>
            <a:ext cx="384176" cy="376239"/>
          </a:xfrm>
          <a:prstGeom prst="rect">
            <a:avLst/>
          </a:prstGeom>
          <a:ln w="12700">
            <a:miter lim="400000"/>
          </a:ln>
        </p:spPr>
      </p:pic>
      <p:sp>
        <p:nvSpPr>
          <p:cNvPr id="122" name="Shape 122"/>
          <p:cNvSpPr/>
          <p:nvPr/>
        </p:nvSpPr>
        <p:spPr>
          <a:xfrm>
            <a:off x="6502400" y="6354762"/>
            <a:ext cx="1992314" cy="1778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indent="39687" algn="r" defTabSz="914400">
              <a:defRPr>
                <a:solidFill>
                  <a:srgbClr val="FAFAFA"/>
                </a:solidFill>
                <a:uFill>
                  <a:solidFill>
                    <a:srgbClr val="FAFAFA"/>
                  </a:solidFill>
                </a:uFill>
              </a:defRPr>
            </a:lvl1pPr>
          </a:lstStyle>
          <a:p>
            <a:pPr lvl="0">
              <a:defRPr sz="1800">
                <a:solidFill>
                  <a:srgbClr val="000000"/>
                </a:solidFill>
                <a:uFillTx/>
              </a:defRPr>
            </a:pPr>
            <a:r>
              <a:rPr sz="1200">
                <a:solidFill>
                  <a:srgbClr val="FAFAFA"/>
                </a:solidFill>
                <a:uFill>
                  <a:solidFill>
                    <a:srgbClr val="FAFAFA"/>
                  </a:solidFill>
                </a:uFill>
              </a:rPr>
              <a:t>PROJECT FOR PUBLIC SPACES</a:t>
            </a:r>
          </a:p>
        </p:txBody>
      </p:sp>
      <p:sp>
        <p:nvSpPr>
          <p:cNvPr id="123" name="Shape 123"/>
          <p:cNvSpPr>
            <a:spLocks noGrp="1"/>
          </p:cNvSpPr>
          <p:nvPr>
            <p:ph type="title"/>
          </p:nvPr>
        </p:nvSpPr>
        <p:spPr>
          <a:xfrm>
            <a:off x="457200" y="0"/>
            <a:ext cx="8229600" cy="1295400"/>
          </a:xfrm>
          <a:prstGeom prst="rect">
            <a:avLst/>
          </a:prstGeom>
        </p:spPr>
        <p:txBody>
          <a:bodyPr>
            <a:normAutofit/>
          </a:bodyPr>
          <a:lstStyle/>
          <a:p>
            <a:pPr lvl="0" indent="39687" algn="ctr">
              <a:defRPr sz="1800">
                <a:solidFill>
                  <a:srgbClr val="000000"/>
                </a:solidFill>
                <a:uFillTx/>
              </a:defRPr>
            </a:pPr>
            <a:r>
              <a:rPr lang="en-US" sz="2800" dirty="0" smtClean="0">
                <a:solidFill>
                  <a:srgbClr val="FFFFFF"/>
                </a:solidFill>
                <a:uFill>
                  <a:solidFill>
                    <a:srgbClr val="FFFFFF"/>
                  </a:solidFill>
                </a:uFill>
                <a:latin typeface="Arial"/>
                <a:ea typeface="Arial"/>
                <a:cs typeface="Arial"/>
                <a:sym typeface="Arial"/>
              </a:rPr>
              <a:t>The Multi Purpose Street Lasted Until the 1920s</a:t>
            </a:r>
            <a:endParaRPr sz="2800" i="1" dirty="0">
              <a:solidFill>
                <a:srgbClr val="FFFFFF"/>
              </a:solidFill>
              <a:uFill>
                <a:solidFill>
                  <a:srgbClr val="FFFFFF"/>
                </a:solidFill>
              </a:uFill>
              <a:latin typeface="Arial"/>
              <a:ea typeface="Arial"/>
              <a:cs typeface="Arial"/>
              <a:sym typeface="Arial"/>
            </a:endParaRPr>
          </a:p>
        </p:txBody>
      </p:sp>
      <p:grpSp>
        <p:nvGrpSpPr>
          <p:cNvPr id="127" name="Group 127"/>
          <p:cNvGrpSpPr/>
          <p:nvPr/>
        </p:nvGrpSpPr>
        <p:grpSpPr>
          <a:xfrm>
            <a:off x="0" y="6172200"/>
            <a:ext cx="9142415" cy="77789"/>
            <a:chOff x="0" y="0"/>
            <a:chExt cx="9142414" cy="77787"/>
          </a:xfrm>
        </p:grpSpPr>
        <p:sp>
          <p:nvSpPr>
            <p:cNvPr id="125" name="Shape 125"/>
            <p:cNvSpPr/>
            <p:nvPr/>
          </p:nvSpPr>
          <p:spPr>
            <a:xfrm>
              <a:off x="0" y="0"/>
              <a:ext cx="9142414" cy="1588"/>
            </a:xfrm>
            <a:prstGeom prst="line">
              <a:avLst/>
            </a:prstGeom>
            <a:noFill/>
            <a:ln w="76200" cap="flat">
              <a:solidFill>
                <a:srgbClr val="FFB751"/>
              </a:solidFill>
              <a:prstDash val="solid"/>
              <a:round/>
            </a:ln>
            <a:effectLst/>
          </p:spPr>
          <p:txBody>
            <a:bodyPr wrap="square" lIns="0" tIns="0" rIns="0" bIns="0" numCol="1" anchor="t">
              <a:noAutofit/>
            </a:bodyPr>
            <a:lstStyle/>
            <a:p>
              <a:pPr lvl="0">
                <a:defRPr>
                  <a:latin typeface="+mn-lt"/>
                  <a:ea typeface="+mn-ea"/>
                  <a:cs typeface="+mn-cs"/>
                  <a:sym typeface="Helvetica"/>
                </a:defRPr>
              </a:pPr>
              <a:endParaRPr/>
            </a:p>
          </p:txBody>
        </p:sp>
        <p:sp>
          <p:nvSpPr>
            <p:cNvPr id="126" name="Shape 126"/>
            <p:cNvSpPr/>
            <p:nvPr/>
          </p:nvSpPr>
          <p:spPr>
            <a:xfrm>
              <a:off x="0" y="76200"/>
              <a:ext cx="9142414" cy="1589"/>
            </a:xfrm>
            <a:prstGeom prst="line">
              <a:avLst/>
            </a:prstGeom>
            <a:noFill/>
            <a:ln w="9525" cap="flat">
              <a:solidFill>
                <a:srgbClr val="A3A3A3"/>
              </a:solidFill>
              <a:prstDash val="solid"/>
              <a:round/>
            </a:ln>
            <a:effectLst/>
          </p:spPr>
          <p:txBody>
            <a:bodyPr wrap="square" lIns="0" tIns="0" rIns="0" bIns="0" numCol="1" anchor="t">
              <a:noAutofit/>
            </a:bodyPr>
            <a:lstStyle/>
            <a:p>
              <a:pPr lvl="0">
                <a:defRPr>
                  <a:latin typeface="+mn-lt"/>
                  <a:ea typeface="+mn-ea"/>
                  <a:cs typeface="+mn-cs"/>
                  <a:sym typeface="Helvetica"/>
                </a:defRPr>
              </a:pPr>
              <a:endParaRPr/>
            </a:p>
          </p:txBody>
        </p:sp>
      </p:grpSp>
      <p:pic>
        <p:nvPicPr>
          <p:cNvPr id="3" name="Picture 2" descr="Main Street, Billings, Montana.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0308" y="1059779"/>
            <a:ext cx="6807200" cy="4114800"/>
          </a:xfrm>
          <a:prstGeom prst="rect">
            <a:avLst/>
          </a:prstGeom>
        </p:spPr>
      </p:pic>
    </p:spTree>
    <p:extLst>
      <p:ext uri="{BB962C8B-B14F-4D97-AF65-F5344CB8AC3E}">
        <p14:creationId xmlns:p14="http://schemas.microsoft.com/office/powerpoint/2010/main" val="2269455399"/>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 name="image2.png"/>
          <p:cNvPicPr/>
          <p:nvPr/>
        </p:nvPicPr>
        <p:blipFill>
          <a:blip r:embed="rId2">
            <a:extLst/>
          </a:blip>
          <a:stretch>
            <a:fillRect/>
          </a:stretch>
        </p:blipFill>
        <p:spPr>
          <a:xfrm>
            <a:off x="8458200" y="6324600"/>
            <a:ext cx="384176" cy="376239"/>
          </a:xfrm>
          <a:prstGeom prst="rect">
            <a:avLst/>
          </a:prstGeom>
          <a:ln w="12700">
            <a:miter lim="400000"/>
          </a:ln>
        </p:spPr>
      </p:pic>
      <p:sp>
        <p:nvSpPr>
          <p:cNvPr id="155" name="Shape 155"/>
          <p:cNvSpPr/>
          <p:nvPr/>
        </p:nvSpPr>
        <p:spPr>
          <a:xfrm>
            <a:off x="6502400" y="6354762"/>
            <a:ext cx="1992314" cy="1778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indent="39687" algn="r" defTabSz="914400">
              <a:defRPr>
                <a:solidFill>
                  <a:srgbClr val="FAFAFA"/>
                </a:solidFill>
                <a:uFill>
                  <a:solidFill>
                    <a:srgbClr val="FAFAFA"/>
                  </a:solidFill>
                </a:uFill>
              </a:defRPr>
            </a:lvl1pPr>
          </a:lstStyle>
          <a:p>
            <a:pPr lvl="0">
              <a:defRPr sz="1800">
                <a:solidFill>
                  <a:srgbClr val="000000"/>
                </a:solidFill>
                <a:uFillTx/>
              </a:defRPr>
            </a:pPr>
            <a:r>
              <a:rPr sz="1200">
                <a:solidFill>
                  <a:srgbClr val="FAFAFA"/>
                </a:solidFill>
                <a:uFill>
                  <a:solidFill>
                    <a:srgbClr val="FAFAFA"/>
                  </a:solidFill>
                </a:uFill>
              </a:rPr>
              <a:t>PROJECT FOR PUBLIC SPACES</a:t>
            </a:r>
          </a:p>
        </p:txBody>
      </p:sp>
      <p:pic>
        <p:nvPicPr>
          <p:cNvPr id="156" name="image16.png"/>
          <p:cNvPicPr/>
          <p:nvPr/>
        </p:nvPicPr>
        <p:blipFill>
          <a:blip r:embed="rId3">
            <a:extLst/>
          </a:blip>
          <a:stretch>
            <a:fillRect/>
          </a:stretch>
        </p:blipFill>
        <p:spPr>
          <a:xfrm>
            <a:off x="1585912" y="1782761"/>
            <a:ext cx="5972177" cy="3290890"/>
          </a:xfrm>
          <a:prstGeom prst="rect">
            <a:avLst/>
          </a:prstGeom>
          <a:ln w="12700">
            <a:miter lim="400000"/>
          </a:ln>
        </p:spPr>
      </p:pic>
      <p:sp>
        <p:nvSpPr>
          <p:cNvPr id="157" name="Shape 157"/>
          <p:cNvSpPr>
            <a:spLocks noGrp="1"/>
          </p:cNvSpPr>
          <p:nvPr>
            <p:ph type="title"/>
          </p:nvPr>
        </p:nvSpPr>
        <p:spPr>
          <a:xfrm>
            <a:off x="457200" y="6019800"/>
            <a:ext cx="2667000" cy="533400"/>
          </a:xfrm>
          <a:prstGeom prst="rect">
            <a:avLst/>
          </a:prstGeom>
        </p:spPr>
        <p:txBody>
          <a:bodyPr lIns="50800" tIns="50800" rIns="50800" bIns="50800" anchor="ctr">
            <a:normAutofit/>
          </a:bodyPr>
          <a:lstStyle>
            <a:lvl1pPr indent="79375">
              <a:defRPr sz="1100"/>
            </a:lvl1pPr>
          </a:lstStyle>
          <a:p>
            <a:pPr lvl="0">
              <a:defRPr sz="1800">
                <a:solidFill>
                  <a:srgbClr val="000000"/>
                </a:solidFill>
                <a:uFillTx/>
              </a:defRPr>
            </a:pPr>
            <a:r>
              <a:rPr sz="1100">
                <a:solidFill>
                  <a:srgbClr val="DFB500"/>
                </a:solidFill>
                <a:uFill>
                  <a:solidFill>
                    <a:srgbClr val="DFB500"/>
                  </a:solidFill>
                </a:uFill>
              </a:rPr>
              <a:t>Graphic courtesy of Andy Singer</a:t>
            </a:r>
          </a:p>
        </p:txBody>
      </p:sp>
    </p:spTree>
    <p:extLst>
      <p:ext uri="{BB962C8B-B14F-4D97-AF65-F5344CB8AC3E}">
        <p14:creationId xmlns:p14="http://schemas.microsoft.com/office/powerpoint/2010/main" val="3193598095"/>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5200" y="152400"/>
            <a:ext cx="5181600" cy="311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pic>
        <p:nvPicPr>
          <p:cNvPr id="8909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3581400"/>
            <a:ext cx="4191000" cy="267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pic>
        <p:nvPicPr>
          <p:cNvPr id="8909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5399087" y="2662238"/>
            <a:ext cx="2676525"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pic>
        <p:nvPicPr>
          <p:cNvPr id="8909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4513" y="152400"/>
            <a:ext cx="2789237"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sp>
        <p:nvSpPr>
          <p:cNvPr id="89093" name="Rectangle 5"/>
          <p:cNvSpPr>
            <a:spLocks/>
          </p:cNvSpPr>
          <p:nvPr/>
        </p:nvSpPr>
        <p:spPr bwMode="auto">
          <a:xfrm>
            <a:off x="6781800" y="6477000"/>
            <a:ext cx="2046288" cy="241300"/>
          </a:xfrm>
          <a:prstGeom prst="rect">
            <a:avLst/>
          </a:pr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50800" tIns="50800" bIns="50800">
            <a:spAutoFit/>
          </a:bodyPr>
          <a:lstStyle/>
          <a:p>
            <a:pPr algn="l"/>
            <a:r>
              <a:rPr lang="en-US" sz="1000">
                <a:solidFill>
                  <a:srgbClr val="FFFFCC"/>
                </a:solidFill>
                <a:latin typeface="Arial Rounded MT Bold" charset="0"/>
                <a:ea typeface="ＭＳ Ｐゴシック" charset="0"/>
                <a:cs typeface="Arial Rounded MT Bold" charset="0"/>
                <a:sym typeface="Arial Rounded MT Bold" charset="0"/>
              </a:rPr>
              <a:t>Slide Courtesy of Peter Norton</a:t>
            </a:r>
          </a:p>
        </p:txBody>
      </p:sp>
    </p:spTree>
    <p:extLst>
      <p:ext uri="{BB962C8B-B14F-4D97-AF65-F5344CB8AC3E}">
        <p14:creationId xmlns:p14="http://schemas.microsoft.com/office/powerpoint/2010/main" val="1654017354"/>
      </p:ext>
    </p:extLst>
  </p:cSld>
  <p:clrMapOvr>
    <a:masterClrMapping/>
  </p:clrMapOvr>
  <p:transition xmlns:p14="http://schemas.microsoft.com/office/powerpoint/2010/mai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 name="image2.png"/>
          <p:cNvPicPr/>
          <p:nvPr/>
        </p:nvPicPr>
        <p:blipFill>
          <a:blip r:embed="rId2">
            <a:extLst/>
          </a:blip>
          <a:stretch>
            <a:fillRect/>
          </a:stretch>
        </p:blipFill>
        <p:spPr>
          <a:xfrm>
            <a:off x="8458200" y="6324600"/>
            <a:ext cx="384176" cy="376239"/>
          </a:xfrm>
          <a:prstGeom prst="rect">
            <a:avLst/>
          </a:prstGeom>
          <a:ln w="12700">
            <a:miter lim="400000"/>
          </a:ln>
        </p:spPr>
      </p:pic>
      <p:sp>
        <p:nvSpPr>
          <p:cNvPr id="160" name="Shape 160"/>
          <p:cNvSpPr/>
          <p:nvPr/>
        </p:nvSpPr>
        <p:spPr>
          <a:xfrm>
            <a:off x="6502400" y="6354762"/>
            <a:ext cx="1992314" cy="1778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indent="39687" algn="r" defTabSz="914400">
              <a:defRPr>
                <a:solidFill>
                  <a:srgbClr val="FAFAFA"/>
                </a:solidFill>
                <a:uFill>
                  <a:solidFill>
                    <a:srgbClr val="FAFAFA"/>
                  </a:solidFill>
                </a:uFill>
              </a:defRPr>
            </a:lvl1pPr>
          </a:lstStyle>
          <a:p>
            <a:pPr lvl="0">
              <a:defRPr sz="1800">
                <a:solidFill>
                  <a:srgbClr val="000000"/>
                </a:solidFill>
                <a:uFillTx/>
              </a:defRPr>
            </a:pPr>
            <a:r>
              <a:rPr sz="1200">
                <a:solidFill>
                  <a:srgbClr val="FAFAFA"/>
                </a:solidFill>
                <a:uFill>
                  <a:solidFill>
                    <a:srgbClr val="FAFAFA"/>
                  </a:solidFill>
                </a:uFill>
              </a:rPr>
              <a:t>PROJECT FOR PUBLIC SPACES</a:t>
            </a:r>
          </a:p>
        </p:txBody>
      </p:sp>
      <p:sp>
        <p:nvSpPr>
          <p:cNvPr id="161" name="Shape 161"/>
          <p:cNvSpPr>
            <a:spLocks noGrp="1"/>
          </p:cNvSpPr>
          <p:nvPr>
            <p:ph type="title"/>
          </p:nvPr>
        </p:nvSpPr>
        <p:spPr>
          <a:xfrm>
            <a:off x="457200" y="277812"/>
            <a:ext cx="8229600" cy="4751388"/>
          </a:xfrm>
          <a:prstGeom prst="rect">
            <a:avLst/>
          </a:prstGeom>
        </p:spPr>
        <p:txBody>
          <a:bodyPr>
            <a:normAutofit/>
          </a:bodyPr>
          <a:lstStyle>
            <a:lvl1pPr indent="39687">
              <a:defRPr>
                <a:solidFill>
                  <a:srgbClr val="FFFFFF"/>
                </a:solidFill>
                <a:uFill>
                  <a:solidFill>
                    <a:srgbClr val="FFFFFF"/>
                  </a:solidFill>
                </a:uFill>
              </a:defRPr>
            </a:lvl1pPr>
          </a:lstStyle>
          <a:p>
            <a:pPr lvl="0">
              <a:defRPr sz="1800">
                <a:solidFill>
                  <a:srgbClr val="000000"/>
                </a:solidFill>
                <a:uFillTx/>
              </a:defRPr>
            </a:pPr>
            <a:r>
              <a:rPr sz="4200">
                <a:solidFill>
                  <a:srgbClr val="FFFFFF"/>
                </a:solidFill>
                <a:uFill>
                  <a:solidFill>
                    <a:srgbClr val="FFFFFF"/>
                  </a:solidFill>
                </a:uFill>
              </a:rPr>
              <a:t>The Automobile Age</a:t>
            </a:r>
          </a:p>
        </p:txBody>
      </p:sp>
      <p:sp>
        <p:nvSpPr>
          <p:cNvPr id="162" name="Shape 162"/>
          <p:cNvSpPr>
            <a:spLocks noGrp="1"/>
          </p:cNvSpPr>
          <p:nvPr>
            <p:ph type="body" idx="1"/>
          </p:nvPr>
        </p:nvSpPr>
        <p:spPr>
          <a:xfrm>
            <a:off x="457200" y="1600200"/>
            <a:ext cx="8229600" cy="4076700"/>
          </a:xfrm>
          <a:prstGeom prst="rect">
            <a:avLst/>
          </a:prstGeom>
        </p:spPr>
        <p:txBody>
          <a:bodyPr>
            <a:normAutofit/>
          </a:bodyPr>
          <a:lstStyle/>
          <a:p>
            <a:pPr marL="496887" lvl="0" indent="-457200" algn="l">
              <a:lnSpc>
                <a:spcPct val="90000"/>
              </a:lnSpc>
              <a:spcBef>
                <a:spcPts val="700"/>
              </a:spcBef>
              <a:buClr>
                <a:schemeClr val="tx2">
                  <a:lumMod val="20000"/>
                  <a:lumOff val="80000"/>
                </a:schemeClr>
              </a:buClr>
              <a:buSzPct val="64000"/>
              <a:buFont typeface="Wingdings"/>
              <a:buChar char="■"/>
              <a:defRPr sz="1800">
                <a:solidFill>
                  <a:srgbClr val="000000"/>
                </a:solidFill>
                <a:uFillTx/>
              </a:defRPr>
            </a:pPr>
            <a:r>
              <a:rPr sz="2400" dirty="0">
                <a:solidFill>
                  <a:srgbClr val="FFFFFF"/>
                </a:solidFill>
                <a:uFill>
                  <a:solidFill>
                    <a:srgbClr val="FFFFFF"/>
                  </a:solidFill>
                </a:uFill>
                <a:latin typeface="Franklin Gothic Book"/>
                <a:ea typeface="Franklin Gothic Book"/>
                <a:cs typeface="Franklin Gothic Book"/>
                <a:sym typeface="Franklin Gothic Book"/>
              </a:rPr>
              <a:t>The mobility provided by the automobile removed the need for those exchanges to be made in compact, mixed use cities and towns</a:t>
            </a:r>
          </a:p>
          <a:p>
            <a:pPr marL="496887" lvl="0" indent="-457200" algn="l">
              <a:lnSpc>
                <a:spcPct val="90000"/>
              </a:lnSpc>
              <a:spcBef>
                <a:spcPts val="700"/>
              </a:spcBef>
              <a:buClr>
                <a:schemeClr val="tx2">
                  <a:lumMod val="20000"/>
                  <a:lumOff val="80000"/>
                </a:schemeClr>
              </a:buClr>
              <a:buSzPct val="64000"/>
              <a:buFont typeface="Wingdings"/>
              <a:buChar char="■"/>
              <a:defRPr sz="1800">
                <a:solidFill>
                  <a:srgbClr val="000000"/>
                </a:solidFill>
                <a:uFillTx/>
              </a:defRPr>
            </a:pPr>
            <a:r>
              <a:rPr sz="2400" dirty="0">
                <a:solidFill>
                  <a:srgbClr val="FFFFFF"/>
                </a:solidFill>
                <a:uFill>
                  <a:solidFill>
                    <a:srgbClr val="FFFFFF"/>
                  </a:solidFill>
                </a:uFill>
                <a:latin typeface="Franklin Gothic Book"/>
                <a:ea typeface="Franklin Gothic Book"/>
                <a:cs typeface="Franklin Gothic Book"/>
                <a:sym typeface="Franklin Gothic Book"/>
              </a:rPr>
              <a:t>Once we could drive to access goods, employment, education and recreation, we were free to locate those uses in distant and specialized locations…and we did</a:t>
            </a:r>
          </a:p>
        </p:txBody>
      </p:sp>
      <p:pic>
        <p:nvPicPr>
          <p:cNvPr id="163" name="image17.jpeg"/>
          <p:cNvPicPr/>
          <p:nvPr/>
        </p:nvPicPr>
        <p:blipFill>
          <a:blip r:embed="rId3">
            <a:extLst/>
          </a:blip>
          <a:stretch>
            <a:fillRect/>
          </a:stretch>
        </p:blipFill>
        <p:spPr>
          <a:xfrm>
            <a:off x="0" y="4343400"/>
            <a:ext cx="9144001" cy="2667000"/>
          </a:xfrm>
          <a:prstGeom prst="rect">
            <a:avLst/>
          </a:prstGeom>
          <a:ln w="12700">
            <a:miter lim="400000"/>
          </a:ln>
        </p:spPr>
      </p:pic>
    </p:spTree>
    <p:extLst>
      <p:ext uri="{BB962C8B-B14F-4D97-AF65-F5344CB8AC3E}">
        <p14:creationId xmlns:p14="http://schemas.microsoft.com/office/powerpoint/2010/main" val="1117117308"/>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theme/theme1.xml><?xml version="1.0" encoding="utf-8"?>
<a:theme xmlns:a="http://schemas.openxmlformats.org/drawingml/2006/main" name="Default">
  <a:themeElements>
    <a:clrScheme name="Default">
      <a:dk1>
        <a:srgbClr val="000000"/>
      </a:dk1>
      <a:lt1>
        <a:srgbClr val="727272"/>
      </a:lt1>
      <a:dk2>
        <a:srgbClr val="A7A7A7"/>
      </a:dk2>
      <a:lt2>
        <a:srgbClr val="535353"/>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Default">
      <a:majorFont>
        <a:latin typeface="Helvetica Neue"/>
        <a:ea typeface="Helvetica Neue"/>
        <a:cs typeface="Helvetica Neue"/>
      </a:majorFont>
      <a:minorFont>
        <a:latin typeface="Helvetica"/>
        <a:ea typeface="Helvetica"/>
        <a:cs typeface="Helvetica"/>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727272"/>
        </a:solidFill>
        <a:ln w="25400" cap="flat">
          <a:solidFill>
            <a:srgbClr val="0365C0"/>
          </a:solidFill>
          <a:prstDash val="solid"/>
          <a:bevel/>
        </a:ln>
        <a:effectLst/>
      </a:spPr>
      <a:bodyPr rot="0" spcFirstLastPara="1" vertOverflow="overflow" horzOverflow="overflow" vert="horz" wrap="square" lIns="50800" tIns="50800" rIns="50800" bIns="50800" numCol="1" spcCol="38100" rtlCol="0" anchor="ctr">
        <a:spAutoFit/>
      </a:bodyPr>
      <a:lstStyle>
        <a:defPPr marL="0" marR="0" indent="0" algn="l" defTabSz="457200" rtl="0" fontAlgn="auto" latinLnBrk="1"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Franklin Gothic Book"/>
            <a:ea typeface="Franklin Gothic Book"/>
            <a:cs typeface="Franklin Gothic Book"/>
            <a:sym typeface="Franklin Gothic Book"/>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365C0"/>
          </a:solidFill>
          <a:prstDash val="solid"/>
          <a:bevel/>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l" defTabSz="457200" rtl="0" fontAlgn="auto" latinLnBrk="1"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Franklin Gothic Book"/>
            <a:ea typeface="Franklin Gothic Book"/>
            <a:cs typeface="Franklin Gothic Book"/>
            <a:sym typeface="Franklin Gothic Book"/>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Default">
  <a:themeElements>
    <a:clrScheme name="Default">
      <a:dk1>
        <a:srgbClr val="000000"/>
      </a:dk1>
      <a:lt1>
        <a:srgbClr val="FFFFFF"/>
      </a:lt1>
      <a:dk2>
        <a:srgbClr val="A7A7A7"/>
      </a:dk2>
      <a:lt2>
        <a:srgbClr val="535353"/>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Default">
      <a:majorFont>
        <a:latin typeface="Helvetica Neue"/>
        <a:ea typeface="Helvetica Neue"/>
        <a:cs typeface="Helvetica Neue"/>
      </a:majorFont>
      <a:minorFont>
        <a:latin typeface="Helvetica"/>
        <a:ea typeface="Helvetica"/>
        <a:cs typeface="Helvetica"/>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727272"/>
        </a:solidFill>
        <a:ln w="25400" cap="flat">
          <a:solidFill>
            <a:srgbClr val="0365C0"/>
          </a:solidFill>
          <a:prstDash val="solid"/>
          <a:bevel/>
        </a:ln>
        <a:effectLst/>
      </a:spPr>
      <a:bodyPr rot="0" spcFirstLastPara="1" vertOverflow="overflow" horzOverflow="overflow" vert="horz" wrap="square" lIns="50800" tIns="50800" rIns="50800" bIns="50800" numCol="1" spcCol="38100" rtlCol="0" anchor="ctr">
        <a:spAutoFit/>
      </a:bodyPr>
      <a:lstStyle>
        <a:defPPr marL="0" marR="0" indent="0" algn="l" defTabSz="457200" rtl="0" fontAlgn="auto" latinLnBrk="1"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Franklin Gothic Book"/>
            <a:ea typeface="Franklin Gothic Book"/>
            <a:cs typeface="Franklin Gothic Book"/>
            <a:sym typeface="Franklin Gothic Book"/>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365C0"/>
          </a:solidFill>
          <a:prstDash val="solid"/>
          <a:bevel/>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l" defTabSz="457200" rtl="0" fontAlgn="auto" latinLnBrk="1"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Franklin Gothic Book"/>
            <a:ea typeface="Franklin Gothic Book"/>
            <a:cs typeface="Franklin Gothic Book"/>
            <a:sym typeface="Franklin Gothic Book"/>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74CE54711ABFC4B9F143EAE7573DF76" ma:contentTypeVersion="5" ma:contentTypeDescription="Create a new document." ma:contentTypeScope="" ma:versionID="f6d11c4ed34603cc6104107db69c013e">
  <xsd:schema xmlns:xsd="http://www.w3.org/2001/XMLSchema" xmlns:xs="http://www.w3.org/2001/XMLSchema" xmlns:p="http://schemas.microsoft.com/office/2006/metadata/properties" xmlns:ns1="http://schemas.microsoft.com/sharepoint/v3" xmlns:ns2="a9e98d83-c719-47a0-b5cd-011eee463544" targetNamespace="http://schemas.microsoft.com/office/2006/metadata/properties" ma:root="true" ma:fieldsID="9f0e7b8a3522be1b4c2344675f1a5cfe" ns1:_="" ns2:_="">
    <xsd:import namespace="http://schemas.microsoft.com/sharepoint/v3"/>
    <xsd:import namespace="a9e98d83-c719-47a0-b5cd-011eee463544"/>
    <xsd:element name="properties">
      <xsd:complexType>
        <xsd:sequence>
          <xsd:element name="documentManagement">
            <xsd:complexType>
              <xsd:all>
                <xsd:element ref="ns1:PublishingStartDate" minOccurs="0"/>
                <xsd:element ref="ns1:PublishingExpirationDate" minOccurs="0"/>
                <xsd:element ref="ns2:subjec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4"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5"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a9e98d83-c719-47a0-b5cd-011eee463544" elementFormDefault="qualified">
    <xsd:import namespace="http://schemas.microsoft.com/office/2006/documentManagement/types"/>
    <xsd:import namespace="http://schemas.microsoft.com/office/infopath/2007/PartnerControls"/>
    <xsd:element name="subject" ma:index="6" nillable="true" ma:displayName="subject" ma:format="Dropdown" ma:internalName="subject" ma:readOnly="false">
      <xsd:simpleType>
        <xsd:union memberTypes="dms:Text">
          <xsd:simpleType>
            <xsd:restriction base="dms:Choice">
              <xsd:enumeration value="Local Info"/>
              <xsd:enumeration value="Laws"/>
              <xsd:enumeration value="KBBC"/>
              <xsd:enumeration value="Map"/>
              <xsd:enumeration value="Technical Info"/>
              <xsd:enumeration value="Resources"/>
            </xsd:restriction>
          </xsd:simpleType>
        </xsd:un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7"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subject xmlns="a9e98d83-c719-47a0-b5cd-011eee463544" xsi:nil="true"/>
  </documentManagement>
</p:properties>
</file>

<file path=customXml/itemProps1.xml><?xml version="1.0" encoding="utf-8"?>
<ds:datastoreItem xmlns:ds="http://schemas.openxmlformats.org/officeDocument/2006/customXml" ds:itemID="{42012863-D680-43AF-96C6-91C439087D58}"/>
</file>

<file path=customXml/itemProps2.xml><?xml version="1.0" encoding="utf-8"?>
<ds:datastoreItem xmlns:ds="http://schemas.openxmlformats.org/officeDocument/2006/customXml" ds:itemID="{3B9815FF-042F-4101-990D-E34F4C5450DA}"/>
</file>

<file path=customXml/itemProps3.xml><?xml version="1.0" encoding="utf-8"?>
<ds:datastoreItem xmlns:ds="http://schemas.openxmlformats.org/officeDocument/2006/customXml" ds:itemID="{54D14268-1A90-4339-B940-86518FF3EB40}"/>
</file>

<file path=docProps/app.xml><?xml version="1.0" encoding="utf-8"?>
<Properties xmlns="http://schemas.openxmlformats.org/officeDocument/2006/extended-properties" xmlns:vt="http://schemas.openxmlformats.org/officeDocument/2006/docPropsVTypes">
  <TotalTime>3036</TotalTime>
  <Words>1670</Words>
  <Application>Microsoft Macintosh PowerPoint</Application>
  <PresentationFormat>On-screen Show (4:3)</PresentationFormat>
  <Paragraphs>198</Paragraphs>
  <Slides>42</Slides>
  <Notes>10</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42</vt:i4>
      </vt:variant>
    </vt:vector>
  </HeadingPairs>
  <TitlesOfParts>
    <vt:vector size="44" baseType="lpstr">
      <vt:lpstr>Default</vt:lpstr>
      <vt:lpstr>Chart</vt:lpstr>
      <vt:lpstr>PowerPoint Presentation</vt:lpstr>
      <vt:lpstr>No One Sees the Big Picture </vt:lpstr>
      <vt:lpstr>PowerPoint Presentation</vt:lpstr>
      <vt:lpstr>Pre-Automobile Era We Had a Different Problem to Solve</vt:lpstr>
      <vt:lpstr>PowerPoint Presentation</vt:lpstr>
      <vt:lpstr>The Multi Purpose Street Lasted Until the 1920s</vt:lpstr>
      <vt:lpstr>Graphic courtesy of Andy Singer</vt:lpstr>
      <vt:lpstr>PowerPoint Presentation</vt:lpstr>
      <vt:lpstr>The Automobile Age</vt:lpstr>
      <vt:lpstr>PowerPoint Presentation</vt:lpstr>
      <vt:lpstr>The Interstate Era Begins</vt:lpstr>
      <vt:lpstr>Transportation as a separate discipline flourished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It’s not just because of the focus on high speed mobility.</vt:lpstr>
      <vt:lpstr>Graphic courtesy of Andy Singer</vt:lpstr>
      <vt:lpstr>Everyone Works Together to Accomplish Multiple Agency Goals </vt:lpstr>
      <vt:lpstr> For Transportation</vt:lpstr>
      <vt:lpstr>PowerPoint Presentation</vt:lpstr>
      <vt:lpstr>PowerPoint Presentation</vt:lpstr>
      <vt:lpstr>Safety and Other Results</vt:lpstr>
      <vt:lpstr>Speeding Analysis</vt:lpstr>
      <vt:lpstr>Russell Street, Missoula</vt:lpstr>
      <vt:lpstr>Russell Street, Missoula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Media</dc:creator>
  <cp:lastModifiedBy>Gary Toth</cp:lastModifiedBy>
  <cp:revision>151</cp:revision>
  <dcterms:modified xsi:type="dcterms:W3CDTF">2015-08-27T12:50:18Z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0x010100074CE54711ABFC4B9F143EAE7573DF76</vt:lpwstr>
  </property>
</Properties>
</file>