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8" r:id="rId5"/>
  </p:sldMasterIdLst>
  <p:notesMasterIdLst>
    <p:notesMasterId r:id="rId20"/>
  </p:notesMasterIdLst>
  <p:sldIdLst>
    <p:sldId id="269" r:id="rId6"/>
    <p:sldId id="312" r:id="rId7"/>
    <p:sldId id="307" r:id="rId8"/>
    <p:sldId id="294" r:id="rId9"/>
    <p:sldId id="315" r:id="rId10"/>
    <p:sldId id="316" r:id="rId11"/>
    <p:sldId id="319" r:id="rId12"/>
    <p:sldId id="318" r:id="rId13"/>
    <p:sldId id="317" r:id="rId14"/>
    <p:sldId id="320" r:id="rId15"/>
    <p:sldId id="323" r:id="rId16"/>
    <p:sldId id="322" r:id="rId17"/>
    <p:sldId id="325" r:id="rId18"/>
    <p:sldId id="32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76EF71-8820-4178-83BD-47EACF84E6BD}" v="8" dt="2026-01-21T01:56:27.0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84000" autoAdjust="0"/>
  </p:normalViewPr>
  <p:slideViewPr>
    <p:cSldViewPr snapToGrid="0">
      <p:cViewPr varScale="1">
        <p:scale>
          <a:sx n="93" d="100"/>
          <a:sy n="93" d="100"/>
        </p:scale>
        <p:origin x="12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mbert, Chris C (KYTC)" userId="f7d1f8dd-d1bd-4a30-8781-721fd3bb974a" providerId="ADAL" clId="{0D31F44D-E874-4EEA-B653-D94BF708261E}"/>
    <pc:docChg chg="undo redo custSel addSld delSld modSld sldOrd">
      <pc:chgData name="Lambert, Chris C (KYTC)" userId="f7d1f8dd-d1bd-4a30-8781-721fd3bb974a" providerId="ADAL" clId="{0D31F44D-E874-4EEA-B653-D94BF708261E}" dt="2025-11-07T04:45:39.299" v="3276" actId="47"/>
      <pc:docMkLst>
        <pc:docMk/>
      </pc:docMkLst>
      <pc:sldChg chg="add del">
        <pc:chgData name="Lambert, Chris C (KYTC)" userId="f7d1f8dd-d1bd-4a30-8781-721fd3bb974a" providerId="ADAL" clId="{0D31F44D-E874-4EEA-B653-D94BF708261E}" dt="2025-11-07T04:40:38.273" v="3268" actId="47"/>
        <pc:sldMkLst>
          <pc:docMk/>
          <pc:sldMk cId="4107451041" sldId="265"/>
        </pc:sldMkLst>
      </pc:sldChg>
      <pc:sldChg chg="modSp mod">
        <pc:chgData name="Lambert, Chris C (KYTC)" userId="f7d1f8dd-d1bd-4a30-8781-721fd3bb974a" providerId="ADAL" clId="{0D31F44D-E874-4EEA-B653-D94BF708261E}" dt="2025-11-07T04:41:15.675" v="3273" actId="20577"/>
        <pc:sldMkLst>
          <pc:docMk/>
          <pc:sldMk cId="1511550284" sldId="269"/>
        </pc:sldMkLst>
      </pc:sldChg>
      <pc:sldChg chg="del">
        <pc:chgData name="Lambert, Chris C (KYTC)" userId="f7d1f8dd-d1bd-4a30-8781-721fd3bb974a" providerId="ADAL" clId="{0D31F44D-E874-4EEA-B653-D94BF708261E}" dt="2025-11-07T04:45:39.299" v="3276" actId="47"/>
        <pc:sldMkLst>
          <pc:docMk/>
          <pc:sldMk cId="4240271041" sldId="270"/>
        </pc:sldMkLst>
      </pc:sldChg>
      <pc:sldChg chg="del">
        <pc:chgData name="Lambert, Chris C (KYTC)" userId="f7d1f8dd-d1bd-4a30-8781-721fd3bb974a" providerId="ADAL" clId="{0D31F44D-E874-4EEA-B653-D94BF708261E}" dt="2025-11-07T04:36:29.883" v="3117" actId="47"/>
        <pc:sldMkLst>
          <pc:docMk/>
          <pc:sldMk cId="3106658352" sldId="271"/>
        </pc:sldMkLst>
      </pc:sldChg>
      <pc:sldChg chg="del">
        <pc:chgData name="Lambert, Chris C (KYTC)" userId="f7d1f8dd-d1bd-4a30-8781-721fd3bb974a" providerId="ADAL" clId="{0D31F44D-E874-4EEA-B653-D94BF708261E}" dt="2025-11-07T04:36:29.883" v="3117" actId="47"/>
        <pc:sldMkLst>
          <pc:docMk/>
          <pc:sldMk cId="69684710" sldId="272"/>
        </pc:sldMkLst>
      </pc:sldChg>
      <pc:sldChg chg="del">
        <pc:chgData name="Lambert, Chris C (KYTC)" userId="f7d1f8dd-d1bd-4a30-8781-721fd3bb974a" providerId="ADAL" clId="{0D31F44D-E874-4EEA-B653-D94BF708261E}" dt="2025-11-07T04:40:34.924" v="3267" actId="47"/>
        <pc:sldMkLst>
          <pc:docMk/>
          <pc:sldMk cId="1724981261" sldId="273"/>
        </pc:sldMkLst>
      </pc:sldChg>
      <pc:sldChg chg="del">
        <pc:chgData name="Lambert, Chris C (KYTC)" userId="f7d1f8dd-d1bd-4a30-8781-721fd3bb974a" providerId="ADAL" clId="{0D31F44D-E874-4EEA-B653-D94BF708261E}" dt="2025-11-07T04:36:33.460" v="3118" actId="47"/>
        <pc:sldMkLst>
          <pc:docMk/>
          <pc:sldMk cId="1498099944" sldId="274"/>
        </pc:sldMkLst>
      </pc:sldChg>
      <pc:sldChg chg="del">
        <pc:chgData name="Lambert, Chris C (KYTC)" userId="f7d1f8dd-d1bd-4a30-8781-721fd3bb974a" providerId="ADAL" clId="{0D31F44D-E874-4EEA-B653-D94BF708261E}" dt="2025-11-07T04:36:33.460" v="3118" actId="47"/>
        <pc:sldMkLst>
          <pc:docMk/>
          <pc:sldMk cId="816984319" sldId="275"/>
        </pc:sldMkLst>
      </pc:sldChg>
      <pc:sldChg chg="addSp delSp modSp mod">
        <pc:chgData name="Lambert, Chris C (KYTC)" userId="f7d1f8dd-d1bd-4a30-8781-721fd3bb974a" providerId="ADAL" clId="{0D31F44D-E874-4EEA-B653-D94BF708261E}" dt="2025-11-07T04:40:26.797" v="3266" actId="20577"/>
        <pc:sldMkLst>
          <pc:docMk/>
          <pc:sldMk cId="937322528" sldId="276"/>
        </pc:sldMkLst>
      </pc:sldChg>
      <pc:sldChg chg="modSp mod ord modNotesTx">
        <pc:chgData name="Lambert, Chris C (KYTC)" userId="f7d1f8dd-d1bd-4a30-8781-721fd3bb974a" providerId="ADAL" clId="{0D31F44D-E874-4EEA-B653-D94BF708261E}" dt="2025-11-07T04:43:01.976" v="3275" actId="6549"/>
        <pc:sldMkLst>
          <pc:docMk/>
          <pc:sldMk cId="664280175" sldId="311"/>
        </pc:sldMkLst>
      </pc:sldChg>
      <pc:sldChg chg="modSp del mod ord">
        <pc:chgData name="Lambert, Chris C (KYTC)" userId="f7d1f8dd-d1bd-4a30-8781-721fd3bb974a" providerId="ADAL" clId="{0D31F44D-E874-4EEA-B653-D94BF708261E}" dt="2025-11-07T04:35:03.017" v="2985" actId="47"/>
        <pc:sldMkLst>
          <pc:docMk/>
          <pc:sldMk cId="2895632331" sldId="314"/>
        </pc:sldMkLst>
      </pc:sldChg>
      <pc:sldChg chg="modNotesTx">
        <pc:chgData name="Lambert, Chris C (KYTC)" userId="f7d1f8dd-d1bd-4a30-8781-721fd3bb974a" providerId="ADAL" clId="{0D31F44D-E874-4EEA-B653-D94BF708261E}" dt="2025-11-07T02:45:10.209" v="130" actId="20577"/>
        <pc:sldMkLst>
          <pc:docMk/>
          <pc:sldMk cId="1233373579" sldId="315"/>
        </pc:sldMkLst>
      </pc:sldChg>
      <pc:sldChg chg="addSp modSp mod modNotesTx">
        <pc:chgData name="Lambert, Chris C (KYTC)" userId="f7d1f8dd-d1bd-4a30-8781-721fd3bb974a" providerId="ADAL" clId="{0D31F44D-E874-4EEA-B653-D94BF708261E}" dt="2025-11-07T02:45:33.785" v="168" actId="20577"/>
        <pc:sldMkLst>
          <pc:docMk/>
          <pc:sldMk cId="1147992663" sldId="316"/>
        </pc:sldMkLst>
      </pc:sldChg>
      <pc:sldChg chg="addSp delSp modSp mod modNotesTx">
        <pc:chgData name="Lambert, Chris C (KYTC)" userId="f7d1f8dd-d1bd-4a30-8781-721fd3bb974a" providerId="ADAL" clId="{0D31F44D-E874-4EEA-B653-D94BF708261E}" dt="2025-11-07T03:49:33.343" v="1214" actId="20577"/>
        <pc:sldMkLst>
          <pc:docMk/>
          <pc:sldMk cId="2996998609" sldId="317"/>
        </pc:sldMkLst>
      </pc:sldChg>
      <pc:sldChg chg="addSp delSp modSp mod modNotesTx">
        <pc:chgData name="Lambert, Chris C (KYTC)" userId="f7d1f8dd-d1bd-4a30-8781-721fd3bb974a" providerId="ADAL" clId="{0D31F44D-E874-4EEA-B653-D94BF708261E}" dt="2025-11-07T02:46:36.681" v="427" actId="20577"/>
        <pc:sldMkLst>
          <pc:docMk/>
          <pc:sldMk cId="2432387710" sldId="318"/>
        </pc:sldMkLst>
      </pc:sldChg>
      <pc:sldChg chg="addSp delSp modSp mod modNotesTx">
        <pc:chgData name="Lambert, Chris C (KYTC)" userId="f7d1f8dd-d1bd-4a30-8781-721fd3bb974a" providerId="ADAL" clId="{0D31F44D-E874-4EEA-B653-D94BF708261E}" dt="2025-11-07T02:45:51.305" v="234" actId="20577"/>
        <pc:sldMkLst>
          <pc:docMk/>
          <pc:sldMk cId="2409306059" sldId="319"/>
        </pc:sldMkLst>
      </pc:sldChg>
      <pc:sldChg chg="addSp delSp modSp mod">
        <pc:chgData name="Lambert, Chris C (KYTC)" userId="f7d1f8dd-d1bd-4a30-8781-721fd3bb974a" providerId="ADAL" clId="{0D31F44D-E874-4EEA-B653-D94BF708261E}" dt="2025-11-07T03:20:19.453" v="774" actId="14100"/>
        <pc:sldMkLst>
          <pc:docMk/>
          <pc:sldMk cId="279371723" sldId="320"/>
        </pc:sldMkLst>
      </pc:sldChg>
      <pc:sldChg chg="addSp delSp modSp mod ord">
        <pc:chgData name="Lambert, Chris C (KYTC)" userId="f7d1f8dd-d1bd-4a30-8781-721fd3bb974a" providerId="ADAL" clId="{0D31F44D-E874-4EEA-B653-D94BF708261E}" dt="2025-11-07T04:42:30.950" v="3274" actId="6549"/>
        <pc:sldMkLst>
          <pc:docMk/>
          <pc:sldMk cId="2609034590" sldId="321"/>
        </pc:sldMkLst>
      </pc:sldChg>
      <pc:sldChg chg="addSp delSp modSp mod modNotesTx">
        <pc:chgData name="Lambert, Chris C (KYTC)" userId="f7d1f8dd-d1bd-4a30-8781-721fd3bb974a" providerId="ADAL" clId="{0D31F44D-E874-4EEA-B653-D94BF708261E}" dt="2025-11-07T04:02:07.071" v="2591" actId="20577"/>
        <pc:sldMkLst>
          <pc:docMk/>
          <pc:sldMk cId="834738942" sldId="322"/>
        </pc:sldMkLst>
      </pc:sldChg>
      <pc:sldChg chg="add ord modNotesTx">
        <pc:chgData name="Lambert, Chris C (KYTC)" userId="f7d1f8dd-d1bd-4a30-8781-721fd3bb974a" providerId="ADAL" clId="{0D31F44D-E874-4EEA-B653-D94BF708261E}" dt="2025-11-07T04:03:12.801" v="2612" actId="20577"/>
        <pc:sldMkLst>
          <pc:docMk/>
          <pc:sldMk cId="3577996497" sldId="323"/>
        </pc:sldMkLst>
      </pc:sldChg>
    </pc:docChg>
  </pc:docChgLst>
  <pc:docChgLst>
    <pc:chgData name="Lambert, Chris C (KYTC)" userId="f7d1f8dd-d1bd-4a30-8781-721fd3bb974a" providerId="ADAL" clId="{8F76EF71-8820-4178-83BD-47EACF84E6BD}"/>
    <pc:docChg chg="undo custSel delSld modSld">
      <pc:chgData name="Lambert, Chris C (KYTC)" userId="f7d1f8dd-d1bd-4a30-8781-721fd3bb974a" providerId="ADAL" clId="{8F76EF71-8820-4178-83BD-47EACF84E6BD}" dt="2026-01-21T14:28:43.006" v="3556" actId="20577"/>
      <pc:docMkLst>
        <pc:docMk/>
      </pc:docMkLst>
      <pc:sldChg chg="modSp mod modNotesTx">
        <pc:chgData name="Lambert, Chris C (KYTC)" userId="f7d1f8dd-d1bd-4a30-8781-721fd3bb974a" providerId="ADAL" clId="{8F76EF71-8820-4178-83BD-47EACF84E6BD}" dt="2026-01-21T14:27:19.462" v="3530" actId="20577"/>
        <pc:sldMkLst>
          <pc:docMk/>
          <pc:sldMk cId="1511550284" sldId="269"/>
        </pc:sldMkLst>
        <pc:spChg chg="mod">
          <ac:chgData name="Lambert, Chris C (KYTC)" userId="f7d1f8dd-d1bd-4a30-8781-721fd3bb974a" providerId="ADAL" clId="{8F76EF71-8820-4178-83BD-47EACF84E6BD}" dt="2026-01-21T14:14:12.426" v="2533" actId="14100"/>
          <ac:spMkLst>
            <pc:docMk/>
            <pc:sldMk cId="1511550284" sldId="269"/>
            <ac:spMk id="3" creationId="{00000000-0000-0000-0000-000000000000}"/>
          </ac:spMkLst>
        </pc:spChg>
      </pc:sldChg>
      <pc:sldChg chg="del">
        <pc:chgData name="Lambert, Chris C (KYTC)" userId="f7d1f8dd-d1bd-4a30-8781-721fd3bb974a" providerId="ADAL" clId="{8F76EF71-8820-4178-83BD-47EACF84E6BD}" dt="2026-01-21T14:11:51.686" v="2472" actId="2696"/>
        <pc:sldMkLst>
          <pc:docMk/>
          <pc:sldMk cId="937322528" sldId="276"/>
        </pc:sldMkLst>
      </pc:sldChg>
      <pc:sldChg chg="modSp modNotesTx">
        <pc:chgData name="Lambert, Chris C (KYTC)" userId="f7d1f8dd-d1bd-4a30-8781-721fd3bb974a" providerId="ADAL" clId="{8F76EF71-8820-4178-83BD-47EACF84E6BD}" dt="2026-01-21T14:14:47.603" v="2534" actId="6549"/>
        <pc:sldMkLst>
          <pc:docMk/>
          <pc:sldMk cId="1169493834" sldId="294"/>
        </pc:sldMkLst>
        <pc:graphicFrameChg chg="mod">
          <ac:chgData name="Lambert, Chris C (KYTC)" userId="f7d1f8dd-d1bd-4a30-8781-721fd3bb974a" providerId="ADAL" clId="{8F76EF71-8820-4178-83BD-47EACF84E6BD}" dt="2026-01-21T01:20:09.321" v="38" actId="20577"/>
          <ac:graphicFrameMkLst>
            <pc:docMk/>
            <pc:sldMk cId="1169493834" sldId="294"/>
            <ac:graphicFrameMk id="2" creationId="{0789C292-DA2E-0ADA-0B53-4CCBDCD77A10}"/>
          </ac:graphicFrameMkLst>
        </pc:graphicFrameChg>
      </pc:sldChg>
      <pc:sldChg chg="del modNotesTx">
        <pc:chgData name="Lambert, Chris C (KYTC)" userId="f7d1f8dd-d1bd-4a30-8781-721fd3bb974a" providerId="ADAL" clId="{8F76EF71-8820-4178-83BD-47EACF84E6BD}" dt="2026-01-21T13:57:30.989" v="568" actId="2696"/>
        <pc:sldMkLst>
          <pc:docMk/>
          <pc:sldMk cId="4082219757" sldId="304"/>
        </pc:sldMkLst>
      </pc:sldChg>
      <pc:sldChg chg="modNotesTx">
        <pc:chgData name="Lambert, Chris C (KYTC)" userId="f7d1f8dd-d1bd-4a30-8781-721fd3bb974a" providerId="ADAL" clId="{8F76EF71-8820-4178-83BD-47EACF84E6BD}" dt="2026-01-21T14:11:03.468" v="2471" actId="20577"/>
        <pc:sldMkLst>
          <pc:docMk/>
          <pc:sldMk cId="1253075664" sldId="307"/>
        </pc:sldMkLst>
      </pc:sldChg>
      <pc:sldChg chg="del">
        <pc:chgData name="Lambert, Chris C (KYTC)" userId="f7d1f8dd-d1bd-4a30-8781-721fd3bb974a" providerId="ADAL" clId="{8F76EF71-8820-4178-83BD-47EACF84E6BD}" dt="2026-01-21T01:21:02.854" v="39" actId="47"/>
        <pc:sldMkLst>
          <pc:docMk/>
          <pc:sldMk cId="664280175" sldId="311"/>
        </pc:sldMkLst>
      </pc:sldChg>
      <pc:sldChg chg="modSp mod modNotesTx">
        <pc:chgData name="Lambert, Chris C (KYTC)" userId="f7d1f8dd-d1bd-4a30-8781-721fd3bb974a" providerId="ADAL" clId="{8F76EF71-8820-4178-83BD-47EACF84E6BD}" dt="2026-01-21T14:28:43.006" v="3556" actId="20577"/>
        <pc:sldMkLst>
          <pc:docMk/>
          <pc:sldMk cId="1574040333" sldId="312"/>
        </pc:sldMkLst>
        <pc:spChg chg="mod">
          <ac:chgData name="Lambert, Chris C (KYTC)" userId="f7d1f8dd-d1bd-4a30-8781-721fd3bb974a" providerId="ADAL" clId="{8F76EF71-8820-4178-83BD-47EACF84E6BD}" dt="2026-01-21T14:09:36.913" v="2369" actId="1076"/>
          <ac:spMkLst>
            <pc:docMk/>
            <pc:sldMk cId="1574040333" sldId="312"/>
            <ac:spMk id="6" creationId="{057B52D5-F34D-FCF3-61F0-A38D69B7ADD7}"/>
          </ac:spMkLst>
        </pc:spChg>
      </pc:sldChg>
      <pc:sldChg chg="modNotesTx">
        <pc:chgData name="Lambert, Chris C (KYTC)" userId="f7d1f8dd-d1bd-4a30-8781-721fd3bb974a" providerId="ADAL" clId="{8F76EF71-8820-4178-83BD-47EACF84E6BD}" dt="2026-01-21T14:07:32.006" v="2318" actId="20577"/>
        <pc:sldMkLst>
          <pc:docMk/>
          <pc:sldMk cId="1233373579" sldId="315"/>
        </pc:sldMkLst>
      </pc:sldChg>
      <pc:sldChg chg="modSp mod">
        <pc:chgData name="Lambert, Chris C (KYTC)" userId="f7d1f8dd-d1bd-4a30-8781-721fd3bb974a" providerId="ADAL" clId="{8F76EF71-8820-4178-83BD-47EACF84E6BD}" dt="2026-01-21T01:22:54.710" v="97" actId="20577"/>
        <pc:sldMkLst>
          <pc:docMk/>
          <pc:sldMk cId="1147992663" sldId="316"/>
        </pc:sldMkLst>
        <pc:spChg chg="mod">
          <ac:chgData name="Lambert, Chris C (KYTC)" userId="f7d1f8dd-d1bd-4a30-8781-721fd3bb974a" providerId="ADAL" clId="{8F76EF71-8820-4178-83BD-47EACF84E6BD}" dt="2026-01-21T01:22:54.710" v="97" actId="20577"/>
          <ac:spMkLst>
            <pc:docMk/>
            <pc:sldMk cId="1147992663" sldId="316"/>
            <ac:spMk id="3" creationId="{912424E0-0F8A-BCD7-D395-88E8F18EC0C2}"/>
          </ac:spMkLst>
        </pc:spChg>
      </pc:sldChg>
      <pc:sldChg chg="modSp mod">
        <pc:chgData name="Lambert, Chris C (KYTC)" userId="f7d1f8dd-d1bd-4a30-8781-721fd3bb974a" providerId="ADAL" clId="{8F76EF71-8820-4178-83BD-47EACF84E6BD}" dt="2026-01-21T01:22:47.558" v="91" actId="20577"/>
        <pc:sldMkLst>
          <pc:docMk/>
          <pc:sldMk cId="2432387710" sldId="318"/>
        </pc:sldMkLst>
        <pc:spChg chg="mod">
          <ac:chgData name="Lambert, Chris C (KYTC)" userId="f7d1f8dd-d1bd-4a30-8781-721fd3bb974a" providerId="ADAL" clId="{8F76EF71-8820-4178-83BD-47EACF84E6BD}" dt="2026-01-21T01:22:47.558" v="91" actId="20577"/>
          <ac:spMkLst>
            <pc:docMk/>
            <pc:sldMk cId="2432387710" sldId="318"/>
            <ac:spMk id="3" creationId="{4A3EFDE4-9CE0-BD94-1D7E-631304C65670}"/>
          </ac:spMkLst>
        </pc:spChg>
      </pc:sldChg>
      <pc:sldChg chg="modSp mod">
        <pc:chgData name="Lambert, Chris C (KYTC)" userId="f7d1f8dd-d1bd-4a30-8781-721fd3bb974a" providerId="ADAL" clId="{8F76EF71-8820-4178-83BD-47EACF84E6BD}" dt="2026-01-21T01:22:51.035" v="94" actId="20577"/>
        <pc:sldMkLst>
          <pc:docMk/>
          <pc:sldMk cId="2409306059" sldId="319"/>
        </pc:sldMkLst>
        <pc:spChg chg="mod">
          <ac:chgData name="Lambert, Chris C (KYTC)" userId="f7d1f8dd-d1bd-4a30-8781-721fd3bb974a" providerId="ADAL" clId="{8F76EF71-8820-4178-83BD-47EACF84E6BD}" dt="2026-01-21T01:22:51.035" v="94" actId="20577"/>
          <ac:spMkLst>
            <pc:docMk/>
            <pc:sldMk cId="2409306059" sldId="319"/>
            <ac:spMk id="3" creationId="{1441ABF7-1A31-8F52-A197-469E5CBBCAE2}"/>
          </ac:spMkLst>
        </pc:spChg>
      </pc:sldChg>
      <pc:sldChg chg="del">
        <pc:chgData name="Lambert, Chris C (KYTC)" userId="f7d1f8dd-d1bd-4a30-8781-721fd3bb974a" providerId="ADAL" clId="{8F76EF71-8820-4178-83BD-47EACF84E6BD}" dt="2026-01-21T01:21:04.152" v="40" actId="47"/>
        <pc:sldMkLst>
          <pc:docMk/>
          <pc:sldMk cId="2609034590" sldId="321"/>
        </pc:sldMkLst>
      </pc:sldChg>
      <pc:sldChg chg="modSp mod">
        <pc:chgData name="Lambert, Chris C (KYTC)" userId="f7d1f8dd-d1bd-4a30-8781-721fd3bb974a" providerId="ADAL" clId="{8F76EF71-8820-4178-83BD-47EACF84E6BD}" dt="2026-01-21T01:23:27.587" v="116" actId="20577"/>
        <pc:sldMkLst>
          <pc:docMk/>
          <pc:sldMk cId="834738942" sldId="322"/>
        </pc:sldMkLst>
        <pc:spChg chg="mod">
          <ac:chgData name="Lambert, Chris C (KYTC)" userId="f7d1f8dd-d1bd-4a30-8781-721fd3bb974a" providerId="ADAL" clId="{8F76EF71-8820-4178-83BD-47EACF84E6BD}" dt="2026-01-21T01:23:27.587" v="116" actId="20577"/>
          <ac:spMkLst>
            <pc:docMk/>
            <pc:sldMk cId="834738942" sldId="322"/>
            <ac:spMk id="3" creationId="{0026D822-BD95-6B3D-D6DA-F750FF8700E2}"/>
          </ac:spMkLst>
        </pc:spChg>
      </pc:sldChg>
      <pc:sldChg chg="modSp mod">
        <pc:chgData name="Lambert, Chris C (KYTC)" userId="f7d1f8dd-d1bd-4a30-8781-721fd3bb974a" providerId="ADAL" clId="{8F76EF71-8820-4178-83BD-47EACF84E6BD}" dt="2026-01-21T01:56:13.782" v="117" actId="20577"/>
        <pc:sldMkLst>
          <pc:docMk/>
          <pc:sldMk cId="2063776123" sldId="324"/>
        </pc:sldMkLst>
        <pc:spChg chg="mod">
          <ac:chgData name="Lambert, Chris C (KYTC)" userId="f7d1f8dd-d1bd-4a30-8781-721fd3bb974a" providerId="ADAL" clId="{8F76EF71-8820-4178-83BD-47EACF84E6BD}" dt="2026-01-21T01:56:13.782" v="117" actId="20577"/>
          <ac:spMkLst>
            <pc:docMk/>
            <pc:sldMk cId="2063776123" sldId="324"/>
            <ac:spMk id="3" creationId="{00000000-0000-0000-0000-000000000000}"/>
          </ac:spMkLst>
        </pc:spChg>
      </pc:sldChg>
    </pc:docChg>
  </pc:docChgLst>
  <pc:docChgLst>
    <pc:chgData name="Lambert, Chris C (KYTC)" userId="f7d1f8dd-d1bd-4a30-8781-721fd3bb974a" providerId="ADAL" clId="{542380A6-3A89-44FB-B962-BEA50288D623}"/>
    <pc:docChg chg="modSld">
      <pc:chgData name="Lambert, Chris C (KYTC)" userId="f7d1f8dd-d1bd-4a30-8781-721fd3bb974a" providerId="ADAL" clId="{542380A6-3A89-44FB-B962-BEA50288D623}" dt="2026-01-21T19:31:15.444" v="50" actId="20577"/>
      <pc:docMkLst>
        <pc:docMk/>
      </pc:docMkLst>
      <pc:sldChg chg="modSp mod modNotesTx">
        <pc:chgData name="Lambert, Chris C (KYTC)" userId="f7d1f8dd-d1bd-4a30-8781-721fd3bb974a" providerId="ADAL" clId="{542380A6-3A89-44FB-B962-BEA50288D623}" dt="2026-01-21T19:31:15.444" v="50" actId="20577"/>
        <pc:sldMkLst>
          <pc:docMk/>
          <pc:sldMk cId="1511550284" sldId="269"/>
        </pc:sldMkLst>
        <pc:spChg chg="mod">
          <ac:chgData name="Lambert, Chris C (KYTC)" userId="f7d1f8dd-d1bd-4a30-8781-721fd3bb974a" providerId="ADAL" clId="{542380A6-3A89-44FB-B962-BEA50288D623}" dt="2026-01-21T19:31:15.444" v="50" actId="20577"/>
          <ac:spMkLst>
            <pc:docMk/>
            <pc:sldMk cId="1511550284" sldId="269"/>
            <ac:spMk id="3" creationId="{00000000-0000-0000-0000-000000000000}"/>
          </ac:spMkLst>
        </pc:spChg>
      </pc:sldChg>
      <pc:sldChg chg="modNotesTx">
        <pc:chgData name="Lambert, Chris C (KYTC)" userId="f7d1f8dd-d1bd-4a30-8781-721fd3bb974a" providerId="ADAL" clId="{542380A6-3A89-44FB-B962-BEA50288D623}" dt="2026-01-21T19:30:27.524" v="3" actId="6549"/>
        <pc:sldMkLst>
          <pc:docMk/>
          <pc:sldMk cId="1169493834" sldId="294"/>
        </pc:sldMkLst>
      </pc:sldChg>
      <pc:sldChg chg="modNotesTx">
        <pc:chgData name="Lambert, Chris C (KYTC)" userId="f7d1f8dd-d1bd-4a30-8781-721fd3bb974a" providerId="ADAL" clId="{542380A6-3A89-44FB-B962-BEA50288D623}" dt="2026-01-21T19:30:24.234" v="2" actId="6549"/>
        <pc:sldMkLst>
          <pc:docMk/>
          <pc:sldMk cId="1253075664" sldId="307"/>
        </pc:sldMkLst>
      </pc:sldChg>
      <pc:sldChg chg="modNotesTx">
        <pc:chgData name="Lambert, Chris C (KYTC)" userId="f7d1f8dd-d1bd-4a30-8781-721fd3bb974a" providerId="ADAL" clId="{542380A6-3A89-44FB-B962-BEA50288D623}" dt="2026-01-21T19:30:21.245" v="1" actId="6549"/>
        <pc:sldMkLst>
          <pc:docMk/>
          <pc:sldMk cId="1574040333" sldId="312"/>
        </pc:sldMkLst>
      </pc:sldChg>
      <pc:sldChg chg="modNotesTx">
        <pc:chgData name="Lambert, Chris C (KYTC)" userId="f7d1f8dd-d1bd-4a30-8781-721fd3bb974a" providerId="ADAL" clId="{542380A6-3A89-44FB-B962-BEA50288D623}" dt="2026-01-21T19:30:30.646" v="4" actId="6549"/>
        <pc:sldMkLst>
          <pc:docMk/>
          <pc:sldMk cId="1233373579" sldId="315"/>
        </pc:sldMkLst>
      </pc:sldChg>
      <pc:sldChg chg="modNotesTx">
        <pc:chgData name="Lambert, Chris C (KYTC)" userId="f7d1f8dd-d1bd-4a30-8781-721fd3bb974a" providerId="ADAL" clId="{542380A6-3A89-44FB-B962-BEA50288D623}" dt="2026-01-21T19:30:33.072" v="5" actId="6549"/>
        <pc:sldMkLst>
          <pc:docMk/>
          <pc:sldMk cId="1147992663" sldId="316"/>
        </pc:sldMkLst>
      </pc:sldChg>
      <pc:sldChg chg="modNotesTx">
        <pc:chgData name="Lambert, Chris C (KYTC)" userId="f7d1f8dd-d1bd-4a30-8781-721fd3bb974a" providerId="ADAL" clId="{542380A6-3A89-44FB-B962-BEA50288D623}" dt="2026-01-21T19:30:41.056" v="8" actId="6549"/>
        <pc:sldMkLst>
          <pc:docMk/>
          <pc:sldMk cId="2996998609" sldId="317"/>
        </pc:sldMkLst>
      </pc:sldChg>
      <pc:sldChg chg="modNotesTx">
        <pc:chgData name="Lambert, Chris C (KYTC)" userId="f7d1f8dd-d1bd-4a30-8781-721fd3bb974a" providerId="ADAL" clId="{542380A6-3A89-44FB-B962-BEA50288D623}" dt="2026-01-21T19:30:37.964" v="7" actId="6549"/>
        <pc:sldMkLst>
          <pc:docMk/>
          <pc:sldMk cId="2432387710" sldId="318"/>
        </pc:sldMkLst>
      </pc:sldChg>
      <pc:sldChg chg="modNotesTx">
        <pc:chgData name="Lambert, Chris C (KYTC)" userId="f7d1f8dd-d1bd-4a30-8781-721fd3bb974a" providerId="ADAL" clId="{542380A6-3A89-44FB-B962-BEA50288D623}" dt="2026-01-21T19:30:35.220" v="6" actId="6549"/>
        <pc:sldMkLst>
          <pc:docMk/>
          <pc:sldMk cId="2409306059" sldId="319"/>
        </pc:sldMkLst>
      </pc:sldChg>
      <pc:sldChg chg="modNotesTx">
        <pc:chgData name="Lambert, Chris C (KYTC)" userId="f7d1f8dd-d1bd-4a30-8781-721fd3bb974a" providerId="ADAL" clId="{542380A6-3A89-44FB-B962-BEA50288D623}" dt="2026-01-21T19:30:44.319" v="9" actId="6549"/>
        <pc:sldMkLst>
          <pc:docMk/>
          <pc:sldMk cId="279371723" sldId="320"/>
        </pc:sldMkLst>
      </pc:sldChg>
      <pc:sldChg chg="modNotesTx">
        <pc:chgData name="Lambert, Chris C (KYTC)" userId="f7d1f8dd-d1bd-4a30-8781-721fd3bb974a" providerId="ADAL" clId="{542380A6-3A89-44FB-B962-BEA50288D623}" dt="2026-01-21T19:30:50.655" v="11" actId="6549"/>
        <pc:sldMkLst>
          <pc:docMk/>
          <pc:sldMk cId="834738942" sldId="322"/>
        </pc:sldMkLst>
      </pc:sldChg>
      <pc:sldChg chg="modNotesTx">
        <pc:chgData name="Lambert, Chris C (KYTC)" userId="f7d1f8dd-d1bd-4a30-8781-721fd3bb974a" providerId="ADAL" clId="{542380A6-3A89-44FB-B962-BEA50288D623}" dt="2026-01-21T19:30:48.004" v="10" actId="6549"/>
        <pc:sldMkLst>
          <pc:docMk/>
          <pc:sldMk cId="3577996497" sldId="323"/>
        </pc:sldMkLst>
      </pc:sldChg>
      <pc:sldChg chg="modNotesTx">
        <pc:chgData name="Lambert, Chris C (KYTC)" userId="f7d1f8dd-d1bd-4a30-8781-721fd3bb974a" providerId="ADAL" clId="{542380A6-3A89-44FB-B962-BEA50288D623}" dt="2026-01-21T19:31:04.188" v="49" actId="20577"/>
        <pc:sldMkLst>
          <pc:docMk/>
          <pc:sldMk cId="1838793792" sldId="325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4F9D46-3CD6-4743-B3B7-7CF17C757226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BE1665A-EED2-4AFF-AAD2-7963E170CED7}">
      <dgm:prSet/>
      <dgm:spPr/>
      <dgm:t>
        <a:bodyPr/>
        <a:lstStyle/>
        <a:p>
          <a:r>
            <a:rPr lang="en-US" dirty="0"/>
            <a:t>330 Data Connections</a:t>
          </a:r>
        </a:p>
      </dgm:t>
    </dgm:pt>
    <dgm:pt modelId="{D3EC4027-0FDB-4FA2-860A-E741D2401900}" type="parTrans" cxnId="{332DE453-9932-4E1E-BA87-4399F2EA68F4}">
      <dgm:prSet/>
      <dgm:spPr/>
      <dgm:t>
        <a:bodyPr/>
        <a:lstStyle/>
        <a:p>
          <a:endParaRPr lang="en-US"/>
        </a:p>
      </dgm:t>
    </dgm:pt>
    <dgm:pt modelId="{D9987231-ABCD-47CB-BBE9-F95DDA0E2A1A}" type="sibTrans" cxnId="{332DE453-9932-4E1E-BA87-4399F2EA68F4}">
      <dgm:prSet/>
      <dgm:spPr/>
      <dgm:t>
        <a:bodyPr/>
        <a:lstStyle/>
        <a:p>
          <a:endParaRPr lang="en-US"/>
        </a:p>
      </dgm:t>
    </dgm:pt>
    <dgm:pt modelId="{91EAF5DA-AD54-4320-93B0-18723C45F6A0}">
      <dgm:prSet/>
      <dgm:spPr/>
      <dgm:t>
        <a:bodyPr/>
        <a:lstStyle/>
        <a:p>
          <a:r>
            <a:rPr lang="en-US" dirty="0"/>
            <a:t>40 million records updated each night</a:t>
          </a:r>
        </a:p>
      </dgm:t>
    </dgm:pt>
    <dgm:pt modelId="{492BB19B-720A-4234-8BBE-CCE6C33AD340}" type="parTrans" cxnId="{9826DC89-55BC-4458-A220-536C55B8A89F}">
      <dgm:prSet/>
      <dgm:spPr/>
      <dgm:t>
        <a:bodyPr/>
        <a:lstStyle/>
        <a:p>
          <a:endParaRPr lang="en-US"/>
        </a:p>
      </dgm:t>
    </dgm:pt>
    <dgm:pt modelId="{C971856F-3215-4ACC-8810-A8AD921256C8}" type="sibTrans" cxnId="{9826DC89-55BC-4458-A220-536C55B8A89F}">
      <dgm:prSet/>
      <dgm:spPr/>
      <dgm:t>
        <a:bodyPr/>
        <a:lstStyle/>
        <a:p>
          <a:endParaRPr lang="en-US"/>
        </a:p>
      </dgm:t>
    </dgm:pt>
    <dgm:pt modelId="{066245F2-D3B4-4F4D-A11F-7CFB0B8AE51A}">
      <dgm:prSet/>
      <dgm:spPr/>
      <dgm:t>
        <a:bodyPr/>
        <a:lstStyle/>
        <a:p>
          <a:r>
            <a:rPr lang="en-US" dirty="0"/>
            <a:t>Over 100 Datasets or Views</a:t>
          </a:r>
        </a:p>
      </dgm:t>
    </dgm:pt>
    <dgm:pt modelId="{0F3F62A4-191E-47D5-A620-CF7DE1F93ADD}" type="parTrans" cxnId="{13CBDAAA-935A-4903-8ED1-2503396583ED}">
      <dgm:prSet/>
      <dgm:spPr/>
      <dgm:t>
        <a:bodyPr/>
        <a:lstStyle/>
        <a:p>
          <a:endParaRPr lang="en-US"/>
        </a:p>
      </dgm:t>
    </dgm:pt>
    <dgm:pt modelId="{6606699E-184E-462E-AE6F-A71A03B6950C}" type="sibTrans" cxnId="{13CBDAAA-935A-4903-8ED1-2503396583ED}">
      <dgm:prSet/>
      <dgm:spPr/>
      <dgm:t>
        <a:bodyPr/>
        <a:lstStyle/>
        <a:p>
          <a:endParaRPr lang="en-US"/>
        </a:p>
      </dgm:t>
    </dgm:pt>
    <dgm:pt modelId="{FE0FE9A5-3106-4EFF-92F4-61029F5A64AF}">
      <dgm:prSet/>
      <dgm:spPr/>
      <dgm:t>
        <a:bodyPr/>
        <a:lstStyle/>
        <a:p>
          <a:r>
            <a:rPr lang="en-US"/>
            <a:t>Assets</a:t>
          </a:r>
        </a:p>
      </dgm:t>
    </dgm:pt>
    <dgm:pt modelId="{72B5440D-D23C-40E2-B0EA-4FF743B57A77}" type="parTrans" cxnId="{18194FA3-92D1-4D61-AC1F-A044085C7BC8}">
      <dgm:prSet/>
      <dgm:spPr/>
      <dgm:t>
        <a:bodyPr/>
        <a:lstStyle/>
        <a:p>
          <a:endParaRPr lang="en-US"/>
        </a:p>
      </dgm:t>
    </dgm:pt>
    <dgm:pt modelId="{65502A0B-E44A-44B3-8AEF-000C085390BD}" type="sibTrans" cxnId="{18194FA3-92D1-4D61-AC1F-A044085C7BC8}">
      <dgm:prSet/>
      <dgm:spPr/>
      <dgm:t>
        <a:bodyPr/>
        <a:lstStyle/>
        <a:p>
          <a:endParaRPr lang="en-US"/>
        </a:p>
      </dgm:t>
    </dgm:pt>
    <dgm:pt modelId="{0CDAD7F3-86BA-4340-AA72-DA2CB9BF3145}">
      <dgm:prSet/>
      <dgm:spPr/>
      <dgm:t>
        <a:bodyPr/>
        <a:lstStyle/>
        <a:p>
          <a:r>
            <a:rPr lang="en-US"/>
            <a:t>Contracts</a:t>
          </a:r>
        </a:p>
      </dgm:t>
    </dgm:pt>
    <dgm:pt modelId="{39F96E43-F383-44DB-B14B-35D3EE0E03C7}" type="parTrans" cxnId="{75D39666-97E4-4485-B1F6-0469B210BF89}">
      <dgm:prSet/>
      <dgm:spPr/>
      <dgm:t>
        <a:bodyPr/>
        <a:lstStyle/>
        <a:p>
          <a:endParaRPr lang="en-US"/>
        </a:p>
      </dgm:t>
    </dgm:pt>
    <dgm:pt modelId="{0CCBF1ED-0C37-45AB-8DE6-B6B1E04D074C}" type="sibTrans" cxnId="{75D39666-97E4-4485-B1F6-0469B210BF89}">
      <dgm:prSet/>
      <dgm:spPr/>
      <dgm:t>
        <a:bodyPr/>
        <a:lstStyle/>
        <a:p>
          <a:endParaRPr lang="en-US"/>
        </a:p>
      </dgm:t>
    </dgm:pt>
    <dgm:pt modelId="{B94E5246-7AF2-4D4B-82D7-85368484697D}">
      <dgm:prSet/>
      <dgm:spPr/>
      <dgm:t>
        <a:bodyPr/>
        <a:lstStyle/>
        <a:p>
          <a:r>
            <a:rPr lang="en-US"/>
            <a:t>Six Year Plan</a:t>
          </a:r>
        </a:p>
      </dgm:t>
    </dgm:pt>
    <dgm:pt modelId="{1803FEAA-D3D8-494A-9995-6361707942B3}" type="parTrans" cxnId="{DA08B466-EB00-446D-9A22-2DDFEB81B5B8}">
      <dgm:prSet/>
      <dgm:spPr/>
      <dgm:t>
        <a:bodyPr/>
        <a:lstStyle/>
        <a:p>
          <a:endParaRPr lang="en-US"/>
        </a:p>
      </dgm:t>
    </dgm:pt>
    <dgm:pt modelId="{8E9A5CAF-64E1-42D3-9A10-C204F376DB9D}" type="sibTrans" cxnId="{DA08B466-EB00-446D-9A22-2DDFEB81B5B8}">
      <dgm:prSet/>
      <dgm:spPr/>
      <dgm:t>
        <a:bodyPr/>
        <a:lstStyle/>
        <a:p>
          <a:endParaRPr lang="en-US"/>
        </a:p>
      </dgm:t>
    </dgm:pt>
    <dgm:pt modelId="{9FC7AF75-A757-4F76-9418-CE8B908A476F}">
      <dgm:prSet/>
      <dgm:spPr/>
      <dgm:t>
        <a:bodyPr/>
        <a:lstStyle/>
        <a:p>
          <a:r>
            <a:rPr lang="en-US"/>
            <a:t>Change Orders</a:t>
          </a:r>
        </a:p>
      </dgm:t>
    </dgm:pt>
    <dgm:pt modelId="{D89DD074-FCAF-4D0F-99CC-030C280AC4DD}" type="parTrans" cxnId="{67FDCE1F-670F-4818-AB86-8522B08C4E42}">
      <dgm:prSet/>
      <dgm:spPr/>
      <dgm:t>
        <a:bodyPr/>
        <a:lstStyle/>
        <a:p>
          <a:endParaRPr lang="en-US"/>
        </a:p>
      </dgm:t>
    </dgm:pt>
    <dgm:pt modelId="{8FD39528-2511-445A-997E-98D96DDF517D}" type="sibTrans" cxnId="{67FDCE1F-670F-4818-AB86-8522B08C4E42}">
      <dgm:prSet/>
      <dgm:spPr/>
      <dgm:t>
        <a:bodyPr/>
        <a:lstStyle/>
        <a:p>
          <a:endParaRPr lang="en-US"/>
        </a:p>
      </dgm:t>
    </dgm:pt>
    <dgm:pt modelId="{2E5FF523-11D4-4FC8-971D-C027B46AE334}">
      <dgm:prSet/>
      <dgm:spPr/>
      <dgm:t>
        <a:bodyPr/>
        <a:lstStyle/>
        <a:p>
          <a:r>
            <a:rPr lang="en-US"/>
            <a:t>Snow and Ice</a:t>
          </a:r>
        </a:p>
      </dgm:t>
    </dgm:pt>
    <dgm:pt modelId="{4893FB1F-63C2-4EBC-9130-D159F06411DB}" type="parTrans" cxnId="{6D4BF0B6-F55C-476C-B596-C4EAF9ECE8A8}">
      <dgm:prSet/>
      <dgm:spPr/>
      <dgm:t>
        <a:bodyPr/>
        <a:lstStyle/>
        <a:p>
          <a:endParaRPr lang="en-US"/>
        </a:p>
      </dgm:t>
    </dgm:pt>
    <dgm:pt modelId="{A8D68C71-E5EF-4C89-9C70-159B39556253}" type="sibTrans" cxnId="{6D4BF0B6-F55C-476C-B596-C4EAF9ECE8A8}">
      <dgm:prSet/>
      <dgm:spPr/>
      <dgm:t>
        <a:bodyPr/>
        <a:lstStyle/>
        <a:p>
          <a:endParaRPr lang="en-US"/>
        </a:p>
      </dgm:t>
    </dgm:pt>
    <dgm:pt modelId="{598F4340-384E-4082-87E6-8B9B2A101E7D}">
      <dgm:prSet/>
      <dgm:spPr/>
      <dgm:t>
        <a:bodyPr/>
        <a:lstStyle/>
        <a:p>
          <a:r>
            <a:rPr lang="en-US"/>
            <a:t>Resources</a:t>
          </a:r>
        </a:p>
      </dgm:t>
    </dgm:pt>
    <dgm:pt modelId="{E51CCAC3-9F8C-49ED-B5CE-284E7D25AC61}" type="parTrans" cxnId="{B4334460-8146-496F-9ED5-9F08EABCED10}">
      <dgm:prSet/>
      <dgm:spPr/>
      <dgm:t>
        <a:bodyPr/>
        <a:lstStyle/>
        <a:p>
          <a:endParaRPr lang="en-US"/>
        </a:p>
      </dgm:t>
    </dgm:pt>
    <dgm:pt modelId="{6DA01A3B-28AA-4D78-886A-6F7EDCB765A1}" type="sibTrans" cxnId="{B4334460-8146-496F-9ED5-9F08EABCED10}">
      <dgm:prSet/>
      <dgm:spPr/>
      <dgm:t>
        <a:bodyPr/>
        <a:lstStyle/>
        <a:p>
          <a:endParaRPr lang="en-US"/>
        </a:p>
      </dgm:t>
    </dgm:pt>
    <dgm:pt modelId="{8A2A23B1-5EC9-42D1-A621-8EB966E667F9}">
      <dgm:prSet/>
      <dgm:spPr/>
      <dgm:t>
        <a:bodyPr/>
        <a:lstStyle/>
        <a:p>
          <a:r>
            <a:rPr lang="en-US"/>
            <a:t>Exploratory Data</a:t>
          </a:r>
        </a:p>
      </dgm:t>
    </dgm:pt>
    <dgm:pt modelId="{1A5B1B23-FFBD-4334-A06E-D818C2157BDA}" type="parTrans" cxnId="{93280D72-C005-4501-B012-1D27432ADC46}">
      <dgm:prSet/>
      <dgm:spPr/>
      <dgm:t>
        <a:bodyPr/>
        <a:lstStyle/>
        <a:p>
          <a:endParaRPr lang="en-US"/>
        </a:p>
      </dgm:t>
    </dgm:pt>
    <dgm:pt modelId="{FA0E0224-5D24-44DB-93FC-194EB57893A3}" type="sibTrans" cxnId="{93280D72-C005-4501-B012-1D27432ADC46}">
      <dgm:prSet/>
      <dgm:spPr/>
      <dgm:t>
        <a:bodyPr/>
        <a:lstStyle/>
        <a:p>
          <a:endParaRPr lang="en-US"/>
        </a:p>
      </dgm:t>
    </dgm:pt>
    <dgm:pt modelId="{5618DAE4-340C-4EA2-B486-C6763C8BB1D9}" type="pres">
      <dgm:prSet presAssocID="{6E4F9D46-3CD6-4743-B3B7-7CF17C757226}" presName="linear" presStyleCnt="0">
        <dgm:presLayoutVars>
          <dgm:animLvl val="lvl"/>
          <dgm:resizeHandles val="exact"/>
        </dgm:presLayoutVars>
      </dgm:prSet>
      <dgm:spPr/>
    </dgm:pt>
    <dgm:pt modelId="{A3027225-492E-4137-9044-E10E5C35D0C0}" type="pres">
      <dgm:prSet presAssocID="{3BE1665A-EED2-4AFF-AAD2-7963E170CED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FF5C44D-9AF2-4F02-BE06-C2F84FD98030}" type="pres">
      <dgm:prSet presAssocID="{D9987231-ABCD-47CB-BBE9-F95DDA0E2A1A}" presName="spacer" presStyleCnt="0"/>
      <dgm:spPr/>
    </dgm:pt>
    <dgm:pt modelId="{F831B718-EEDD-44AB-A0D6-8CF424A425FB}" type="pres">
      <dgm:prSet presAssocID="{91EAF5DA-AD54-4320-93B0-18723C45F6A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829678D-C0D9-46E6-9E8E-F93D2846AB8F}" type="pres">
      <dgm:prSet presAssocID="{C971856F-3215-4ACC-8810-A8AD921256C8}" presName="spacer" presStyleCnt="0"/>
      <dgm:spPr/>
    </dgm:pt>
    <dgm:pt modelId="{0F869F4B-9F96-4D34-B283-5A2F347A97C8}" type="pres">
      <dgm:prSet presAssocID="{066245F2-D3B4-4F4D-A11F-7CFB0B8AE51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A10F0A4-1410-48CA-9EDB-3EE5FF2D0B0A}" type="pres">
      <dgm:prSet presAssocID="{066245F2-D3B4-4F4D-A11F-7CFB0B8AE51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6812B16-2EF4-480F-A47D-D5B2BF86F10A}" type="presOf" srcId="{598F4340-384E-4082-87E6-8B9B2A101E7D}" destId="{8A10F0A4-1410-48CA-9EDB-3EE5FF2D0B0A}" srcOrd="0" destOrd="5" presId="urn:microsoft.com/office/officeart/2005/8/layout/vList2"/>
    <dgm:cxn modelId="{CD2A311A-F2B1-4B7A-AB57-807EA09BCD47}" type="presOf" srcId="{9FC7AF75-A757-4F76-9418-CE8B908A476F}" destId="{8A10F0A4-1410-48CA-9EDB-3EE5FF2D0B0A}" srcOrd="0" destOrd="3" presId="urn:microsoft.com/office/officeart/2005/8/layout/vList2"/>
    <dgm:cxn modelId="{67FDCE1F-670F-4818-AB86-8522B08C4E42}" srcId="{066245F2-D3B4-4F4D-A11F-7CFB0B8AE51A}" destId="{9FC7AF75-A757-4F76-9418-CE8B908A476F}" srcOrd="3" destOrd="0" parTransId="{D89DD074-FCAF-4D0F-99CC-030C280AC4DD}" sibTransId="{8FD39528-2511-445A-997E-98D96DDF517D}"/>
    <dgm:cxn modelId="{B4334460-8146-496F-9ED5-9F08EABCED10}" srcId="{066245F2-D3B4-4F4D-A11F-7CFB0B8AE51A}" destId="{598F4340-384E-4082-87E6-8B9B2A101E7D}" srcOrd="5" destOrd="0" parTransId="{E51CCAC3-9F8C-49ED-B5CE-284E7D25AC61}" sibTransId="{6DA01A3B-28AA-4D78-886A-6F7EDCB765A1}"/>
    <dgm:cxn modelId="{75D39666-97E4-4485-B1F6-0469B210BF89}" srcId="{066245F2-D3B4-4F4D-A11F-7CFB0B8AE51A}" destId="{0CDAD7F3-86BA-4340-AA72-DA2CB9BF3145}" srcOrd="1" destOrd="0" parTransId="{39F96E43-F383-44DB-B14B-35D3EE0E03C7}" sibTransId="{0CCBF1ED-0C37-45AB-8DE6-B6B1E04D074C}"/>
    <dgm:cxn modelId="{DA08B466-EB00-446D-9A22-2DDFEB81B5B8}" srcId="{066245F2-D3B4-4F4D-A11F-7CFB0B8AE51A}" destId="{B94E5246-7AF2-4D4B-82D7-85368484697D}" srcOrd="2" destOrd="0" parTransId="{1803FEAA-D3D8-494A-9995-6361707942B3}" sibTransId="{8E9A5CAF-64E1-42D3-9A10-C204F376DB9D}"/>
    <dgm:cxn modelId="{FA338A4A-2D63-44FF-940F-9B9916A8630E}" type="presOf" srcId="{8A2A23B1-5EC9-42D1-A621-8EB966E667F9}" destId="{8A10F0A4-1410-48CA-9EDB-3EE5FF2D0B0A}" srcOrd="0" destOrd="6" presId="urn:microsoft.com/office/officeart/2005/8/layout/vList2"/>
    <dgm:cxn modelId="{93280D72-C005-4501-B012-1D27432ADC46}" srcId="{066245F2-D3B4-4F4D-A11F-7CFB0B8AE51A}" destId="{8A2A23B1-5EC9-42D1-A621-8EB966E667F9}" srcOrd="6" destOrd="0" parTransId="{1A5B1B23-FFBD-4334-A06E-D818C2157BDA}" sibTransId="{FA0E0224-5D24-44DB-93FC-194EB57893A3}"/>
    <dgm:cxn modelId="{02787852-BF50-4E71-88DF-9894462471BA}" type="presOf" srcId="{3BE1665A-EED2-4AFF-AAD2-7963E170CED7}" destId="{A3027225-492E-4137-9044-E10E5C35D0C0}" srcOrd="0" destOrd="0" presId="urn:microsoft.com/office/officeart/2005/8/layout/vList2"/>
    <dgm:cxn modelId="{332DE453-9932-4E1E-BA87-4399F2EA68F4}" srcId="{6E4F9D46-3CD6-4743-B3B7-7CF17C757226}" destId="{3BE1665A-EED2-4AFF-AAD2-7963E170CED7}" srcOrd="0" destOrd="0" parTransId="{D3EC4027-0FDB-4FA2-860A-E741D2401900}" sibTransId="{D9987231-ABCD-47CB-BBE9-F95DDA0E2A1A}"/>
    <dgm:cxn modelId="{9826DC89-55BC-4458-A220-536C55B8A89F}" srcId="{6E4F9D46-3CD6-4743-B3B7-7CF17C757226}" destId="{91EAF5DA-AD54-4320-93B0-18723C45F6A0}" srcOrd="1" destOrd="0" parTransId="{492BB19B-720A-4234-8BBE-CCE6C33AD340}" sibTransId="{C971856F-3215-4ACC-8810-A8AD921256C8}"/>
    <dgm:cxn modelId="{573AC78F-D3E4-4250-8CB8-BCD3E67F4ABB}" type="presOf" srcId="{FE0FE9A5-3106-4EFF-92F4-61029F5A64AF}" destId="{8A10F0A4-1410-48CA-9EDB-3EE5FF2D0B0A}" srcOrd="0" destOrd="0" presId="urn:microsoft.com/office/officeart/2005/8/layout/vList2"/>
    <dgm:cxn modelId="{18194FA3-92D1-4D61-AC1F-A044085C7BC8}" srcId="{066245F2-D3B4-4F4D-A11F-7CFB0B8AE51A}" destId="{FE0FE9A5-3106-4EFF-92F4-61029F5A64AF}" srcOrd="0" destOrd="0" parTransId="{72B5440D-D23C-40E2-B0EA-4FF743B57A77}" sibTransId="{65502A0B-E44A-44B3-8AEF-000C085390BD}"/>
    <dgm:cxn modelId="{13CBDAAA-935A-4903-8ED1-2503396583ED}" srcId="{6E4F9D46-3CD6-4743-B3B7-7CF17C757226}" destId="{066245F2-D3B4-4F4D-A11F-7CFB0B8AE51A}" srcOrd="2" destOrd="0" parTransId="{0F3F62A4-191E-47D5-A620-CF7DE1F93ADD}" sibTransId="{6606699E-184E-462E-AE6F-A71A03B6950C}"/>
    <dgm:cxn modelId="{CBDB3EB5-270D-4E40-8B1B-BA0B4BB53680}" type="presOf" srcId="{6E4F9D46-3CD6-4743-B3B7-7CF17C757226}" destId="{5618DAE4-340C-4EA2-B486-C6763C8BB1D9}" srcOrd="0" destOrd="0" presId="urn:microsoft.com/office/officeart/2005/8/layout/vList2"/>
    <dgm:cxn modelId="{6D4BF0B6-F55C-476C-B596-C4EAF9ECE8A8}" srcId="{066245F2-D3B4-4F4D-A11F-7CFB0B8AE51A}" destId="{2E5FF523-11D4-4FC8-971D-C027B46AE334}" srcOrd="4" destOrd="0" parTransId="{4893FB1F-63C2-4EBC-9130-D159F06411DB}" sibTransId="{A8D68C71-E5EF-4C89-9C70-159B39556253}"/>
    <dgm:cxn modelId="{366604CC-A98D-427E-BCAF-F6C59A3BBF08}" type="presOf" srcId="{0CDAD7F3-86BA-4340-AA72-DA2CB9BF3145}" destId="{8A10F0A4-1410-48CA-9EDB-3EE5FF2D0B0A}" srcOrd="0" destOrd="1" presId="urn:microsoft.com/office/officeart/2005/8/layout/vList2"/>
    <dgm:cxn modelId="{43118FCC-2AC5-419F-A202-AA5554279C64}" type="presOf" srcId="{91EAF5DA-AD54-4320-93B0-18723C45F6A0}" destId="{F831B718-EEDD-44AB-A0D6-8CF424A425FB}" srcOrd="0" destOrd="0" presId="urn:microsoft.com/office/officeart/2005/8/layout/vList2"/>
    <dgm:cxn modelId="{E9725ACD-8182-4C2A-8FF4-B47CF03E335E}" type="presOf" srcId="{2E5FF523-11D4-4FC8-971D-C027B46AE334}" destId="{8A10F0A4-1410-48CA-9EDB-3EE5FF2D0B0A}" srcOrd="0" destOrd="4" presId="urn:microsoft.com/office/officeart/2005/8/layout/vList2"/>
    <dgm:cxn modelId="{554FFFE1-E221-457E-905B-806F5B968707}" type="presOf" srcId="{B94E5246-7AF2-4D4B-82D7-85368484697D}" destId="{8A10F0A4-1410-48CA-9EDB-3EE5FF2D0B0A}" srcOrd="0" destOrd="2" presId="urn:microsoft.com/office/officeart/2005/8/layout/vList2"/>
    <dgm:cxn modelId="{9C5A5CF5-5928-42E8-AB64-5B80B95F958F}" type="presOf" srcId="{066245F2-D3B4-4F4D-A11F-7CFB0B8AE51A}" destId="{0F869F4B-9F96-4D34-B283-5A2F347A97C8}" srcOrd="0" destOrd="0" presId="urn:microsoft.com/office/officeart/2005/8/layout/vList2"/>
    <dgm:cxn modelId="{5398C6C6-BEA9-4580-AB5E-C09E35CB269A}" type="presParOf" srcId="{5618DAE4-340C-4EA2-B486-C6763C8BB1D9}" destId="{A3027225-492E-4137-9044-E10E5C35D0C0}" srcOrd="0" destOrd="0" presId="urn:microsoft.com/office/officeart/2005/8/layout/vList2"/>
    <dgm:cxn modelId="{BB1CAF82-8E53-459D-B2A6-C4DB158955C5}" type="presParOf" srcId="{5618DAE4-340C-4EA2-B486-C6763C8BB1D9}" destId="{7FF5C44D-9AF2-4F02-BE06-C2F84FD98030}" srcOrd="1" destOrd="0" presId="urn:microsoft.com/office/officeart/2005/8/layout/vList2"/>
    <dgm:cxn modelId="{390372FD-C596-4CBF-B7D9-81D8DB13239E}" type="presParOf" srcId="{5618DAE4-340C-4EA2-B486-C6763C8BB1D9}" destId="{F831B718-EEDD-44AB-A0D6-8CF424A425FB}" srcOrd="2" destOrd="0" presId="urn:microsoft.com/office/officeart/2005/8/layout/vList2"/>
    <dgm:cxn modelId="{ECF9671A-B4FC-4D92-BB2E-E7A3CB505DD2}" type="presParOf" srcId="{5618DAE4-340C-4EA2-B486-C6763C8BB1D9}" destId="{B829678D-C0D9-46E6-9E8E-F93D2846AB8F}" srcOrd="3" destOrd="0" presId="urn:microsoft.com/office/officeart/2005/8/layout/vList2"/>
    <dgm:cxn modelId="{40011E29-03A1-44C2-86BC-BA7F6E32857D}" type="presParOf" srcId="{5618DAE4-340C-4EA2-B486-C6763C8BB1D9}" destId="{0F869F4B-9F96-4D34-B283-5A2F347A97C8}" srcOrd="4" destOrd="0" presId="urn:microsoft.com/office/officeart/2005/8/layout/vList2"/>
    <dgm:cxn modelId="{3E11C0EE-368E-46B7-B739-7E8EC52DAAA0}" type="presParOf" srcId="{5618DAE4-340C-4EA2-B486-C6763C8BB1D9}" destId="{8A10F0A4-1410-48CA-9EDB-3EE5FF2D0B0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6CF411-F1C6-4C29-8E59-53DCFD039A27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0B026612-3E9A-4B76-880E-95C88AB7947C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Written Report</a:t>
          </a:r>
        </a:p>
      </dgm:t>
    </dgm:pt>
    <dgm:pt modelId="{0687C837-6C05-40D7-A212-7AFF95672F52}" type="parTrans" cxnId="{D13EFCF8-F0A1-40AB-B74C-15003239DF4B}">
      <dgm:prSet/>
      <dgm:spPr/>
      <dgm:t>
        <a:bodyPr/>
        <a:lstStyle/>
        <a:p>
          <a:endParaRPr lang="en-US"/>
        </a:p>
      </dgm:t>
    </dgm:pt>
    <dgm:pt modelId="{24039FD8-B9E2-483C-B83B-A861BA03385E}" type="sibTrans" cxnId="{D13EFCF8-F0A1-40AB-B74C-15003239DF4B}">
      <dgm:prSet/>
      <dgm:spPr/>
      <dgm:t>
        <a:bodyPr/>
        <a:lstStyle/>
        <a:p>
          <a:endParaRPr lang="en-US"/>
        </a:p>
      </dgm:t>
    </dgm:pt>
    <dgm:pt modelId="{EF2AD3D5-7546-49BB-954E-52DEDCB65B3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Editorialized</a:t>
          </a:r>
        </a:p>
      </dgm:t>
    </dgm:pt>
    <dgm:pt modelId="{C67939CE-6279-487B-AF0B-5FB584C817F2}" type="parTrans" cxnId="{5423CDB3-EE6F-44E1-9B27-CC7B2BCEBED5}">
      <dgm:prSet/>
      <dgm:spPr/>
      <dgm:t>
        <a:bodyPr/>
        <a:lstStyle/>
        <a:p>
          <a:endParaRPr lang="en-US"/>
        </a:p>
      </dgm:t>
    </dgm:pt>
    <dgm:pt modelId="{51D3DF1F-2BD6-4A23-85DF-1CE6A9B3C889}" type="sibTrans" cxnId="{5423CDB3-EE6F-44E1-9B27-CC7B2BCEBED5}">
      <dgm:prSet/>
      <dgm:spPr/>
      <dgm:t>
        <a:bodyPr/>
        <a:lstStyle/>
        <a:p>
          <a:endParaRPr lang="en-US"/>
        </a:p>
      </dgm:t>
    </dgm:pt>
    <dgm:pt modelId="{006BDEC6-1B7B-4F31-AE85-82C344AD30E0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Dashboard</a:t>
          </a:r>
        </a:p>
      </dgm:t>
    </dgm:pt>
    <dgm:pt modelId="{173C52F4-9B20-4842-B536-0CA81E066B0C}" type="parTrans" cxnId="{53CB44A2-AD51-4295-BDD9-C5F45E3FD87C}">
      <dgm:prSet/>
      <dgm:spPr/>
      <dgm:t>
        <a:bodyPr/>
        <a:lstStyle/>
        <a:p>
          <a:endParaRPr lang="en-US"/>
        </a:p>
      </dgm:t>
    </dgm:pt>
    <dgm:pt modelId="{039F534A-046E-4650-AD31-DA2B7A9D74C7}" type="sibTrans" cxnId="{53CB44A2-AD51-4295-BDD9-C5F45E3FD87C}">
      <dgm:prSet/>
      <dgm:spPr/>
      <dgm:t>
        <a:bodyPr/>
        <a:lstStyle/>
        <a:p>
          <a:endParaRPr lang="en-US"/>
        </a:p>
      </dgm:t>
    </dgm:pt>
    <dgm:pt modelId="{CCB0AF4E-04E4-406C-B194-742E8D41CF7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Executive Dashboards</a:t>
          </a:r>
        </a:p>
      </dgm:t>
    </dgm:pt>
    <dgm:pt modelId="{4C523DDC-6B9B-4504-A1ED-56E7E62CC75A}" type="parTrans" cxnId="{576F7068-8515-4757-8307-D3D9AB9A778F}">
      <dgm:prSet/>
      <dgm:spPr/>
      <dgm:t>
        <a:bodyPr/>
        <a:lstStyle/>
        <a:p>
          <a:endParaRPr lang="en-US"/>
        </a:p>
      </dgm:t>
    </dgm:pt>
    <dgm:pt modelId="{7920F109-4745-405C-8FEC-4FC84B179826}" type="sibTrans" cxnId="{576F7068-8515-4757-8307-D3D9AB9A778F}">
      <dgm:prSet/>
      <dgm:spPr/>
      <dgm:t>
        <a:bodyPr/>
        <a:lstStyle/>
        <a:p>
          <a:endParaRPr lang="en-US"/>
        </a:p>
      </dgm:t>
    </dgm:pt>
    <dgm:pt modelId="{CBDFD0A6-C207-4241-9864-147307DEEB1D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Exploratory Data Analysis</a:t>
          </a:r>
        </a:p>
      </dgm:t>
    </dgm:pt>
    <dgm:pt modelId="{9A7DC49C-480B-4796-954E-AD590D0A19D2}" type="parTrans" cxnId="{86EE299E-0E6A-4A2C-AFAF-52FE99FA660A}">
      <dgm:prSet/>
      <dgm:spPr/>
      <dgm:t>
        <a:bodyPr/>
        <a:lstStyle/>
        <a:p>
          <a:endParaRPr lang="en-US"/>
        </a:p>
      </dgm:t>
    </dgm:pt>
    <dgm:pt modelId="{0DD09327-49FA-476E-9A81-0F51F308242C}" type="sibTrans" cxnId="{86EE299E-0E6A-4A2C-AFAF-52FE99FA660A}">
      <dgm:prSet/>
      <dgm:spPr/>
      <dgm:t>
        <a:bodyPr/>
        <a:lstStyle/>
        <a:p>
          <a:endParaRPr lang="en-US"/>
        </a:p>
      </dgm:t>
    </dgm:pt>
    <dgm:pt modelId="{84FD248E-FAFC-4E54-913F-93D2E322443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Supporting Data Sets</a:t>
          </a:r>
        </a:p>
      </dgm:t>
    </dgm:pt>
    <dgm:pt modelId="{D77941E7-C3E0-4D38-B14F-07290408A26F}" type="parTrans" cxnId="{F2F0D1EC-8F33-4021-B4C2-90EC7923A396}">
      <dgm:prSet/>
      <dgm:spPr/>
      <dgm:t>
        <a:bodyPr/>
        <a:lstStyle/>
        <a:p>
          <a:endParaRPr lang="en-US"/>
        </a:p>
      </dgm:t>
    </dgm:pt>
    <dgm:pt modelId="{1C2FACA7-E9D8-4252-99B3-353944F722B7}" type="sibTrans" cxnId="{F2F0D1EC-8F33-4021-B4C2-90EC7923A396}">
      <dgm:prSet/>
      <dgm:spPr/>
      <dgm:t>
        <a:bodyPr/>
        <a:lstStyle/>
        <a:p>
          <a:endParaRPr lang="en-US"/>
        </a:p>
      </dgm:t>
    </dgm:pt>
    <dgm:pt modelId="{07857E19-FCC9-4F21-BABF-E56124B5CF5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Datahub</a:t>
          </a:r>
        </a:p>
      </dgm:t>
    </dgm:pt>
    <dgm:pt modelId="{26EC0AF5-DDA8-4778-9786-C714913580B6}" type="parTrans" cxnId="{C2034CA0-BAA1-4EA3-8687-7155B3702F9A}">
      <dgm:prSet/>
      <dgm:spPr/>
      <dgm:t>
        <a:bodyPr/>
        <a:lstStyle/>
        <a:p>
          <a:endParaRPr lang="en-US"/>
        </a:p>
      </dgm:t>
    </dgm:pt>
    <dgm:pt modelId="{19BAADFD-2EB9-4B5F-BB45-5C94EF9056CD}" type="sibTrans" cxnId="{C2034CA0-BAA1-4EA3-8687-7155B3702F9A}">
      <dgm:prSet/>
      <dgm:spPr/>
      <dgm:t>
        <a:bodyPr/>
        <a:lstStyle/>
        <a:p>
          <a:endParaRPr lang="en-US"/>
        </a:p>
      </dgm:t>
    </dgm:pt>
    <dgm:pt modelId="{5435669D-2AC9-4ACB-95BF-6DA868F27A4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Overall Trends</a:t>
          </a:r>
        </a:p>
      </dgm:t>
    </dgm:pt>
    <dgm:pt modelId="{6E373854-0652-4A4D-9A26-5F965287789E}" type="parTrans" cxnId="{BBC25569-FA2E-4055-8B9C-C644A9C5FABE}">
      <dgm:prSet/>
      <dgm:spPr/>
      <dgm:t>
        <a:bodyPr/>
        <a:lstStyle/>
        <a:p>
          <a:endParaRPr lang="en-US"/>
        </a:p>
      </dgm:t>
    </dgm:pt>
    <dgm:pt modelId="{40C188CE-6E0A-4E1E-94D7-A51E62A9508D}" type="sibTrans" cxnId="{BBC25569-FA2E-4055-8B9C-C644A9C5FABE}">
      <dgm:prSet/>
      <dgm:spPr/>
      <dgm:t>
        <a:bodyPr/>
        <a:lstStyle/>
        <a:p>
          <a:endParaRPr lang="en-US"/>
        </a:p>
      </dgm:t>
    </dgm:pt>
    <dgm:pt modelId="{BFFC82AD-6F9D-4C81-A2C3-117C598037A3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Executive Leadership and Legislative Audience</a:t>
          </a:r>
        </a:p>
      </dgm:t>
    </dgm:pt>
    <dgm:pt modelId="{4270EB5C-EB37-4503-B675-DA08E2DF1AA7}" type="parTrans" cxnId="{04257CC3-9271-476E-80F3-3FB8A8B35F3A}">
      <dgm:prSet/>
      <dgm:spPr/>
      <dgm:t>
        <a:bodyPr/>
        <a:lstStyle/>
        <a:p>
          <a:endParaRPr lang="en-US"/>
        </a:p>
      </dgm:t>
    </dgm:pt>
    <dgm:pt modelId="{F01FB746-6ACB-43BE-91BC-74981BBC00B7}" type="sibTrans" cxnId="{04257CC3-9271-476E-80F3-3FB8A8B35F3A}">
      <dgm:prSet/>
      <dgm:spPr/>
      <dgm:t>
        <a:bodyPr/>
        <a:lstStyle/>
        <a:p>
          <a:endParaRPr lang="en-US"/>
        </a:p>
      </dgm:t>
    </dgm:pt>
    <dgm:pt modelId="{72CE9DE0-511A-43A0-A104-1E4C401A2AD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Detailed Views</a:t>
          </a:r>
        </a:p>
        <a:p>
          <a:pPr>
            <a:lnSpc>
              <a:spcPct val="100000"/>
            </a:lnSpc>
          </a:pPr>
          <a:r>
            <a:rPr lang="en-US" dirty="0"/>
            <a:t>Data Tables</a:t>
          </a:r>
        </a:p>
      </dgm:t>
    </dgm:pt>
    <dgm:pt modelId="{D7456EAE-3DC9-4BDB-979A-FACC8CE92E07}" type="parTrans" cxnId="{4E958EFF-08E9-4FD9-9BD4-9F27A8AE259B}">
      <dgm:prSet/>
      <dgm:spPr/>
      <dgm:t>
        <a:bodyPr/>
        <a:lstStyle/>
        <a:p>
          <a:endParaRPr lang="en-US"/>
        </a:p>
      </dgm:t>
    </dgm:pt>
    <dgm:pt modelId="{1B6983B3-88EA-47A8-BDCA-164AFB595D8D}" type="sibTrans" cxnId="{4E958EFF-08E9-4FD9-9BD4-9F27A8AE259B}">
      <dgm:prSet/>
      <dgm:spPr/>
      <dgm:t>
        <a:bodyPr/>
        <a:lstStyle/>
        <a:p>
          <a:endParaRPr lang="en-US"/>
        </a:p>
      </dgm:t>
    </dgm:pt>
    <dgm:pt modelId="{81722247-9BED-48F8-8167-465D653B0D47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Cabinet Staff Audience</a:t>
          </a:r>
        </a:p>
      </dgm:t>
    </dgm:pt>
    <dgm:pt modelId="{E2C864AC-BC14-4DBC-82FC-E57F4847FBA4}" type="parTrans" cxnId="{43E79BD0-6893-4790-B673-E67802AEF592}">
      <dgm:prSet/>
      <dgm:spPr/>
      <dgm:t>
        <a:bodyPr/>
        <a:lstStyle/>
        <a:p>
          <a:endParaRPr lang="en-US"/>
        </a:p>
      </dgm:t>
    </dgm:pt>
    <dgm:pt modelId="{DEDFB7E3-AE62-4E6C-A1A9-24F7A7AB184F}" type="sibTrans" cxnId="{43E79BD0-6893-4790-B673-E67802AEF592}">
      <dgm:prSet/>
      <dgm:spPr/>
      <dgm:t>
        <a:bodyPr/>
        <a:lstStyle/>
        <a:p>
          <a:endParaRPr lang="en-US"/>
        </a:p>
      </dgm:t>
    </dgm:pt>
    <dgm:pt modelId="{D3FB8A00-7BAA-4FF5-AB3B-F720B4AB695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Clean Visualization</a:t>
          </a:r>
        </a:p>
      </dgm:t>
    </dgm:pt>
    <dgm:pt modelId="{A43DAD37-7772-4033-9D02-256E07DA4855}" type="parTrans" cxnId="{F43E1B60-E5D3-47E1-B21D-531A88AB094A}">
      <dgm:prSet/>
      <dgm:spPr/>
      <dgm:t>
        <a:bodyPr/>
        <a:lstStyle/>
        <a:p>
          <a:endParaRPr lang="en-US"/>
        </a:p>
      </dgm:t>
    </dgm:pt>
    <dgm:pt modelId="{C3A43A54-5A7F-4AC6-ACB6-CBB08C1C0709}" type="sibTrans" cxnId="{F43E1B60-E5D3-47E1-B21D-531A88AB094A}">
      <dgm:prSet/>
      <dgm:spPr/>
      <dgm:t>
        <a:bodyPr/>
        <a:lstStyle/>
        <a:p>
          <a:endParaRPr lang="en-US"/>
        </a:p>
      </dgm:t>
    </dgm:pt>
    <dgm:pt modelId="{3B7B1730-52F4-414F-A62D-2124793F054C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Ability to Filter and Perform Aggregations</a:t>
          </a:r>
        </a:p>
        <a:p>
          <a:pPr>
            <a:lnSpc>
              <a:spcPct val="100000"/>
            </a:lnSpc>
          </a:pPr>
          <a:r>
            <a:rPr lang="en-US" dirty="0"/>
            <a:t>Downloads for Further Analysis</a:t>
          </a:r>
        </a:p>
      </dgm:t>
    </dgm:pt>
    <dgm:pt modelId="{6F808C10-C9AC-4015-AAC5-EFF85A335AD4}" type="parTrans" cxnId="{10D2F9E5-B90C-4DA2-90E9-93A5E176E301}">
      <dgm:prSet/>
      <dgm:spPr/>
      <dgm:t>
        <a:bodyPr/>
        <a:lstStyle/>
        <a:p>
          <a:endParaRPr lang="en-US"/>
        </a:p>
      </dgm:t>
    </dgm:pt>
    <dgm:pt modelId="{1772DE82-0B2C-4242-A41C-3097CEE50CEF}" type="sibTrans" cxnId="{10D2F9E5-B90C-4DA2-90E9-93A5E176E301}">
      <dgm:prSet/>
      <dgm:spPr/>
      <dgm:t>
        <a:bodyPr/>
        <a:lstStyle/>
        <a:p>
          <a:endParaRPr lang="en-US"/>
        </a:p>
      </dgm:t>
    </dgm:pt>
    <dgm:pt modelId="{7EEC8996-1FD3-4649-9719-E6E4FE576C6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Data Catalogue</a:t>
          </a:r>
        </a:p>
      </dgm:t>
    </dgm:pt>
    <dgm:pt modelId="{C8909E3A-F188-48BD-B2F8-A31BCAA159A1}" type="parTrans" cxnId="{E9807A20-34C9-49E9-BCB8-106AD14AEA24}">
      <dgm:prSet/>
      <dgm:spPr/>
      <dgm:t>
        <a:bodyPr/>
        <a:lstStyle/>
        <a:p>
          <a:endParaRPr lang="en-US"/>
        </a:p>
      </dgm:t>
    </dgm:pt>
    <dgm:pt modelId="{83946660-D847-4BA9-B6F2-334802AC1F5E}" type="sibTrans" cxnId="{E9807A20-34C9-49E9-BCB8-106AD14AEA24}">
      <dgm:prSet/>
      <dgm:spPr/>
      <dgm:t>
        <a:bodyPr/>
        <a:lstStyle/>
        <a:p>
          <a:endParaRPr lang="en-US"/>
        </a:p>
      </dgm:t>
    </dgm:pt>
    <dgm:pt modelId="{2110DC68-3868-4A17-A5E5-DEAF4AD1DC0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Description of Contents</a:t>
          </a:r>
        </a:p>
      </dgm:t>
    </dgm:pt>
    <dgm:pt modelId="{99C28E2D-C87F-48CF-AFA0-7310CFB5E90C}" type="parTrans" cxnId="{9DEEED4E-787E-49D5-91F2-4BBA27B1F088}">
      <dgm:prSet/>
      <dgm:spPr/>
      <dgm:t>
        <a:bodyPr/>
        <a:lstStyle/>
        <a:p>
          <a:endParaRPr lang="en-US"/>
        </a:p>
      </dgm:t>
    </dgm:pt>
    <dgm:pt modelId="{3539E14B-AA8C-47A7-A55C-45191196FA27}" type="sibTrans" cxnId="{9DEEED4E-787E-49D5-91F2-4BBA27B1F088}">
      <dgm:prSet/>
      <dgm:spPr/>
      <dgm:t>
        <a:bodyPr/>
        <a:lstStyle/>
        <a:p>
          <a:endParaRPr lang="en-US"/>
        </a:p>
      </dgm:t>
    </dgm:pt>
    <dgm:pt modelId="{437BD812-08B1-479E-8761-D68AC3D3B78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Ability to Download for Further Analysis</a:t>
          </a:r>
        </a:p>
      </dgm:t>
    </dgm:pt>
    <dgm:pt modelId="{F97E5265-9C11-44EC-9CEE-3DC8DDD394FF}" type="parTrans" cxnId="{1EC96BB3-E4B2-4C65-B432-E950B52EE174}">
      <dgm:prSet/>
      <dgm:spPr/>
      <dgm:t>
        <a:bodyPr/>
        <a:lstStyle/>
        <a:p>
          <a:endParaRPr lang="en-US"/>
        </a:p>
      </dgm:t>
    </dgm:pt>
    <dgm:pt modelId="{052248EE-8FA7-4D54-92D5-AAB5091650C7}" type="sibTrans" cxnId="{1EC96BB3-E4B2-4C65-B432-E950B52EE174}">
      <dgm:prSet/>
      <dgm:spPr/>
      <dgm:t>
        <a:bodyPr/>
        <a:lstStyle/>
        <a:p>
          <a:endParaRPr lang="en-US"/>
        </a:p>
      </dgm:t>
    </dgm:pt>
    <dgm:pt modelId="{E04F774F-BAB1-4DA2-BEE4-68BC57B53187}" type="pres">
      <dgm:prSet presAssocID="{736CF411-F1C6-4C29-8E59-53DCFD039A27}" presName="root" presStyleCnt="0">
        <dgm:presLayoutVars>
          <dgm:dir/>
          <dgm:resizeHandles val="exact"/>
        </dgm:presLayoutVars>
      </dgm:prSet>
      <dgm:spPr/>
    </dgm:pt>
    <dgm:pt modelId="{A0E8FBDB-01E1-4DA9-B99E-D8023DEF1C97}" type="pres">
      <dgm:prSet presAssocID="{0B026612-3E9A-4B76-880E-95C88AB7947C}" presName="compNode" presStyleCnt="0"/>
      <dgm:spPr/>
    </dgm:pt>
    <dgm:pt modelId="{712CBC6E-C9AA-4000-A82C-B12FB512073D}" type="pres">
      <dgm:prSet presAssocID="{0B026612-3E9A-4B76-880E-95C88AB7947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6AAC52C7-DA67-4C17-85B6-68EDAF32E8E0}" type="pres">
      <dgm:prSet presAssocID="{0B026612-3E9A-4B76-880E-95C88AB7947C}" presName="iconSpace" presStyleCnt="0"/>
      <dgm:spPr/>
    </dgm:pt>
    <dgm:pt modelId="{3E6C45F2-7A82-4AC6-9753-CD1A856250BC}" type="pres">
      <dgm:prSet presAssocID="{0B026612-3E9A-4B76-880E-95C88AB7947C}" presName="parTx" presStyleLbl="revTx" presStyleIdx="0" presStyleCnt="8">
        <dgm:presLayoutVars>
          <dgm:chMax val="0"/>
          <dgm:chPref val="0"/>
        </dgm:presLayoutVars>
      </dgm:prSet>
      <dgm:spPr/>
    </dgm:pt>
    <dgm:pt modelId="{946325D9-F98D-4350-82F8-E22F66060CFC}" type="pres">
      <dgm:prSet presAssocID="{0B026612-3E9A-4B76-880E-95C88AB7947C}" presName="txSpace" presStyleCnt="0"/>
      <dgm:spPr/>
    </dgm:pt>
    <dgm:pt modelId="{B05D5C2E-FCEE-40D8-AC05-78BEA3B7BE15}" type="pres">
      <dgm:prSet presAssocID="{0B026612-3E9A-4B76-880E-95C88AB7947C}" presName="desTx" presStyleLbl="revTx" presStyleIdx="1" presStyleCnt="8">
        <dgm:presLayoutVars/>
      </dgm:prSet>
      <dgm:spPr/>
    </dgm:pt>
    <dgm:pt modelId="{6BC14619-40A6-4450-9608-184C4494EE3E}" type="pres">
      <dgm:prSet presAssocID="{24039FD8-B9E2-483C-B83B-A861BA03385E}" presName="sibTrans" presStyleCnt="0"/>
      <dgm:spPr/>
    </dgm:pt>
    <dgm:pt modelId="{54D819F6-E60E-4182-BD2B-1BA8E005BD5F}" type="pres">
      <dgm:prSet presAssocID="{006BDEC6-1B7B-4F31-AE85-82C344AD30E0}" presName="compNode" presStyleCnt="0"/>
      <dgm:spPr/>
    </dgm:pt>
    <dgm:pt modelId="{75C485E7-9AF7-4DDF-A6CC-082B62227CFF}" type="pres">
      <dgm:prSet presAssocID="{006BDEC6-1B7B-4F31-AE85-82C344AD30E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ter"/>
        </a:ext>
      </dgm:extLst>
    </dgm:pt>
    <dgm:pt modelId="{A4F3D873-28E1-40E1-9F8D-F60A34CAABAE}" type="pres">
      <dgm:prSet presAssocID="{006BDEC6-1B7B-4F31-AE85-82C344AD30E0}" presName="iconSpace" presStyleCnt="0"/>
      <dgm:spPr/>
    </dgm:pt>
    <dgm:pt modelId="{3FAD1706-DA90-4009-8A60-DB162FF028C9}" type="pres">
      <dgm:prSet presAssocID="{006BDEC6-1B7B-4F31-AE85-82C344AD30E0}" presName="parTx" presStyleLbl="revTx" presStyleIdx="2" presStyleCnt="8">
        <dgm:presLayoutVars>
          <dgm:chMax val="0"/>
          <dgm:chPref val="0"/>
        </dgm:presLayoutVars>
      </dgm:prSet>
      <dgm:spPr/>
    </dgm:pt>
    <dgm:pt modelId="{781D1883-DFE9-48F5-96A5-22BAC334FF31}" type="pres">
      <dgm:prSet presAssocID="{006BDEC6-1B7B-4F31-AE85-82C344AD30E0}" presName="txSpace" presStyleCnt="0"/>
      <dgm:spPr/>
    </dgm:pt>
    <dgm:pt modelId="{E2E8AED5-72BA-4E5D-B4E0-1BB071A632EA}" type="pres">
      <dgm:prSet presAssocID="{006BDEC6-1B7B-4F31-AE85-82C344AD30E0}" presName="desTx" presStyleLbl="revTx" presStyleIdx="3" presStyleCnt="8">
        <dgm:presLayoutVars/>
      </dgm:prSet>
      <dgm:spPr/>
    </dgm:pt>
    <dgm:pt modelId="{18F02969-4BFC-49A7-9543-CB8B98B6C0AA}" type="pres">
      <dgm:prSet presAssocID="{039F534A-046E-4650-AD31-DA2B7A9D74C7}" presName="sibTrans" presStyleCnt="0"/>
      <dgm:spPr/>
    </dgm:pt>
    <dgm:pt modelId="{9D7362B3-6E2F-47D4-8898-DA35B0764916}" type="pres">
      <dgm:prSet presAssocID="{CBDFD0A6-C207-4241-9864-147307DEEB1D}" presName="compNode" presStyleCnt="0"/>
      <dgm:spPr/>
    </dgm:pt>
    <dgm:pt modelId="{7BF9D479-E307-4F82-B981-279D590D9BC9}" type="pres">
      <dgm:prSet presAssocID="{CBDFD0A6-C207-4241-9864-147307DEEB1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2EABADC2-91F4-4976-8E0E-A0D59CAE101E}" type="pres">
      <dgm:prSet presAssocID="{CBDFD0A6-C207-4241-9864-147307DEEB1D}" presName="iconSpace" presStyleCnt="0"/>
      <dgm:spPr/>
    </dgm:pt>
    <dgm:pt modelId="{0E558D76-906A-4349-9F5C-F4D4B2EC9CFB}" type="pres">
      <dgm:prSet presAssocID="{CBDFD0A6-C207-4241-9864-147307DEEB1D}" presName="parTx" presStyleLbl="revTx" presStyleIdx="4" presStyleCnt="8">
        <dgm:presLayoutVars>
          <dgm:chMax val="0"/>
          <dgm:chPref val="0"/>
        </dgm:presLayoutVars>
      </dgm:prSet>
      <dgm:spPr/>
    </dgm:pt>
    <dgm:pt modelId="{91272045-0144-4857-BD78-BDB7C3394EE9}" type="pres">
      <dgm:prSet presAssocID="{CBDFD0A6-C207-4241-9864-147307DEEB1D}" presName="txSpace" presStyleCnt="0"/>
      <dgm:spPr/>
    </dgm:pt>
    <dgm:pt modelId="{733162AE-6480-4DC3-9032-1DADEB160E2D}" type="pres">
      <dgm:prSet presAssocID="{CBDFD0A6-C207-4241-9864-147307DEEB1D}" presName="desTx" presStyleLbl="revTx" presStyleIdx="5" presStyleCnt="8">
        <dgm:presLayoutVars/>
      </dgm:prSet>
      <dgm:spPr/>
    </dgm:pt>
    <dgm:pt modelId="{B388200E-859C-4FBC-844D-70F5EF2C21A0}" type="pres">
      <dgm:prSet presAssocID="{0DD09327-49FA-476E-9A81-0F51F308242C}" presName="sibTrans" presStyleCnt="0"/>
      <dgm:spPr/>
    </dgm:pt>
    <dgm:pt modelId="{E2CECC22-7B12-437D-B59E-D59C0020A32A}" type="pres">
      <dgm:prSet presAssocID="{07857E19-FCC9-4F21-BABF-E56124B5CF5A}" presName="compNode" presStyleCnt="0"/>
      <dgm:spPr/>
    </dgm:pt>
    <dgm:pt modelId="{594E7653-0E23-4512-95B9-C37AE2DCAFC8}" type="pres">
      <dgm:prSet presAssocID="{07857E19-FCC9-4F21-BABF-E56124B5CF5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load"/>
        </a:ext>
      </dgm:extLst>
    </dgm:pt>
    <dgm:pt modelId="{20D4841F-9A79-47E3-B173-FC9D2C7C8BC3}" type="pres">
      <dgm:prSet presAssocID="{07857E19-FCC9-4F21-BABF-E56124B5CF5A}" presName="iconSpace" presStyleCnt="0"/>
      <dgm:spPr/>
    </dgm:pt>
    <dgm:pt modelId="{BC98474E-4CFB-4A57-B293-4C9D8AB50C38}" type="pres">
      <dgm:prSet presAssocID="{07857E19-FCC9-4F21-BABF-E56124B5CF5A}" presName="parTx" presStyleLbl="revTx" presStyleIdx="6" presStyleCnt="8">
        <dgm:presLayoutVars>
          <dgm:chMax val="0"/>
          <dgm:chPref val="0"/>
        </dgm:presLayoutVars>
      </dgm:prSet>
      <dgm:spPr/>
    </dgm:pt>
    <dgm:pt modelId="{0ED61D9B-6CEE-483B-8CFD-B84A2A73A6BF}" type="pres">
      <dgm:prSet presAssocID="{07857E19-FCC9-4F21-BABF-E56124B5CF5A}" presName="txSpace" presStyleCnt="0"/>
      <dgm:spPr/>
    </dgm:pt>
    <dgm:pt modelId="{09AE1ADA-E11B-4B4D-880E-C5E2A4505F8B}" type="pres">
      <dgm:prSet presAssocID="{07857E19-FCC9-4F21-BABF-E56124B5CF5A}" presName="desTx" presStyleLbl="revTx" presStyleIdx="7" presStyleCnt="8">
        <dgm:presLayoutVars/>
      </dgm:prSet>
      <dgm:spPr/>
    </dgm:pt>
  </dgm:ptLst>
  <dgm:cxnLst>
    <dgm:cxn modelId="{71101104-9A2E-41A2-B20D-2693A9734EA7}" type="presOf" srcId="{0B026612-3E9A-4B76-880E-95C88AB7947C}" destId="{3E6C45F2-7A82-4AC6-9753-CD1A856250BC}" srcOrd="0" destOrd="0" presId="urn:microsoft.com/office/officeart/2018/5/layout/CenteredIconLabelDescriptionList"/>
    <dgm:cxn modelId="{BE199A05-91F3-4038-B823-352912B04DCD}" type="presOf" srcId="{7EEC8996-1FD3-4649-9719-E6E4FE576C63}" destId="{09AE1ADA-E11B-4B4D-880E-C5E2A4505F8B}" srcOrd="0" destOrd="0" presId="urn:microsoft.com/office/officeart/2018/5/layout/CenteredIconLabelDescriptionList"/>
    <dgm:cxn modelId="{E2D7801C-B761-400B-B8BF-C9730BD2496A}" type="presOf" srcId="{736CF411-F1C6-4C29-8E59-53DCFD039A27}" destId="{E04F774F-BAB1-4DA2-BEE4-68BC57B53187}" srcOrd="0" destOrd="0" presId="urn:microsoft.com/office/officeart/2018/5/layout/CenteredIconLabelDescriptionList"/>
    <dgm:cxn modelId="{B74E6F20-F159-4EF1-B8AF-B91453B71172}" type="presOf" srcId="{D3FB8A00-7BAA-4FF5-AB3B-F720B4AB695D}" destId="{733162AE-6480-4DC3-9032-1DADEB160E2D}" srcOrd="0" destOrd="1" presId="urn:microsoft.com/office/officeart/2018/5/layout/CenteredIconLabelDescriptionList"/>
    <dgm:cxn modelId="{E9807A20-34C9-49E9-BCB8-106AD14AEA24}" srcId="{07857E19-FCC9-4F21-BABF-E56124B5CF5A}" destId="{7EEC8996-1FD3-4649-9719-E6E4FE576C63}" srcOrd="0" destOrd="0" parTransId="{C8909E3A-F188-48BD-B2F8-A31BCAA159A1}" sibTransId="{83946660-D847-4BA9-B6F2-334802AC1F5E}"/>
    <dgm:cxn modelId="{9735D030-06B8-4700-96FA-DCDA4FDFC5BE}" type="presOf" srcId="{72CE9DE0-511A-43A0-A104-1E4C401A2AD6}" destId="{E2E8AED5-72BA-4E5D-B4E0-1BB071A632EA}" srcOrd="0" destOrd="1" presId="urn:microsoft.com/office/officeart/2018/5/layout/CenteredIconLabelDescriptionList"/>
    <dgm:cxn modelId="{CFCD5431-B9C8-4055-820D-2C462E8894A9}" type="presOf" srcId="{CBDFD0A6-C207-4241-9864-147307DEEB1D}" destId="{0E558D76-906A-4349-9F5C-F4D4B2EC9CFB}" srcOrd="0" destOrd="0" presId="urn:microsoft.com/office/officeart/2018/5/layout/CenteredIconLabelDescriptionList"/>
    <dgm:cxn modelId="{F43E1B60-E5D3-47E1-B21D-531A88AB094A}" srcId="{CBDFD0A6-C207-4241-9864-147307DEEB1D}" destId="{D3FB8A00-7BAA-4FF5-AB3B-F720B4AB695D}" srcOrd="1" destOrd="0" parTransId="{A43DAD37-7772-4033-9D02-256E07DA4855}" sibTransId="{C3A43A54-5A7F-4AC6-ACB6-CBB08C1C0709}"/>
    <dgm:cxn modelId="{576F7068-8515-4757-8307-D3D9AB9A778F}" srcId="{006BDEC6-1B7B-4F31-AE85-82C344AD30E0}" destId="{CCB0AF4E-04E4-406C-B194-742E8D41CF71}" srcOrd="0" destOrd="0" parTransId="{4C523DDC-6B9B-4504-A1ED-56E7E62CC75A}" sibTransId="{7920F109-4745-405C-8FEC-4FC84B179826}"/>
    <dgm:cxn modelId="{BBC25569-FA2E-4055-8B9C-C644A9C5FABE}" srcId="{0B026612-3E9A-4B76-880E-95C88AB7947C}" destId="{5435669D-2AC9-4ACB-95BF-6DA868F27A49}" srcOrd="1" destOrd="0" parTransId="{6E373854-0652-4A4D-9A26-5F965287789E}" sibTransId="{40C188CE-6E0A-4E1E-94D7-A51E62A9508D}"/>
    <dgm:cxn modelId="{9DEEED4E-787E-49D5-91F2-4BBA27B1F088}" srcId="{07857E19-FCC9-4F21-BABF-E56124B5CF5A}" destId="{2110DC68-3868-4A17-A5E5-DEAF4AD1DC07}" srcOrd="1" destOrd="0" parTransId="{99C28E2D-C87F-48CF-AFA0-7310CFB5E90C}" sibTransId="{3539E14B-AA8C-47A7-A55C-45191196FA27}"/>
    <dgm:cxn modelId="{824D3E51-92AB-4373-AD9D-1FE3A5A63F06}" type="presOf" srcId="{84FD248E-FAFC-4E54-913F-93D2E3224439}" destId="{733162AE-6480-4DC3-9032-1DADEB160E2D}" srcOrd="0" destOrd="0" presId="urn:microsoft.com/office/officeart/2018/5/layout/CenteredIconLabelDescriptionList"/>
    <dgm:cxn modelId="{94DBB257-9AAA-4B01-AEC4-8E7F4094DA57}" type="presOf" srcId="{BFFC82AD-6F9D-4C81-A2C3-117C598037A3}" destId="{B05D5C2E-FCEE-40D8-AC05-78BEA3B7BE15}" srcOrd="0" destOrd="2" presId="urn:microsoft.com/office/officeart/2018/5/layout/CenteredIconLabelDescriptionList"/>
    <dgm:cxn modelId="{C4990F89-9D57-4787-8DF5-BBD7C8C3CA4C}" type="presOf" srcId="{EF2AD3D5-7546-49BB-954E-52DEDCB65B31}" destId="{B05D5C2E-FCEE-40D8-AC05-78BEA3B7BE15}" srcOrd="0" destOrd="0" presId="urn:microsoft.com/office/officeart/2018/5/layout/CenteredIconLabelDescriptionList"/>
    <dgm:cxn modelId="{9AA5BB97-244E-443C-9309-8D26723592D2}" type="presOf" srcId="{3B7B1730-52F4-414F-A62D-2124793F054C}" destId="{733162AE-6480-4DC3-9032-1DADEB160E2D}" srcOrd="0" destOrd="2" presId="urn:microsoft.com/office/officeart/2018/5/layout/CenteredIconLabelDescriptionList"/>
    <dgm:cxn modelId="{A8AE6B9D-0CE1-45D7-9D37-72FF4791509D}" type="presOf" srcId="{81722247-9BED-48F8-8167-465D653B0D47}" destId="{E2E8AED5-72BA-4E5D-B4E0-1BB071A632EA}" srcOrd="0" destOrd="2" presId="urn:microsoft.com/office/officeart/2018/5/layout/CenteredIconLabelDescriptionList"/>
    <dgm:cxn modelId="{86EE299E-0E6A-4A2C-AFAF-52FE99FA660A}" srcId="{736CF411-F1C6-4C29-8E59-53DCFD039A27}" destId="{CBDFD0A6-C207-4241-9864-147307DEEB1D}" srcOrd="2" destOrd="0" parTransId="{9A7DC49C-480B-4796-954E-AD590D0A19D2}" sibTransId="{0DD09327-49FA-476E-9A81-0F51F308242C}"/>
    <dgm:cxn modelId="{C2034CA0-BAA1-4EA3-8687-7155B3702F9A}" srcId="{736CF411-F1C6-4C29-8E59-53DCFD039A27}" destId="{07857E19-FCC9-4F21-BABF-E56124B5CF5A}" srcOrd="3" destOrd="0" parTransId="{26EC0AF5-DDA8-4778-9786-C714913580B6}" sibTransId="{19BAADFD-2EB9-4B5F-BB45-5C94EF9056CD}"/>
    <dgm:cxn modelId="{37CA3AA1-C4EE-4ED5-A3AE-3A13F9C2561D}" type="presOf" srcId="{437BD812-08B1-479E-8761-D68AC3D3B78D}" destId="{09AE1ADA-E11B-4B4D-880E-C5E2A4505F8B}" srcOrd="0" destOrd="2" presId="urn:microsoft.com/office/officeart/2018/5/layout/CenteredIconLabelDescriptionList"/>
    <dgm:cxn modelId="{53CB44A2-AD51-4295-BDD9-C5F45E3FD87C}" srcId="{736CF411-F1C6-4C29-8E59-53DCFD039A27}" destId="{006BDEC6-1B7B-4F31-AE85-82C344AD30E0}" srcOrd="1" destOrd="0" parTransId="{173C52F4-9B20-4842-B536-0CA81E066B0C}" sibTransId="{039F534A-046E-4650-AD31-DA2B7A9D74C7}"/>
    <dgm:cxn modelId="{1EC96BB3-E4B2-4C65-B432-E950B52EE174}" srcId="{07857E19-FCC9-4F21-BABF-E56124B5CF5A}" destId="{437BD812-08B1-479E-8761-D68AC3D3B78D}" srcOrd="2" destOrd="0" parTransId="{F97E5265-9C11-44EC-9CEE-3DC8DDD394FF}" sibTransId="{052248EE-8FA7-4D54-92D5-AAB5091650C7}"/>
    <dgm:cxn modelId="{5423CDB3-EE6F-44E1-9B27-CC7B2BCEBED5}" srcId="{0B026612-3E9A-4B76-880E-95C88AB7947C}" destId="{EF2AD3D5-7546-49BB-954E-52DEDCB65B31}" srcOrd="0" destOrd="0" parTransId="{C67939CE-6279-487B-AF0B-5FB584C817F2}" sibTransId="{51D3DF1F-2BD6-4A23-85DF-1CE6A9B3C889}"/>
    <dgm:cxn modelId="{04257CC3-9271-476E-80F3-3FB8A8B35F3A}" srcId="{0B026612-3E9A-4B76-880E-95C88AB7947C}" destId="{BFFC82AD-6F9D-4C81-A2C3-117C598037A3}" srcOrd="2" destOrd="0" parTransId="{4270EB5C-EB37-4503-B675-DA08E2DF1AA7}" sibTransId="{F01FB746-6ACB-43BE-91BC-74981BBC00B7}"/>
    <dgm:cxn modelId="{11FC17C5-4AD7-4103-A3A7-417FE2CDD0FF}" type="presOf" srcId="{CCB0AF4E-04E4-406C-B194-742E8D41CF71}" destId="{E2E8AED5-72BA-4E5D-B4E0-1BB071A632EA}" srcOrd="0" destOrd="0" presId="urn:microsoft.com/office/officeart/2018/5/layout/CenteredIconLabelDescriptionList"/>
    <dgm:cxn modelId="{43E79BD0-6893-4790-B673-E67802AEF592}" srcId="{006BDEC6-1B7B-4F31-AE85-82C344AD30E0}" destId="{81722247-9BED-48F8-8167-465D653B0D47}" srcOrd="2" destOrd="0" parTransId="{E2C864AC-BC14-4DBC-82FC-E57F4847FBA4}" sibTransId="{DEDFB7E3-AE62-4E6C-A1A9-24F7A7AB184F}"/>
    <dgm:cxn modelId="{6CFBF1D4-7195-4893-8229-72395E53E59D}" type="presOf" srcId="{2110DC68-3868-4A17-A5E5-DEAF4AD1DC07}" destId="{09AE1ADA-E11B-4B4D-880E-C5E2A4505F8B}" srcOrd="0" destOrd="1" presId="urn:microsoft.com/office/officeart/2018/5/layout/CenteredIconLabelDescriptionList"/>
    <dgm:cxn modelId="{B2E923DA-CE23-4AA1-874A-455419923CF5}" type="presOf" srcId="{07857E19-FCC9-4F21-BABF-E56124B5CF5A}" destId="{BC98474E-4CFB-4A57-B293-4C9D8AB50C38}" srcOrd="0" destOrd="0" presId="urn:microsoft.com/office/officeart/2018/5/layout/CenteredIconLabelDescriptionList"/>
    <dgm:cxn modelId="{70BEEFDF-2C34-428E-8F09-6CB53E22BA09}" type="presOf" srcId="{006BDEC6-1B7B-4F31-AE85-82C344AD30E0}" destId="{3FAD1706-DA90-4009-8A60-DB162FF028C9}" srcOrd="0" destOrd="0" presId="urn:microsoft.com/office/officeart/2018/5/layout/CenteredIconLabelDescriptionList"/>
    <dgm:cxn modelId="{EFB53BE4-4D42-4712-BC67-F7453124011D}" type="presOf" srcId="{5435669D-2AC9-4ACB-95BF-6DA868F27A49}" destId="{B05D5C2E-FCEE-40D8-AC05-78BEA3B7BE15}" srcOrd="0" destOrd="1" presId="urn:microsoft.com/office/officeart/2018/5/layout/CenteredIconLabelDescriptionList"/>
    <dgm:cxn modelId="{10D2F9E5-B90C-4DA2-90E9-93A5E176E301}" srcId="{CBDFD0A6-C207-4241-9864-147307DEEB1D}" destId="{3B7B1730-52F4-414F-A62D-2124793F054C}" srcOrd="2" destOrd="0" parTransId="{6F808C10-C9AC-4015-AAC5-EFF85A335AD4}" sibTransId="{1772DE82-0B2C-4242-A41C-3097CEE50CEF}"/>
    <dgm:cxn modelId="{F2F0D1EC-8F33-4021-B4C2-90EC7923A396}" srcId="{CBDFD0A6-C207-4241-9864-147307DEEB1D}" destId="{84FD248E-FAFC-4E54-913F-93D2E3224439}" srcOrd="0" destOrd="0" parTransId="{D77941E7-C3E0-4D38-B14F-07290408A26F}" sibTransId="{1C2FACA7-E9D8-4252-99B3-353944F722B7}"/>
    <dgm:cxn modelId="{D13EFCF8-F0A1-40AB-B74C-15003239DF4B}" srcId="{736CF411-F1C6-4C29-8E59-53DCFD039A27}" destId="{0B026612-3E9A-4B76-880E-95C88AB7947C}" srcOrd="0" destOrd="0" parTransId="{0687C837-6C05-40D7-A212-7AFF95672F52}" sibTransId="{24039FD8-B9E2-483C-B83B-A861BA03385E}"/>
    <dgm:cxn modelId="{4E958EFF-08E9-4FD9-9BD4-9F27A8AE259B}" srcId="{006BDEC6-1B7B-4F31-AE85-82C344AD30E0}" destId="{72CE9DE0-511A-43A0-A104-1E4C401A2AD6}" srcOrd="1" destOrd="0" parTransId="{D7456EAE-3DC9-4BDB-979A-FACC8CE92E07}" sibTransId="{1B6983B3-88EA-47A8-BDCA-164AFB595D8D}"/>
    <dgm:cxn modelId="{5B40BF7F-9BE6-4F43-9196-E93DE90BC61F}" type="presParOf" srcId="{E04F774F-BAB1-4DA2-BEE4-68BC57B53187}" destId="{A0E8FBDB-01E1-4DA9-B99E-D8023DEF1C97}" srcOrd="0" destOrd="0" presId="urn:microsoft.com/office/officeart/2018/5/layout/CenteredIconLabelDescriptionList"/>
    <dgm:cxn modelId="{310F516F-D48F-4FDD-84BF-FA9B1EE775FB}" type="presParOf" srcId="{A0E8FBDB-01E1-4DA9-B99E-D8023DEF1C97}" destId="{712CBC6E-C9AA-4000-A82C-B12FB512073D}" srcOrd="0" destOrd="0" presId="urn:microsoft.com/office/officeart/2018/5/layout/CenteredIconLabelDescriptionList"/>
    <dgm:cxn modelId="{F95F5428-B58E-4E16-8639-A35E6214F410}" type="presParOf" srcId="{A0E8FBDB-01E1-4DA9-B99E-D8023DEF1C97}" destId="{6AAC52C7-DA67-4C17-85B6-68EDAF32E8E0}" srcOrd="1" destOrd="0" presId="urn:microsoft.com/office/officeart/2018/5/layout/CenteredIconLabelDescriptionList"/>
    <dgm:cxn modelId="{E74FED5D-712B-42A7-A872-2074220CAC13}" type="presParOf" srcId="{A0E8FBDB-01E1-4DA9-B99E-D8023DEF1C97}" destId="{3E6C45F2-7A82-4AC6-9753-CD1A856250BC}" srcOrd="2" destOrd="0" presId="urn:microsoft.com/office/officeart/2018/5/layout/CenteredIconLabelDescriptionList"/>
    <dgm:cxn modelId="{1A48D0F8-3C71-472B-9F7B-014EBB2BE1E2}" type="presParOf" srcId="{A0E8FBDB-01E1-4DA9-B99E-D8023DEF1C97}" destId="{946325D9-F98D-4350-82F8-E22F66060CFC}" srcOrd="3" destOrd="0" presId="urn:microsoft.com/office/officeart/2018/5/layout/CenteredIconLabelDescriptionList"/>
    <dgm:cxn modelId="{5128B90F-F4CF-40C3-8641-2F251B5B7704}" type="presParOf" srcId="{A0E8FBDB-01E1-4DA9-B99E-D8023DEF1C97}" destId="{B05D5C2E-FCEE-40D8-AC05-78BEA3B7BE15}" srcOrd="4" destOrd="0" presId="urn:microsoft.com/office/officeart/2018/5/layout/CenteredIconLabelDescriptionList"/>
    <dgm:cxn modelId="{1D30A70C-3361-4D9B-84C8-D9A807EC931E}" type="presParOf" srcId="{E04F774F-BAB1-4DA2-BEE4-68BC57B53187}" destId="{6BC14619-40A6-4450-9608-184C4494EE3E}" srcOrd="1" destOrd="0" presId="urn:microsoft.com/office/officeart/2018/5/layout/CenteredIconLabelDescriptionList"/>
    <dgm:cxn modelId="{BB2EC2C1-A38B-4DC6-B87F-D911EDD60A79}" type="presParOf" srcId="{E04F774F-BAB1-4DA2-BEE4-68BC57B53187}" destId="{54D819F6-E60E-4182-BD2B-1BA8E005BD5F}" srcOrd="2" destOrd="0" presId="urn:microsoft.com/office/officeart/2018/5/layout/CenteredIconLabelDescriptionList"/>
    <dgm:cxn modelId="{ACE2E8EB-6BDF-4465-AE11-246E94319C0A}" type="presParOf" srcId="{54D819F6-E60E-4182-BD2B-1BA8E005BD5F}" destId="{75C485E7-9AF7-4DDF-A6CC-082B62227CFF}" srcOrd="0" destOrd="0" presId="urn:microsoft.com/office/officeart/2018/5/layout/CenteredIconLabelDescriptionList"/>
    <dgm:cxn modelId="{5ECB9008-8054-4CB5-947D-D8E07AA95941}" type="presParOf" srcId="{54D819F6-E60E-4182-BD2B-1BA8E005BD5F}" destId="{A4F3D873-28E1-40E1-9F8D-F60A34CAABAE}" srcOrd="1" destOrd="0" presId="urn:microsoft.com/office/officeart/2018/5/layout/CenteredIconLabelDescriptionList"/>
    <dgm:cxn modelId="{C972FE00-264C-402D-AB02-546FF2E0C9E6}" type="presParOf" srcId="{54D819F6-E60E-4182-BD2B-1BA8E005BD5F}" destId="{3FAD1706-DA90-4009-8A60-DB162FF028C9}" srcOrd="2" destOrd="0" presId="urn:microsoft.com/office/officeart/2018/5/layout/CenteredIconLabelDescriptionList"/>
    <dgm:cxn modelId="{F78698FB-1CF2-4AE8-B1A0-9752CA21878B}" type="presParOf" srcId="{54D819F6-E60E-4182-BD2B-1BA8E005BD5F}" destId="{781D1883-DFE9-48F5-96A5-22BAC334FF31}" srcOrd="3" destOrd="0" presId="urn:microsoft.com/office/officeart/2018/5/layout/CenteredIconLabelDescriptionList"/>
    <dgm:cxn modelId="{5FB1D627-979A-42E7-A7E4-7DF86D0CA168}" type="presParOf" srcId="{54D819F6-E60E-4182-BD2B-1BA8E005BD5F}" destId="{E2E8AED5-72BA-4E5D-B4E0-1BB071A632EA}" srcOrd="4" destOrd="0" presId="urn:microsoft.com/office/officeart/2018/5/layout/CenteredIconLabelDescriptionList"/>
    <dgm:cxn modelId="{986D5D0D-A54D-4D28-82A8-BFA1C3EF42C8}" type="presParOf" srcId="{E04F774F-BAB1-4DA2-BEE4-68BC57B53187}" destId="{18F02969-4BFC-49A7-9543-CB8B98B6C0AA}" srcOrd="3" destOrd="0" presId="urn:microsoft.com/office/officeart/2018/5/layout/CenteredIconLabelDescriptionList"/>
    <dgm:cxn modelId="{79F15E49-704C-479C-BB51-507D54514FEA}" type="presParOf" srcId="{E04F774F-BAB1-4DA2-BEE4-68BC57B53187}" destId="{9D7362B3-6E2F-47D4-8898-DA35B0764916}" srcOrd="4" destOrd="0" presId="urn:microsoft.com/office/officeart/2018/5/layout/CenteredIconLabelDescriptionList"/>
    <dgm:cxn modelId="{E963261A-AB7A-476D-86F5-863A2CBBBF14}" type="presParOf" srcId="{9D7362B3-6E2F-47D4-8898-DA35B0764916}" destId="{7BF9D479-E307-4F82-B981-279D590D9BC9}" srcOrd="0" destOrd="0" presId="urn:microsoft.com/office/officeart/2018/5/layout/CenteredIconLabelDescriptionList"/>
    <dgm:cxn modelId="{57985F1A-937E-41DB-9FD1-D53606AC535C}" type="presParOf" srcId="{9D7362B3-6E2F-47D4-8898-DA35B0764916}" destId="{2EABADC2-91F4-4976-8E0E-A0D59CAE101E}" srcOrd="1" destOrd="0" presId="urn:microsoft.com/office/officeart/2018/5/layout/CenteredIconLabelDescriptionList"/>
    <dgm:cxn modelId="{589AD82C-04A3-4811-A27F-532F505F9457}" type="presParOf" srcId="{9D7362B3-6E2F-47D4-8898-DA35B0764916}" destId="{0E558D76-906A-4349-9F5C-F4D4B2EC9CFB}" srcOrd="2" destOrd="0" presId="urn:microsoft.com/office/officeart/2018/5/layout/CenteredIconLabelDescriptionList"/>
    <dgm:cxn modelId="{F38A1F20-EE5D-4B4C-862F-10F4D2094DE8}" type="presParOf" srcId="{9D7362B3-6E2F-47D4-8898-DA35B0764916}" destId="{91272045-0144-4857-BD78-BDB7C3394EE9}" srcOrd="3" destOrd="0" presId="urn:microsoft.com/office/officeart/2018/5/layout/CenteredIconLabelDescriptionList"/>
    <dgm:cxn modelId="{260B63FB-A45C-41B5-9236-DBE52225C474}" type="presParOf" srcId="{9D7362B3-6E2F-47D4-8898-DA35B0764916}" destId="{733162AE-6480-4DC3-9032-1DADEB160E2D}" srcOrd="4" destOrd="0" presId="urn:microsoft.com/office/officeart/2018/5/layout/CenteredIconLabelDescriptionList"/>
    <dgm:cxn modelId="{6D7CF1F5-3288-4225-B4FB-89B82DE79699}" type="presParOf" srcId="{E04F774F-BAB1-4DA2-BEE4-68BC57B53187}" destId="{B388200E-859C-4FBC-844D-70F5EF2C21A0}" srcOrd="5" destOrd="0" presId="urn:microsoft.com/office/officeart/2018/5/layout/CenteredIconLabelDescriptionList"/>
    <dgm:cxn modelId="{15F912DD-DCE5-4C29-B145-3D195BA6D437}" type="presParOf" srcId="{E04F774F-BAB1-4DA2-BEE4-68BC57B53187}" destId="{E2CECC22-7B12-437D-B59E-D59C0020A32A}" srcOrd="6" destOrd="0" presId="urn:microsoft.com/office/officeart/2018/5/layout/CenteredIconLabelDescriptionList"/>
    <dgm:cxn modelId="{CB8573A5-8657-42D5-A3D8-6CE696608CCB}" type="presParOf" srcId="{E2CECC22-7B12-437D-B59E-D59C0020A32A}" destId="{594E7653-0E23-4512-95B9-C37AE2DCAFC8}" srcOrd="0" destOrd="0" presId="urn:microsoft.com/office/officeart/2018/5/layout/CenteredIconLabelDescriptionList"/>
    <dgm:cxn modelId="{42FD8916-F70B-46EC-8C26-374B07A199A1}" type="presParOf" srcId="{E2CECC22-7B12-437D-B59E-D59C0020A32A}" destId="{20D4841F-9A79-47E3-B173-FC9D2C7C8BC3}" srcOrd="1" destOrd="0" presId="urn:microsoft.com/office/officeart/2018/5/layout/CenteredIconLabelDescriptionList"/>
    <dgm:cxn modelId="{26999849-9AB9-489C-8F6B-00ADFB338C1E}" type="presParOf" srcId="{E2CECC22-7B12-437D-B59E-D59C0020A32A}" destId="{BC98474E-4CFB-4A57-B293-4C9D8AB50C38}" srcOrd="2" destOrd="0" presId="urn:microsoft.com/office/officeart/2018/5/layout/CenteredIconLabelDescriptionList"/>
    <dgm:cxn modelId="{9DBCAB3B-482A-492D-854C-A08B04D18D9F}" type="presParOf" srcId="{E2CECC22-7B12-437D-B59E-D59C0020A32A}" destId="{0ED61D9B-6CEE-483B-8CFD-B84A2A73A6BF}" srcOrd="3" destOrd="0" presId="urn:microsoft.com/office/officeart/2018/5/layout/CenteredIconLabelDescriptionList"/>
    <dgm:cxn modelId="{B2973B27-33B1-4FF8-A897-89792BD5B789}" type="presParOf" srcId="{E2CECC22-7B12-437D-B59E-D59C0020A32A}" destId="{09AE1ADA-E11B-4B4D-880E-C5E2A4505F8B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27225-492E-4137-9044-E10E5C35D0C0}">
      <dsp:nvSpPr>
        <dsp:cNvPr id="0" name=""/>
        <dsp:cNvSpPr/>
      </dsp:nvSpPr>
      <dsp:spPr>
        <a:xfrm>
          <a:off x="0" y="100449"/>
          <a:ext cx="5181600" cy="57563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330 Data Connections</a:t>
          </a:r>
        </a:p>
      </dsp:txBody>
      <dsp:txXfrm>
        <a:off x="28100" y="128549"/>
        <a:ext cx="5125400" cy="519439"/>
      </dsp:txXfrm>
    </dsp:sp>
    <dsp:sp modelId="{F831B718-EEDD-44AB-A0D6-8CF424A425FB}">
      <dsp:nvSpPr>
        <dsp:cNvPr id="0" name=""/>
        <dsp:cNvSpPr/>
      </dsp:nvSpPr>
      <dsp:spPr>
        <a:xfrm>
          <a:off x="0" y="745209"/>
          <a:ext cx="5181600" cy="57563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40 million records updated each night</a:t>
          </a:r>
        </a:p>
      </dsp:txBody>
      <dsp:txXfrm>
        <a:off x="28100" y="773309"/>
        <a:ext cx="5125400" cy="519439"/>
      </dsp:txXfrm>
    </dsp:sp>
    <dsp:sp modelId="{0F869F4B-9F96-4D34-B283-5A2F347A97C8}">
      <dsp:nvSpPr>
        <dsp:cNvPr id="0" name=""/>
        <dsp:cNvSpPr/>
      </dsp:nvSpPr>
      <dsp:spPr>
        <a:xfrm>
          <a:off x="0" y="1389969"/>
          <a:ext cx="5181600" cy="57563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Over 100 Datasets or Views</a:t>
          </a:r>
        </a:p>
      </dsp:txBody>
      <dsp:txXfrm>
        <a:off x="28100" y="1418069"/>
        <a:ext cx="5125400" cy="519439"/>
      </dsp:txXfrm>
    </dsp:sp>
    <dsp:sp modelId="{8A10F0A4-1410-48CA-9EDB-3EE5FF2D0B0A}">
      <dsp:nvSpPr>
        <dsp:cNvPr id="0" name=""/>
        <dsp:cNvSpPr/>
      </dsp:nvSpPr>
      <dsp:spPr>
        <a:xfrm>
          <a:off x="0" y="1965609"/>
          <a:ext cx="5181600" cy="228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1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Assets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Contracts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Six Year Plan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Change Orders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Snow and Ice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Resources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Exploratory Data</a:t>
          </a:r>
        </a:p>
      </dsp:txBody>
      <dsp:txXfrm>
        <a:off x="0" y="1965609"/>
        <a:ext cx="5181600" cy="2285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CBC6E-C9AA-4000-A82C-B12FB512073D}">
      <dsp:nvSpPr>
        <dsp:cNvPr id="0" name=""/>
        <dsp:cNvSpPr/>
      </dsp:nvSpPr>
      <dsp:spPr>
        <a:xfrm>
          <a:off x="803306" y="847469"/>
          <a:ext cx="859359" cy="8593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C45F2-7A82-4AC6-9753-CD1A856250BC}">
      <dsp:nvSpPr>
        <dsp:cNvPr id="0" name=""/>
        <dsp:cNvSpPr/>
      </dsp:nvSpPr>
      <dsp:spPr>
        <a:xfrm>
          <a:off x="5329" y="1824284"/>
          <a:ext cx="2455312" cy="368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Written Report</a:t>
          </a:r>
        </a:p>
      </dsp:txBody>
      <dsp:txXfrm>
        <a:off x="5329" y="1824284"/>
        <a:ext cx="2455312" cy="368296"/>
      </dsp:txXfrm>
    </dsp:sp>
    <dsp:sp modelId="{B05D5C2E-FCEE-40D8-AC05-78BEA3B7BE15}">
      <dsp:nvSpPr>
        <dsp:cNvPr id="0" name=""/>
        <dsp:cNvSpPr/>
      </dsp:nvSpPr>
      <dsp:spPr>
        <a:xfrm>
          <a:off x="5329" y="2247212"/>
          <a:ext cx="2455312" cy="1331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Editorialized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Overall Trends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Executive Leadership and Legislative Audience</a:t>
          </a:r>
        </a:p>
      </dsp:txBody>
      <dsp:txXfrm>
        <a:off x="5329" y="2247212"/>
        <a:ext cx="2455312" cy="1331798"/>
      </dsp:txXfrm>
    </dsp:sp>
    <dsp:sp modelId="{75C485E7-9AF7-4DDF-A6CC-082B62227CFF}">
      <dsp:nvSpPr>
        <dsp:cNvPr id="0" name=""/>
        <dsp:cNvSpPr/>
      </dsp:nvSpPr>
      <dsp:spPr>
        <a:xfrm>
          <a:off x="3688298" y="847469"/>
          <a:ext cx="859359" cy="8593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AD1706-DA90-4009-8A60-DB162FF028C9}">
      <dsp:nvSpPr>
        <dsp:cNvPr id="0" name=""/>
        <dsp:cNvSpPr/>
      </dsp:nvSpPr>
      <dsp:spPr>
        <a:xfrm>
          <a:off x="2890321" y="1824284"/>
          <a:ext cx="2455312" cy="368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Dashboard</a:t>
          </a:r>
        </a:p>
      </dsp:txBody>
      <dsp:txXfrm>
        <a:off x="2890321" y="1824284"/>
        <a:ext cx="2455312" cy="368296"/>
      </dsp:txXfrm>
    </dsp:sp>
    <dsp:sp modelId="{E2E8AED5-72BA-4E5D-B4E0-1BB071A632EA}">
      <dsp:nvSpPr>
        <dsp:cNvPr id="0" name=""/>
        <dsp:cNvSpPr/>
      </dsp:nvSpPr>
      <dsp:spPr>
        <a:xfrm>
          <a:off x="2890321" y="2247212"/>
          <a:ext cx="2455312" cy="1331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Executive Dashboards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Detailed Views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Data Tables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Cabinet Staff Audience</a:t>
          </a:r>
        </a:p>
      </dsp:txBody>
      <dsp:txXfrm>
        <a:off x="2890321" y="2247212"/>
        <a:ext cx="2455312" cy="1331798"/>
      </dsp:txXfrm>
    </dsp:sp>
    <dsp:sp modelId="{7BF9D479-E307-4F82-B981-279D590D9BC9}">
      <dsp:nvSpPr>
        <dsp:cNvPr id="0" name=""/>
        <dsp:cNvSpPr/>
      </dsp:nvSpPr>
      <dsp:spPr>
        <a:xfrm>
          <a:off x="6573290" y="847469"/>
          <a:ext cx="859359" cy="8593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558D76-906A-4349-9F5C-F4D4B2EC9CFB}">
      <dsp:nvSpPr>
        <dsp:cNvPr id="0" name=""/>
        <dsp:cNvSpPr/>
      </dsp:nvSpPr>
      <dsp:spPr>
        <a:xfrm>
          <a:off x="5775313" y="1824284"/>
          <a:ext cx="2455312" cy="368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Exploratory Data Analysis</a:t>
          </a:r>
        </a:p>
      </dsp:txBody>
      <dsp:txXfrm>
        <a:off x="5775313" y="1824284"/>
        <a:ext cx="2455312" cy="368296"/>
      </dsp:txXfrm>
    </dsp:sp>
    <dsp:sp modelId="{733162AE-6480-4DC3-9032-1DADEB160E2D}">
      <dsp:nvSpPr>
        <dsp:cNvPr id="0" name=""/>
        <dsp:cNvSpPr/>
      </dsp:nvSpPr>
      <dsp:spPr>
        <a:xfrm>
          <a:off x="5775313" y="2247212"/>
          <a:ext cx="2455312" cy="1331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Supporting Data Sets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Clean Visualization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Ability to Filter and Perform Aggregations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Downloads for Further Analysis</a:t>
          </a:r>
        </a:p>
      </dsp:txBody>
      <dsp:txXfrm>
        <a:off x="5775313" y="2247212"/>
        <a:ext cx="2455312" cy="1331798"/>
      </dsp:txXfrm>
    </dsp:sp>
    <dsp:sp modelId="{594E7653-0E23-4512-95B9-C37AE2DCAFC8}">
      <dsp:nvSpPr>
        <dsp:cNvPr id="0" name=""/>
        <dsp:cNvSpPr/>
      </dsp:nvSpPr>
      <dsp:spPr>
        <a:xfrm>
          <a:off x="9458282" y="847469"/>
          <a:ext cx="859359" cy="8593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8474E-4CFB-4A57-B293-4C9D8AB50C38}">
      <dsp:nvSpPr>
        <dsp:cNvPr id="0" name=""/>
        <dsp:cNvSpPr/>
      </dsp:nvSpPr>
      <dsp:spPr>
        <a:xfrm>
          <a:off x="8660306" y="1824284"/>
          <a:ext cx="2455312" cy="368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Datahub</a:t>
          </a:r>
        </a:p>
      </dsp:txBody>
      <dsp:txXfrm>
        <a:off x="8660306" y="1824284"/>
        <a:ext cx="2455312" cy="368296"/>
      </dsp:txXfrm>
    </dsp:sp>
    <dsp:sp modelId="{09AE1ADA-E11B-4B4D-880E-C5E2A4505F8B}">
      <dsp:nvSpPr>
        <dsp:cNvPr id="0" name=""/>
        <dsp:cNvSpPr/>
      </dsp:nvSpPr>
      <dsp:spPr>
        <a:xfrm>
          <a:off x="8660306" y="2247212"/>
          <a:ext cx="2455312" cy="1331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Data Catalogue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Description of Contents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Ability to Download for Further Analysis</a:t>
          </a:r>
        </a:p>
      </dsp:txBody>
      <dsp:txXfrm>
        <a:off x="8660306" y="2247212"/>
        <a:ext cx="2455312" cy="1331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2B252-B451-40D5-A4BC-6F1082C16E3B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E453D-11B9-4DF8-8E33-635684A92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55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E453D-11B9-4DF8-8E33-635684A92E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12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337E5-14E0-81A7-EF44-BC4FD5B19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5C6C72-A014-FDE6-81F0-9FE0D09526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DD040B-D0C9-85A3-7054-9626B0A7FC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1D20D-0DE8-62A3-29FC-873A5150AD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E453D-11B9-4DF8-8E33-635684A92E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52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51F40-7283-4073-A921-E4A5BB4E0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2C4C58-FA2D-301E-5E10-4E66B7C44B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2996E3-9769-2284-E380-5B71DEE306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AC4D52-6E1B-304A-C399-5DD7421E2F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E453D-11B9-4DF8-8E33-635684A92E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41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4199F-D72A-9B18-3175-C7373DDDF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B49EBE-4D31-2775-D0B4-F38AB236C0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6CE695-D452-2393-830B-210950003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257BB-95AF-F53F-3B3E-00A27E0F72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E453D-11B9-4DF8-8E33-635684A92E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87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hope they have a sense of humor.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E453D-11B9-4DF8-8E33-635684A92E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8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49D5FC-7644-4981-9199-4E71264AD0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009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49D5FC-7644-4981-9199-4E71264AD0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214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49D5FC-7644-4981-9199-4E71264AD0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931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E453D-11B9-4DF8-8E33-635684A92E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35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E453D-11B9-4DF8-8E33-635684A92E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38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0A480-09C5-5A6F-DF60-7C2A384EC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024F01-8416-C27D-1DD8-72ADECF1F6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6588BC-AF8A-9027-5E63-157A725273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57161-AF87-2942-CEA1-7438B19364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E453D-11B9-4DF8-8E33-635684A92E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248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F5B64-241A-DC9D-80D2-E19C41C03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DAB640-B925-17A0-F38B-1F1406C267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5B362F-6417-9451-B224-FC183039CD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4CD13-CA73-F850-924B-C995D6FB2A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E453D-11B9-4DF8-8E33-635684A92E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26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EEFBC-82FB-3AE4-B152-F6113E5C5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91009D-7281-26A3-49CE-A8042B8F98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0A456D-5471-02ED-1594-1CF21912A1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ED839-37D4-8602-19FB-4FC1C4D07F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E453D-11B9-4DF8-8E33-635684A92E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34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086224" y="1447481"/>
            <a:ext cx="7191375" cy="1042987"/>
          </a:xfrm>
        </p:spPr>
        <p:txBody>
          <a:bodyPr tIns="0" anchor="t">
            <a:normAutofit/>
          </a:bodyPr>
          <a:lstStyle>
            <a:lvl1pPr algn="l">
              <a:defRPr sz="5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SLIDE: NAME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92575" y="2490468"/>
            <a:ext cx="7185025" cy="2043432"/>
          </a:xfrm>
        </p:spPr>
        <p:txBody>
          <a:bodyPr anchor="b"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Speaker information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3667125" y="1604961"/>
            <a:ext cx="85725" cy="2827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2247313"/>
            <a:ext cx="2465097" cy="1398942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" y="6362700"/>
            <a:ext cx="12192000" cy="49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67126" y="1004341"/>
            <a:ext cx="107706" cy="44418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2247313"/>
            <a:ext cx="2465097" cy="139894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6362700"/>
            <a:ext cx="12192000" cy="49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34779" y="1004341"/>
            <a:ext cx="6729533" cy="459879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dirty="0"/>
              <a:t>Content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665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833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283368"/>
            <a:ext cx="12192000" cy="157373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650" y="1716966"/>
            <a:ext cx="73152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C7C9E5F-8B91-4FE5-96C2-A2C328B502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546100" y="6632575"/>
            <a:ext cx="11099800" cy="889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0135897" y="5816600"/>
            <a:ext cx="1752600" cy="10826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397" y="5942679"/>
            <a:ext cx="1612900" cy="91532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352926"/>
            <a:ext cx="12192000" cy="108781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09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with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46100" y="6632575"/>
            <a:ext cx="11099800" cy="889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84300"/>
          </a:xfrm>
          <a:solidFill>
            <a:schemeClr val="accent2"/>
          </a:solidFill>
        </p:spPr>
        <p:txBody>
          <a:bodyPr lIns="548640" anchor="b" anchorCtr="0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0135897" y="5816600"/>
            <a:ext cx="1752600" cy="10826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397" y="5942679"/>
            <a:ext cx="1612900" cy="91532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17754" y="1354492"/>
            <a:ext cx="12209753" cy="155888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672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12833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1283368"/>
            <a:ext cx="12192000" cy="157373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533650" y="1716966"/>
            <a:ext cx="73152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C7C9E5F-8B91-4FE5-96C2-A2C328B502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546100" y="6632575"/>
            <a:ext cx="11099800" cy="889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0" y="352926"/>
            <a:ext cx="12192000" cy="108781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18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562475" y="0"/>
            <a:ext cx="76295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390525"/>
            <a:ext cx="3467101" cy="1114425"/>
          </a:xfrm>
        </p:spPr>
        <p:txBody>
          <a:bodyPr anchor="b"/>
          <a:lstStyle>
            <a:lvl1pPr>
              <a:lnSpc>
                <a:spcPct val="100000"/>
              </a:lnSpc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0758" y="390525"/>
            <a:ext cx="7007392" cy="61531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3876" y="1990726"/>
            <a:ext cx="3467100" cy="38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479925" y="1"/>
            <a:ext cx="125414" cy="6858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7550150" y="6331506"/>
            <a:ext cx="4479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KENTUCKY</a:t>
            </a:r>
            <a:r>
              <a:rPr lang="en-US" b="1" baseline="0" dirty="0">
                <a:solidFill>
                  <a:schemeClr val="bg1"/>
                </a:solidFill>
              </a:rPr>
              <a:t> TRANSPORTATION CABINET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93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9931399" y="0"/>
            <a:ext cx="2120900" cy="61896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8723312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22751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227511" cy="368458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32400" y="1681163"/>
            <a:ext cx="433070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32400" y="2505075"/>
            <a:ext cx="4330700" cy="368458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931399" y="1"/>
            <a:ext cx="2120900" cy="1690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9931399" y="1690688"/>
            <a:ext cx="2120900" cy="5176836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01600" y="1604168"/>
            <a:ext cx="11825802" cy="86519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0135897" y="5816600"/>
            <a:ext cx="1752600" cy="10826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897" y="365125"/>
            <a:ext cx="1850456" cy="105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79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60596" y="2323306"/>
            <a:ext cx="5826035" cy="289962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Information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70" y="3371680"/>
            <a:ext cx="380063" cy="380063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1089708" y="2840199"/>
            <a:ext cx="1310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KYTC</a:t>
            </a:r>
          </a:p>
        </p:txBody>
      </p:sp>
      <p:sp>
        <p:nvSpPr>
          <p:cNvPr id="10" name="Rectangle 9"/>
          <p:cNvSpPr/>
          <p:nvPr userDrawn="1"/>
        </p:nvSpPr>
        <p:spPr>
          <a:xfrm flipH="1">
            <a:off x="3525396" y="1257300"/>
            <a:ext cx="96390" cy="3965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80" y="1257300"/>
            <a:ext cx="2465097" cy="1398942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522789" y="4853595"/>
            <a:ext cx="259355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100" dirty="0"/>
              <a:t>transportation.ky.gov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" y="6362700"/>
            <a:ext cx="12192000" cy="49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54870" y="1257300"/>
            <a:ext cx="7191375" cy="1042987"/>
          </a:xfrm>
        </p:spPr>
        <p:txBody>
          <a:bodyPr tIns="0" anchor="t">
            <a:noAutofit/>
          </a:bodyPr>
          <a:lstStyle>
            <a:lvl1pPr algn="l">
              <a:defRPr sz="4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089708" y="3350046"/>
            <a:ext cx="1426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@kytc120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89708" y="3859893"/>
            <a:ext cx="195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KYtransportation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89708" y="4342163"/>
            <a:ext cx="195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KYtransportation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93" y="4375341"/>
            <a:ext cx="375616" cy="2635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27" y="2873887"/>
            <a:ext cx="375148" cy="3751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5" y="3857035"/>
            <a:ext cx="368733" cy="36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18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67126" y="1004341"/>
            <a:ext cx="107706" cy="44418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2247313"/>
            <a:ext cx="2465097" cy="139894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6362700"/>
            <a:ext cx="12192000" cy="49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34779" y="1004341"/>
            <a:ext cx="6729533" cy="459879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dirty="0"/>
              <a:t>Content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63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833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283368"/>
            <a:ext cx="12192000" cy="157373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650" y="1716966"/>
            <a:ext cx="7315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C7C9E5F-8B91-4FE5-96C2-A2C328B502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546100" y="6632575"/>
            <a:ext cx="11099800" cy="889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0135897" y="5816600"/>
            <a:ext cx="1752600" cy="10826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397" y="5942679"/>
            <a:ext cx="1612900" cy="91532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352926"/>
            <a:ext cx="12192000" cy="108781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69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with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46100" y="6632575"/>
            <a:ext cx="11099800" cy="889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84300"/>
          </a:xfrm>
          <a:solidFill>
            <a:schemeClr val="accent2"/>
          </a:solidFill>
        </p:spPr>
        <p:txBody>
          <a:bodyPr lIns="548640" anchor="b" anchorCtr="0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0135897" y="5816600"/>
            <a:ext cx="1752600" cy="10826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397" y="5942679"/>
            <a:ext cx="1612900" cy="91532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17754" y="1354492"/>
            <a:ext cx="12209753" cy="155888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221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12833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1283368"/>
            <a:ext cx="12192000" cy="157373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533650" y="1716966"/>
            <a:ext cx="7315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C7C9E5F-8B91-4FE5-96C2-A2C328B502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546100" y="6632575"/>
            <a:ext cx="11099800" cy="889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0" y="352926"/>
            <a:ext cx="12192000" cy="108781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98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562475" y="0"/>
            <a:ext cx="76295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390525"/>
            <a:ext cx="3467101" cy="1114425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0758" y="390525"/>
            <a:ext cx="7007392" cy="615315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3876" y="1990726"/>
            <a:ext cx="3467100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479925" y="1"/>
            <a:ext cx="125414" cy="6858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7550150" y="6331506"/>
            <a:ext cx="4479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KENTUCKY</a:t>
            </a:r>
            <a:r>
              <a:rPr lang="en-US" b="1" baseline="0" dirty="0">
                <a:solidFill>
                  <a:schemeClr val="bg1"/>
                </a:solidFill>
              </a:rPr>
              <a:t> TRANSPORTATION CABINET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14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9931399" y="0"/>
            <a:ext cx="2120900" cy="61896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8723312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22751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227511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32400" y="1681163"/>
            <a:ext cx="433070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32400" y="2505075"/>
            <a:ext cx="4330700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931399" y="1"/>
            <a:ext cx="2120900" cy="1690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9931399" y="1690688"/>
            <a:ext cx="2120900" cy="5176836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01600" y="1604168"/>
            <a:ext cx="11825802" cy="86519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0135897" y="5816600"/>
            <a:ext cx="1752600" cy="10826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897" y="365125"/>
            <a:ext cx="1850456" cy="105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71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60596" y="2323306"/>
            <a:ext cx="5826035" cy="2899623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Information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70" y="3371680"/>
            <a:ext cx="380063" cy="380063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1089708" y="2840199"/>
            <a:ext cx="1310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KYTC</a:t>
            </a:r>
          </a:p>
        </p:txBody>
      </p:sp>
      <p:sp>
        <p:nvSpPr>
          <p:cNvPr id="10" name="Rectangle 9"/>
          <p:cNvSpPr/>
          <p:nvPr userDrawn="1"/>
        </p:nvSpPr>
        <p:spPr>
          <a:xfrm flipH="1">
            <a:off x="3525396" y="1257300"/>
            <a:ext cx="96390" cy="3965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80" y="1257300"/>
            <a:ext cx="2465097" cy="1398942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522789" y="4853595"/>
            <a:ext cx="259355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100" dirty="0"/>
              <a:t>transportation.ky.gov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" y="6362700"/>
            <a:ext cx="12192000" cy="49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54870" y="1257300"/>
            <a:ext cx="7191375" cy="1042987"/>
          </a:xfrm>
        </p:spPr>
        <p:txBody>
          <a:bodyPr tIns="0" anchor="t">
            <a:noAutofit/>
          </a:bodyPr>
          <a:lstStyle>
            <a:lvl1pPr algn="l">
              <a:defRPr sz="4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089708" y="3350046"/>
            <a:ext cx="1426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@kytc120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89708" y="3859893"/>
            <a:ext cx="195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KYtransportation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89708" y="4342163"/>
            <a:ext cx="195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KYtransportation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93" y="4375341"/>
            <a:ext cx="375616" cy="2635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27" y="2873887"/>
            <a:ext cx="375148" cy="3751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5" y="3857035"/>
            <a:ext cx="368733" cy="36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1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086224" y="1447481"/>
            <a:ext cx="7191375" cy="1042987"/>
          </a:xfrm>
        </p:spPr>
        <p:txBody>
          <a:bodyPr tIns="0" anchor="t">
            <a:normAutofit/>
          </a:bodyPr>
          <a:lstStyle>
            <a:lvl1pPr algn="l">
              <a:defRPr sz="5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SLIDE: NAME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92575" y="2490468"/>
            <a:ext cx="7185025" cy="2043432"/>
          </a:xfrm>
        </p:spPr>
        <p:txBody>
          <a:bodyPr anchor="b"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Speaker information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3667125" y="1604961"/>
            <a:ext cx="85725" cy="2827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2247313"/>
            <a:ext cx="2465097" cy="1398942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" y="6362700"/>
            <a:ext cx="12192000" cy="49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83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066BC-843C-419F-9977-D35BD11A762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1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2" r:id="rId5"/>
    <p:sldLayoutId id="2147483657" r:id="rId6"/>
    <p:sldLayoutId id="2147483653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066BC-843C-419F-9977-D35BD11A762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6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.lambert@ky.gov" TargetMode="External"/><Relationship Id="rId2" Type="http://schemas.openxmlformats.org/officeDocument/2006/relationships/hyperlink" Target="mailto:tracy.nowaczyk@ky.gov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</a:t>
            </a:r>
            <a:r>
              <a:rPr lang="en-US" dirty="0"/>
              <a:t>ransportation </a:t>
            </a:r>
            <a:r>
              <a:rPr lang="en-US" b="1" dirty="0"/>
              <a:t>R</a:t>
            </a:r>
            <a:r>
              <a:rPr lang="en-US" dirty="0"/>
              <a:t>eport and </a:t>
            </a:r>
            <a:r>
              <a:rPr lang="en-US" b="1" dirty="0"/>
              <a:t>A</a:t>
            </a:r>
            <a:r>
              <a:rPr lang="en-US" dirty="0"/>
              <a:t>nalysis for </a:t>
            </a:r>
            <a:r>
              <a:rPr lang="en-US" b="1" dirty="0"/>
              <a:t>K</a:t>
            </a:r>
            <a:r>
              <a:rPr lang="en-US" dirty="0"/>
              <a:t>entucky</a:t>
            </a:r>
          </a:p>
          <a:p>
            <a:r>
              <a:rPr lang="en-US" dirty="0"/>
              <a:t>Chris Lambert, Business Intelligence Architect</a:t>
            </a:r>
          </a:p>
          <a:p>
            <a:endParaRPr lang="en-US" dirty="0"/>
          </a:p>
          <a:p>
            <a:r>
              <a:rPr lang="en-US"/>
              <a:t>January 21</a:t>
            </a:r>
            <a:r>
              <a:rPr lang="en-US" dirty="0"/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1511550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5B40D-C844-401C-1BCC-7E96725F6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05924D-9517-0C22-91FF-4E34C3D60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Exploratory Data Analysis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83AB20-76FD-8537-BA46-F88583182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805" y="1440741"/>
            <a:ext cx="8883073" cy="516688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87CB9A3-B573-E292-B5AC-787B4A1EDB77}"/>
              </a:ext>
            </a:extLst>
          </p:cNvPr>
          <p:cNvSpPr/>
          <p:nvPr/>
        </p:nvSpPr>
        <p:spPr>
          <a:xfrm>
            <a:off x="1652121" y="1524000"/>
            <a:ext cx="8667535" cy="1240972"/>
          </a:xfrm>
          <a:prstGeom prst="roundRect">
            <a:avLst/>
          </a:prstGeom>
          <a:solidFill>
            <a:srgbClr val="FF0000">
              <a:alpha val="5098"/>
            </a:srgbClr>
          </a:solidFill>
          <a:ln w="12700"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3107DC7-7F78-CB1E-B76E-7624C3F19A48}"/>
              </a:ext>
            </a:extLst>
          </p:cNvPr>
          <p:cNvSpPr/>
          <p:nvPr/>
        </p:nvSpPr>
        <p:spPr>
          <a:xfrm>
            <a:off x="1652120" y="3320143"/>
            <a:ext cx="8667535" cy="424543"/>
          </a:xfrm>
          <a:prstGeom prst="roundRect">
            <a:avLst/>
          </a:prstGeom>
          <a:solidFill>
            <a:srgbClr val="FF0000">
              <a:alpha val="5098"/>
            </a:srgbClr>
          </a:solidFill>
          <a:ln w="12700"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71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2281F-6552-1ECF-E13F-685597C71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89AB24-6A92-606D-4F5E-37BCB39F6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Hub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C61B6F-0D1D-D1C3-1236-D6EED56B0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0741"/>
            <a:ext cx="8421077" cy="45344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AF9EF4-AF2A-11B4-0552-B442E141E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838" y="2396308"/>
            <a:ext cx="7559695" cy="419898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CF77AE5-B6F3-7061-5DA3-10AA28747D6C}"/>
              </a:ext>
            </a:extLst>
          </p:cNvPr>
          <p:cNvSpPr/>
          <p:nvPr/>
        </p:nvSpPr>
        <p:spPr>
          <a:xfrm>
            <a:off x="5116287" y="6292802"/>
            <a:ext cx="2133600" cy="424543"/>
          </a:xfrm>
          <a:prstGeom prst="roundRect">
            <a:avLst>
              <a:gd name="adj" fmla="val 39744"/>
            </a:avLst>
          </a:prstGeom>
          <a:solidFill>
            <a:srgbClr val="FF0000">
              <a:alpha val="5098"/>
            </a:srgbClr>
          </a:solidFill>
          <a:ln w="12700"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E818EE7-221F-1087-ADA0-99C6E984CD3A}"/>
              </a:ext>
            </a:extLst>
          </p:cNvPr>
          <p:cNvSpPr/>
          <p:nvPr/>
        </p:nvSpPr>
        <p:spPr>
          <a:xfrm>
            <a:off x="6477001" y="1538532"/>
            <a:ext cx="1785256" cy="424543"/>
          </a:xfrm>
          <a:prstGeom prst="roundRect">
            <a:avLst>
              <a:gd name="adj" fmla="val 39744"/>
            </a:avLst>
          </a:prstGeom>
          <a:solidFill>
            <a:srgbClr val="FF0000">
              <a:alpha val="5098"/>
            </a:srgbClr>
          </a:solidFill>
          <a:ln w="12700"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996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C2744-4097-ECC0-5F95-2A95CBCD5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26D822-BD95-6B3D-D6DA-F750FF870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Soon: </a:t>
            </a:r>
            <a:r>
              <a:rPr lang="en-US" dirty="0" err="1"/>
              <a:t>HIVEi</a:t>
            </a:r>
            <a:r>
              <a:rPr lang="en-US" dirty="0"/>
              <a:t> and CTS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C42B7F-206E-F69D-36AD-63B596B09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0702"/>
            <a:ext cx="12192000" cy="4954372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7F5C59E-038D-3FD0-85D6-388AD9ECBFEB}"/>
              </a:ext>
            </a:extLst>
          </p:cNvPr>
          <p:cNvSpPr/>
          <p:nvPr/>
        </p:nvSpPr>
        <p:spPr>
          <a:xfrm>
            <a:off x="2471058" y="2231572"/>
            <a:ext cx="9002484" cy="751114"/>
          </a:xfrm>
          <a:prstGeom prst="roundRect">
            <a:avLst/>
          </a:prstGeom>
          <a:solidFill>
            <a:srgbClr val="FF0000">
              <a:alpha val="5098"/>
            </a:srgbClr>
          </a:solidFill>
          <a:ln w="12700"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738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649F6803-D8AF-1D51-75E1-588DA0EE8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84300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1477C16-6DCB-B616-C8BC-2633260B45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b="16023"/>
          <a:stretch>
            <a:fillRect/>
          </a:stretch>
        </p:blipFill>
        <p:spPr>
          <a:xfrm>
            <a:off x="838200" y="1825625"/>
            <a:ext cx="5181600" cy="4351338"/>
          </a:xfrm>
          <a:prstGeom prst="rect">
            <a:avLst/>
          </a:prstGeom>
          <a:noFill/>
        </p:spPr>
      </p:pic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08286624-704C-677A-93D8-DB34F2AB2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US" dirty="0"/>
              <a:t>Increased data sets and functionality</a:t>
            </a:r>
          </a:p>
          <a:p>
            <a:r>
              <a:rPr lang="en-US" dirty="0"/>
              <a:t>Refreshed look</a:t>
            </a:r>
          </a:p>
          <a:p>
            <a:r>
              <a:rPr lang="en-US" dirty="0"/>
              <a:t>Spatial components</a:t>
            </a:r>
          </a:p>
          <a:p>
            <a:r>
              <a:rPr lang="en-US" dirty="0"/>
              <a:t>Connecting to processes</a:t>
            </a:r>
          </a:p>
          <a:p>
            <a:r>
              <a:rPr lang="en-US" dirty="0"/>
              <a:t>Increased presence</a:t>
            </a:r>
          </a:p>
          <a:p>
            <a:r>
              <a:rPr lang="en-US" dirty="0"/>
              <a:t>World Domination</a:t>
            </a:r>
          </a:p>
        </p:txBody>
      </p:sp>
    </p:spTree>
    <p:extLst>
      <p:ext uri="{BB962C8B-B14F-4D97-AF65-F5344CB8AC3E}">
        <p14:creationId xmlns:p14="http://schemas.microsoft.com/office/powerpoint/2010/main" val="1838793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596" y="1257300"/>
            <a:ext cx="7204453" cy="889000"/>
          </a:xfrm>
        </p:spPr>
        <p:txBody>
          <a:bodyPr/>
          <a:lstStyle/>
          <a:p>
            <a:r>
              <a:rPr lang="en-US" dirty="0"/>
              <a:t>https://trak.kytc.ky.gov/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860596" y="2323306"/>
            <a:ext cx="5826035" cy="28996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Tracy Nowaczyk, P.E.</a:t>
            </a:r>
          </a:p>
          <a:p>
            <a:r>
              <a:rPr lang="en-US" dirty="0"/>
              <a:t>Assistant State Highway Engineer</a:t>
            </a:r>
          </a:p>
          <a:p>
            <a:r>
              <a:rPr lang="en-US" dirty="0">
                <a:hlinkClick r:id="rId2"/>
              </a:rPr>
              <a:t>tracy.nowaczyk@ky.gov</a:t>
            </a:r>
            <a:endParaRPr lang="en-US" dirty="0"/>
          </a:p>
          <a:p>
            <a:r>
              <a:rPr lang="en-US" dirty="0"/>
              <a:t>Chris Lambert</a:t>
            </a:r>
          </a:p>
          <a:p>
            <a:r>
              <a:rPr lang="en-US" dirty="0"/>
              <a:t>Business Intelligence Architect</a:t>
            </a:r>
          </a:p>
          <a:p>
            <a:r>
              <a:rPr lang="en-US" dirty="0">
                <a:hlinkClick r:id="rId3"/>
              </a:rPr>
              <a:t>chris.lambert@ky.gov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776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>
            <a:extLst>
              <a:ext uri="{FF2B5EF4-FFF2-40B4-BE49-F238E27FC236}">
                <a16:creationId xmlns:a16="http://schemas.microsoft.com/office/drawing/2014/main" id="{8CEBFB14-AB0C-6350-28D1-135C85E93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 Report &amp; Analysis for Kentucky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6A6E3-6442-B88D-155C-68791803FD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5181" y="5192669"/>
            <a:ext cx="8741636" cy="977396"/>
          </a:xfrm>
        </p:spPr>
        <p:txBody>
          <a:bodyPr/>
          <a:lstStyle/>
          <a:p>
            <a:pPr marL="0" indent="0">
              <a:buNone/>
            </a:pPr>
            <a:r>
              <a:rPr lang="en-US" sz="2800" b="1" i="0" u="none" strike="noStrike" dirty="0">
                <a:solidFill>
                  <a:srgbClr val="212121"/>
                </a:solidFill>
                <a:effectLst/>
              </a:rPr>
              <a:t>Transforms complex data into actionable insights.</a:t>
            </a:r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0599DA6-69B5-F1C8-C254-755312DCB9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719" y="2122378"/>
            <a:ext cx="5736561" cy="2728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7B52D5-F34D-FCF3-61F0-A38D69B7ADD7}"/>
              </a:ext>
            </a:extLst>
          </p:cNvPr>
          <p:cNvSpPr txBox="1"/>
          <p:nvPr/>
        </p:nvSpPr>
        <p:spPr>
          <a:xfrm>
            <a:off x="4174105" y="5781728"/>
            <a:ext cx="38437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https://trak.kytc.ky.gov/</a:t>
            </a:r>
          </a:p>
        </p:txBody>
      </p:sp>
    </p:spTree>
    <p:extLst>
      <p:ext uri="{BB962C8B-B14F-4D97-AF65-F5344CB8AC3E}">
        <p14:creationId xmlns:p14="http://schemas.microsoft.com/office/powerpoint/2010/main" val="1574040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D98CA8-E135-C3A8-6F32-FC5BC7EEA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84300"/>
          </a:xfrm>
        </p:spPr>
        <p:txBody>
          <a:bodyPr anchor="b">
            <a:normAutofit/>
          </a:bodyPr>
          <a:lstStyle/>
          <a:p>
            <a:r>
              <a:rPr lang="en-US" dirty="0"/>
              <a:t>Platform Capabilities</a:t>
            </a:r>
          </a:p>
        </p:txBody>
      </p:sp>
      <p:graphicFrame>
        <p:nvGraphicFramePr>
          <p:cNvPr id="11" name="Content Placeholder 7">
            <a:extLst>
              <a:ext uri="{FF2B5EF4-FFF2-40B4-BE49-F238E27FC236}">
                <a16:creationId xmlns:a16="http://schemas.microsoft.com/office/drawing/2014/main" id="{63F76F2E-26D5-28D9-75B3-71AE2B57CC02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Content Placeholder 11" descr="Hero Female with solid fill">
            <a:extLst>
              <a:ext uri="{FF2B5EF4-FFF2-40B4-BE49-F238E27FC236}">
                <a16:creationId xmlns:a16="http://schemas.microsoft.com/office/drawing/2014/main" id="{1F088A16-C6F7-95E3-35D4-D73FAD8EF0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51855" y="2233102"/>
            <a:ext cx="3536383" cy="3536383"/>
          </a:xfrm>
        </p:spPr>
      </p:pic>
    </p:spTree>
    <p:extLst>
      <p:ext uri="{BB962C8B-B14F-4D97-AF65-F5344CB8AC3E}">
        <p14:creationId xmlns:p14="http://schemas.microsoft.com/office/powerpoint/2010/main" val="1253075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C3211D-1266-4666-A3F4-F30083C29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TRAK Components</a:t>
            </a:r>
          </a:p>
        </p:txBody>
      </p:sp>
      <p:graphicFrame>
        <p:nvGraphicFramePr>
          <p:cNvPr id="2" name="Content Placeholder 6">
            <a:extLst>
              <a:ext uri="{FF2B5EF4-FFF2-40B4-BE49-F238E27FC236}">
                <a16:creationId xmlns:a16="http://schemas.microsoft.com/office/drawing/2014/main" id="{0789C292-DA2E-0ADA-0B53-4CCBDCD77A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7802999"/>
              </p:ext>
            </p:extLst>
          </p:nvPr>
        </p:nvGraphicFramePr>
        <p:xfrm>
          <a:off x="535526" y="1778697"/>
          <a:ext cx="11120948" cy="4426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9493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8BE99-B3CB-EC16-A9BC-288E968DD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0B39BF-A085-BC6C-B889-A837C9201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36140" y="1440741"/>
            <a:ext cx="8319720" cy="517891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51834D2-0D2D-EFFD-AC1F-9BFB32FA5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trak.kytc.ky.gov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762EC8-9A0A-8065-6636-EBD79FD899AE}"/>
              </a:ext>
            </a:extLst>
          </p:cNvPr>
          <p:cNvSpPr/>
          <p:nvPr/>
        </p:nvSpPr>
        <p:spPr>
          <a:xfrm>
            <a:off x="1936140" y="1943100"/>
            <a:ext cx="1656805" cy="4676559"/>
          </a:xfrm>
          <a:prstGeom prst="roundRect">
            <a:avLst/>
          </a:prstGeom>
          <a:solidFill>
            <a:srgbClr val="000000">
              <a:alpha val="5098"/>
            </a:srgbClr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73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0C869-9800-1418-9733-C09F4FF1C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2424E0-0F8A-BCD7-D395-88E8F18EC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Reports: Overview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5ACB3B4-BACD-F0CF-BE0D-3B6B722182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5300" y="1440741"/>
            <a:ext cx="11201400" cy="5161904"/>
          </a:xfr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6399573-E7AA-2B8B-B50A-1C534EF21836}"/>
              </a:ext>
            </a:extLst>
          </p:cNvPr>
          <p:cNvSpPr/>
          <p:nvPr/>
        </p:nvSpPr>
        <p:spPr>
          <a:xfrm>
            <a:off x="495300" y="3248025"/>
            <a:ext cx="1656805" cy="257175"/>
          </a:xfrm>
          <a:prstGeom prst="roundRect">
            <a:avLst/>
          </a:prstGeom>
          <a:solidFill>
            <a:srgbClr val="000000">
              <a:alpha val="5098"/>
            </a:srgbClr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82A9280-FEC2-D4FF-3451-E706E3750FC4}"/>
              </a:ext>
            </a:extLst>
          </p:cNvPr>
          <p:cNvSpPr/>
          <p:nvPr/>
        </p:nvSpPr>
        <p:spPr>
          <a:xfrm>
            <a:off x="2505075" y="1514475"/>
            <a:ext cx="1362075" cy="428625"/>
          </a:xfrm>
          <a:prstGeom prst="roundRect">
            <a:avLst/>
          </a:prstGeom>
          <a:solidFill>
            <a:srgbClr val="000000">
              <a:alpha val="5098"/>
            </a:srgbClr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92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13F88-07AB-ADE5-E584-6B87A9497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41ABF7-1A31-8F52-A197-469E5CBBC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Reports: Details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E4E7CBA-85B7-F537-0772-B50A4D3F96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4150" y="1440741"/>
            <a:ext cx="11103699" cy="5183579"/>
          </a:xfr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51A6A97-6F34-2B60-4CA6-A377399405C9}"/>
              </a:ext>
            </a:extLst>
          </p:cNvPr>
          <p:cNvSpPr/>
          <p:nvPr/>
        </p:nvSpPr>
        <p:spPr>
          <a:xfrm>
            <a:off x="3467100" y="1543050"/>
            <a:ext cx="1362075" cy="428625"/>
          </a:xfrm>
          <a:prstGeom prst="roundRect">
            <a:avLst/>
          </a:prstGeom>
          <a:solidFill>
            <a:srgbClr val="000000">
              <a:alpha val="5098"/>
            </a:srgbClr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06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A4EE1-52ED-19C1-87B4-1C0BE4CEC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3EFDE4-9CE0-BD94-1D7E-631304C65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Reports: Data View &amp; Downloads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399F403-A815-FE86-6B64-B862038F6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7582" y="1440741"/>
            <a:ext cx="11536835" cy="5160084"/>
          </a:xfr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041B0D9-ABB7-E753-770A-5D53B46F1337}"/>
              </a:ext>
            </a:extLst>
          </p:cNvPr>
          <p:cNvSpPr/>
          <p:nvPr/>
        </p:nvSpPr>
        <p:spPr>
          <a:xfrm>
            <a:off x="4248150" y="1514475"/>
            <a:ext cx="1362075" cy="428625"/>
          </a:xfrm>
          <a:prstGeom prst="roundRect">
            <a:avLst/>
          </a:prstGeom>
          <a:solidFill>
            <a:srgbClr val="000000">
              <a:alpha val="5098"/>
            </a:srgbClr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5D50FE0-44DB-765C-8861-C07395A0B0C2}"/>
              </a:ext>
            </a:extLst>
          </p:cNvPr>
          <p:cNvSpPr/>
          <p:nvPr/>
        </p:nvSpPr>
        <p:spPr>
          <a:xfrm>
            <a:off x="9141883" y="1819275"/>
            <a:ext cx="1362075" cy="428625"/>
          </a:xfrm>
          <a:prstGeom prst="roundRect">
            <a:avLst/>
          </a:prstGeom>
          <a:solidFill>
            <a:srgbClr val="000000">
              <a:alpha val="5098"/>
            </a:srgbClr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87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2C216-A47D-9E40-30AD-02689D7DE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2F50E0-8BB8-79C5-966A-46F8BCD7D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Exploratory Data Analysis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87E4829-3B6D-8CE3-B0EF-3E13B4E212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0833" y="1440741"/>
            <a:ext cx="10710334" cy="5189063"/>
          </a:xfr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50ACC79-90A6-9890-FC01-F60E0D5071A7}"/>
              </a:ext>
            </a:extLst>
          </p:cNvPr>
          <p:cNvSpPr/>
          <p:nvPr/>
        </p:nvSpPr>
        <p:spPr>
          <a:xfrm>
            <a:off x="740832" y="4788806"/>
            <a:ext cx="1646767" cy="1840998"/>
          </a:xfrm>
          <a:prstGeom prst="roundRect">
            <a:avLst/>
          </a:prstGeom>
          <a:solidFill>
            <a:srgbClr val="FFC000">
              <a:alpha val="5098"/>
            </a:srgbClr>
          </a:solidFill>
          <a:ln w="12700"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5F4DF64-B111-163E-22B1-B62D962684FE}"/>
              </a:ext>
            </a:extLst>
          </p:cNvPr>
          <p:cNvSpPr/>
          <p:nvPr/>
        </p:nvSpPr>
        <p:spPr>
          <a:xfrm>
            <a:off x="2552699" y="1415341"/>
            <a:ext cx="1646767" cy="371127"/>
          </a:xfrm>
          <a:prstGeom prst="roundRect">
            <a:avLst/>
          </a:prstGeom>
          <a:solidFill>
            <a:srgbClr val="FF0000">
              <a:alpha val="5098"/>
            </a:srgbClr>
          </a:solidFill>
          <a:ln w="12700"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D09E519-CC6B-5565-74A1-F6254FCC237A}"/>
              </a:ext>
            </a:extLst>
          </p:cNvPr>
          <p:cNvSpPr/>
          <p:nvPr/>
        </p:nvSpPr>
        <p:spPr>
          <a:xfrm>
            <a:off x="4745566" y="1371600"/>
            <a:ext cx="1766070" cy="414866"/>
          </a:xfrm>
          <a:prstGeom prst="roundRect">
            <a:avLst/>
          </a:prstGeom>
          <a:solidFill>
            <a:srgbClr val="FF0000">
              <a:alpha val="5098"/>
            </a:srgbClr>
          </a:solidFill>
          <a:ln w="12700"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0C2158C-06C7-EA7E-7567-195011F2C6C7}"/>
              </a:ext>
            </a:extLst>
          </p:cNvPr>
          <p:cNvSpPr/>
          <p:nvPr/>
        </p:nvSpPr>
        <p:spPr>
          <a:xfrm>
            <a:off x="8111066" y="1786466"/>
            <a:ext cx="457969" cy="414866"/>
          </a:xfrm>
          <a:prstGeom prst="roundRect">
            <a:avLst/>
          </a:prstGeom>
          <a:solidFill>
            <a:srgbClr val="00B050">
              <a:alpha val="5098"/>
            </a:srgbClr>
          </a:solidFill>
          <a:ln w="12700"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28727B4-D0D3-01DE-7473-51D0730FDFE4}"/>
              </a:ext>
            </a:extLst>
          </p:cNvPr>
          <p:cNvSpPr/>
          <p:nvPr/>
        </p:nvSpPr>
        <p:spPr>
          <a:xfrm>
            <a:off x="8569035" y="1684867"/>
            <a:ext cx="2793232" cy="2463799"/>
          </a:xfrm>
          <a:prstGeom prst="roundRect">
            <a:avLst/>
          </a:prstGeom>
          <a:solidFill>
            <a:srgbClr val="00B050">
              <a:alpha val="5098"/>
            </a:srgbClr>
          </a:solidFill>
          <a:ln w="12700"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967CADF-4A07-3074-3FEF-13BB962A4554}"/>
              </a:ext>
            </a:extLst>
          </p:cNvPr>
          <p:cNvSpPr/>
          <p:nvPr/>
        </p:nvSpPr>
        <p:spPr>
          <a:xfrm>
            <a:off x="4131733" y="5096933"/>
            <a:ext cx="7408334" cy="345726"/>
          </a:xfrm>
          <a:prstGeom prst="roundRect">
            <a:avLst/>
          </a:prstGeom>
          <a:solidFill>
            <a:srgbClr val="7030A0">
              <a:alpha val="5098"/>
            </a:srgbClr>
          </a:solidFill>
          <a:ln w="12700">
            <a:solidFill>
              <a:srgbClr val="7030A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1678615-B69B-6D05-C14B-C53F9338F398}"/>
              </a:ext>
            </a:extLst>
          </p:cNvPr>
          <p:cNvSpPr/>
          <p:nvPr/>
        </p:nvSpPr>
        <p:spPr>
          <a:xfrm>
            <a:off x="2743200" y="5709305"/>
            <a:ext cx="8432800" cy="1022098"/>
          </a:xfrm>
          <a:prstGeom prst="roundRect">
            <a:avLst/>
          </a:prstGeom>
          <a:solidFill>
            <a:srgbClr val="7030A0">
              <a:alpha val="5098"/>
            </a:srgbClr>
          </a:solidFill>
          <a:ln w="12700">
            <a:solidFill>
              <a:srgbClr val="7030A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998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600"/>
      </a:accent1>
      <a:accent2>
        <a:srgbClr val="003764"/>
      </a:accent2>
      <a:accent3>
        <a:srgbClr val="5EB3E4"/>
      </a:accent3>
      <a:accent4>
        <a:srgbClr val="7F7F7F"/>
      </a:accent4>
      <a:accent5>
        <a:srgbClr val="3A3838"/>
      </a:accent5>
      <a:accent6>
        <a:srgbClr val="D8D9D7"/>
      </a:accent6>
      <a:hlink>
        <a:srgbClr val="2F5496"/>
      </a:hlink>
      <a:folHlink>
        <a:srgbClr val="833C0B"/>
      </a:folHlink>
    </a:clrScheme>
    <a:fontScheme name="KYTC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YTCtemplate-TK-Main" id="{22726168-3B46-40B8-A768-46457C010A69}" vid="{A4A589BF-1008-4871-A046-32F5178A7633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600"/>
      </a:accent1>
      <a:accent2>
        <a:srgbClr val="003764"/>
      </a:accent2>
      <a:accent3>
        <a:srgbClr val="5EB3E4"/>
      </a:accent3>
      <a:accent4>
        <a:srgbClr val="7F7F7F"/>
      </a:accent4>
      <a:accent5>
        <a:srgbClr val="3A3838"/>
      </a:accent5>
      <a:accent6>
        <a:srgbClr val="D8D9D7"/>
      </a:accent6>
      <a:hlink>
        <a:srgbClr val="2F5496"/>
      </a:hlink>
      <a:folHlink>
        <a:srgbClr val="833C0B"/>
      </a:folHlink>
    </a:clrScheme>
    <a:fontScheme name="KYTC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YTCtemplate-TK-Main" id="{5079439B-1F70-2A47-A72D-43CF1FB7F3A3}" vid="{75E5FD48-4F16-094F-9B4E-6C600BDA1E7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AE620AAE2AEB4487F1A743D73B8D7F" ma:contentTypeVersion="0" ma:contentTypeDescription="Create a new document." ma:contentTypeScope="" ma:versionID="65481eb4f3d4be0bc1559c8efc3801e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34f8c0c0eabdc6c42b2f987c760c0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8103C1-486F-42E3-B76E-776B4693CDD4}"/>
</file>

<file path=customXml/itemProps2.xml><?xml version="1.0" encoding="utf-8"?>
<ds:datastoreItem xmlns:ds="http://schemas.openxmlformats.org/officeDocument/2006/customXml" ds:itemID="{CF426708-9BF1-44E3-979E-82F59981BDC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B90EC3D7-E756-4517-9312-3AEC41EE58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2025-KY-Dam-Village</Template>
  <TotalTime>297</TotalTime>
  <Words>234</Words>
  <Application>Microsoft Office PowerPoint</Application>
  <PresentationFormat>Widescreen</PresentationFormat>
  <Paragraphs>74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Arial</vt:lpstr>
      <vt:lpstr>Calibri</vt:lpstr>
      <vt:lpstr>Office Theme</vt:lpstr>
      <vt:lpstr>1_Office Theme</vt:lpstr>
      <vt:lpstr>TRAK</vt:lpstr>
      <vt:lpstr>Transportation Report &amp; Analysis for Kentucky</vt:lpstr>
      <vt:lpstr>Platform Capabilities</vt:lpstr>
      <vt:lpstr>TRAK Components</vt:lpstr>
      <vt:lpstr>trak.kytc.ky.gov</vt:lpstr>
      <vt:lpstr>Reports: Overview</vt:lpstr>
      <vt:lpstr>Reports: Details</vt:lpstr>
      <vt:lpstr>Reports: Data View &amp; Downloads</vt:lpstr>
      <vt:lpstr>Exploratory Data Analysis</vt:lpstr>
      <vt:lpstr>Exploratory Data Analysis</vt:lpstr>
      <vt:lpstr>Data Hub</vt:lpstr>
      <vt:lpstr>Coming Soon: HIVEi and CTS</vt:lpstr>
      <vt:lpstr>Next Steps</vt:lpstr>
      <vt:lpstr>https://trak.kytc.ky.gov/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Lambert, Chris C (KYTC)</dc:creator>
  <cp:lastModifiedBy>Lambert, Chris C (KYTC)</cp:lastModifiedBy>
  <cp:revision>1</cp:revision>
  <dcterms:created xsi:type="dcterms:W3CDTF">2025-11-07T01:44:35Z</dcterms:created>
  <dcterms:modified xsi:type="dcterms:W3CDTF">2026-01-21T19:31:17Z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0x010100B4AE620AAE2AEB4487F1A743D73B8D7F</vt:lpwstr>
  </property>
</Properties>
</file>