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9" r:id="rId5"/>
    <p:sldId id="297" r:id="rId6"/>
    <p:sldId id="303" r:id="rId7"/>
    <p:sldId id="313" r:id="rId8"/>
    <p:sldId id="306" r:id="rId9"/>
    <p:sldId id="307" r:id="rId10"/>
    <p:sldId id="309" r:id="rId11"/>
    <p:sldId id="311" r:id="rId12"/>
    <p:sldId id="312" r:id="rId13"/>
    <p:sldId id="273" r:id="rId14"/>
    <p:sldId id="283" r:id="rId15"/>
    <p:sldId id="276" r:id="rId16"/>
    <p:sldId id="261" r:id="rId17"/>
    <p:sldId id="314" r:id="rId18"/>
    <p:sldId id="285" r:id="rId19"/>
    <p:sldId id="3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56E62-DAD6-49EC-9659-31F1A9EC7722}" v="26" dt="2026-01-14T17:16:31.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86410"/>
  </p:normalViewPr>
  <p:slideViewPr>
    <p:cSldViewPr snapToGrid="0">
      <p:cViewPr varScale="1">
        <p:scale>
          <a:sx n="71" d="100"/>
          <a:sy n="71" d="100"/>
        </p:scale>
        <p:origin x="240" y="53"/>
      </p:cViewPr>
      <p:guideLst/>
    </p:cSldViewPr>
  </p:slideViewPr>
  <p:outlineViewPr>
    <p:cViewPr>
      <p:scale>
        <a:sx n="33" d="100"/>
        <a:sy n="33" d="100"/>
      </p:scale>
      <p:origin x="0" y="-6774"/>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waczyk, Tracy A (KYTC)" userId="f2f19a0d-7aff-45a8-9bea-1c46f648d1a1" providerId="ADAL" clId="{6F4C83EC-2435-4585-ABA5-1BEF7BB372FB}"/>
    <pc:docChg chg="undo custSel addSld delSld modSld sldOrd">
      <pc:chgData name="Nowaczyk, Tracy A (KYTC)" userId="f2f19a0d-7aff-45a8-9bea-1c46f648d1a1" providerId="ADAL" clId="{6F4C83EC-2435-4585-ABA5-1BEF7BB372FB}" dt="2026-01-14T17:16:31.391" v="2192"/>
      <pc:docMkLst>
        <pc:docMk/>
      </pc:docMkLst>
      <pc:sldChg chg="add del setBg">
        <pc:chgData name="Nowaczyk, Tracy A (KYTC)" userId="f2f19a0d-7aff-45a8-9bea-1c46f648d1a1" providerId="ADAL" clId="{6F4C83EC-2435-4585-ABA5-1BEF7BB372FB}" dt="2026-01-14T16:12:52.054" v="1482" actId="47"/>
        <pc:sldMkLst>
          <pc:docMk/>
          <pc:sldMk cId="765658150" sldId="259"/>
        </pc:sldMkLst>
      </pc:sldChg>
      <pc:sldChg chg="add del setBg">
        <pc:chgData name="Nowaczyk, Tracy A (KYTC)" userId="f2f19a0d-7aff-45a8-9bea-1c46f648d1a1" providerId="ADAL" clId="{6F4C83EC-2435-4585-ABA5-1BEF7BB372FB}" dt="2026-01-14T16:12:46.489" v="1479" actId="47"/>
        <pc:sldMkLst>
          <pc:docMk/>
          <pc:sldMk cId="1388081203" sldId="260"/>
        </pc:sldMkLst>
      </pc:sldChg>
      <pc:sldChg chg="modSp add mod ord setBg chgLayout">
        <pc:chgData name="Nowaczyk, Tracy A (KYTC)" userId="f2f19a0d-7aff-45a8-9bea-1c46f648d1a1" providerId="ADAL" clId="{6F4C83EC-2435-4585-ABA5-1BEF7BB372FB}" dt="2026-01-14T16:12:24.681" v="1475" actId="1076"/>
        <pc:sldMkLst>
          <pc:docMk/>
          <pc:sldMk cId="989959211" sldId="261"/>
        </pc:sldMkLst>
        <pc:spChg chg="mod ord">
          <ac:chgData name="Nowaczyk, Tracy A (KYTC)" userId="f2f19a0d-7aff-45a8-9bea-1c46f648d1a1" providerId="ADAL" clId="{6F4C83EC-2435-4585-ABA5-1BEF7BB372FB}" dt="2026-01-14T16:12:24.681" v="1475" actId="1076"/>
          <ac:spMkLst>
            <pc:docMk/>
            <pc:sldMk cId="989959211" sldId="261"/>
            <ac:spMk id="9" creationId="{00000000-0000-0000-0000-000000000000}"/>
          </ac:spMkLst>
        </pc:spChg>
        <pc:spChg chg="mod ord">
          <ac:chgData name="Nowaczyk, Tracy A (KYTC)" userId="f2f19a0d-7aff-45a8-9bea-1c46f648d1a1" providerId="ADAL" clId="{6F4C83EC-2435-4585-ABA5-1BEF7BB372FB}" dt="2026-01-14T16:11:49.347" v="1472" actId="27636"/>
          <ac:spMkLst>
            <pc:docMk/>
            <pc:sldMk cId="989959211" sldId="261"/>
            <ac:spMk id="11" creationId="{00000000-0000-0000-0000-000000000000}"/>
          </ac:spMkLst>
        </pc:spChg>
        <pc:picChg chg="mod ord">
          <ac:chgData name="Nowaczyk, Tracy A (KYTC)" userId="f2f19a0d-7aff-45a8-9bea-1c46f648d1a1" providerId="ADAL" clId="{6F4C83EC-2435-4585-ABA5-1BEF7BB372FB}" dt="2026-01-14T16:11:49.341" v="1471" actId="700"/>
          <ac:picMkLst>
            <pc:docMk/>
            <pc:sldMk cId="989959211" sldId="261"/>
            <ac:picMk id="6" creationId="{CD09BBD6-172D-40DB-804E-2337BB639383}"/>
          </ac:picMkLst>
        </pc:picChg>
      </pc:sldChg>
      <pc:sldChg chg="add del setBg">
        <pc:chgData name="Nowaczyk, Tracy A (KYTC)" userId="f2f19a0d-7aff-45a8-9bea-1c46f648d1a1" providerId="ADAL" clId="{6F4C83EC-2435-4585-ABA5-1BEF7BB372FB}" dt="2026-01-14T16:01:59.960" v="1378" actId="47"/>
        <pc:sldMkLst>
          <pc:docMk/>
          <pc:sldMk cId="1575682552" sldId="264"/>
        </pc:sldMkLst>
      </pc:sldChg>
      <pc:sldChg chg="add del setBg">
        <pc:chgData name="Nowaczyk, Tracy A (KYTC)" userId="f2f19a0d-7aff-45a8-9bea-1c46f648d1a1" providerId="ADAL" clId="{6F4C83EC-2435-4585-ABA5-1BEF7BB372FB}" dt="2026-01-13T20:47:19.450" v="1366" actId="47"/>
        <pc:sldMkLst>
          <pc:docMk/>
          <pc:sldMk cId="1344579287" sldId="268"/>
        </pc:sldMkLst>
      </pc:sldChg>
      <pc:sldChg chg="modSp mod">
        <pc:chgData name="Nowaczyk, Tracy A (KYTC)" userId="f2f19a0d-7aff-45a8-9bea-1c46f648d1a1" providerId="ADAL" clId="{6F4C83EC-2435-4585-ABA5-1BEF7BB372FB}" dt="2026-01-13T18:21:25.838" v="86" actId="1076"/>
        <pc:sldMkLst>
          <pc:docMk/>
          <pc:sldMk cId="1511550284" sldId="269"/>
        </pc:sldMkLst>
        <pc:spChg chg="mod">
          <ac:chgData name="Nowaczyk, Tracy A (KYTC)" userId="f2f19a0d-7aff-45a8-9bea-1c46f648d1a1" providerId="ADAL" clId="{6F4C83EC-2435-4585-ABA5-1BEF7BB372FB}" dt="2026-01-13T18:20:51.940" v="29" actId="20577"/>
          <ac:spMkLst>
            <pc:docMk/>
            <pc:sldMk cId="1511550284" sldId="269"/>
            <ac:spMk id="2" creationId="{00000000-0000-0000-0000-000000000000}"/>
          </ac:spMkLst>
        </pc:spChg>
        <pc:spChg chg="mod">
          <ac:chgData name="Nowaczyk, Tracy A (KYTC)" userId="f2f19a0d-7aff-45a8-9bea-1c46f648d1a1" providerId="ADAL" clId="{6F4C83EC-2435-4585-ABA5-1BEF7BB372FB}" dt="2026-01-13T18:21:25.838" v="86" actId="1076"/>
          <ac:spMkLst>
            <pc:docMk/>
            <pc:sldMk cId="1511550284" sldId="269"/>
            <ac:spMk id="3" creationId="{00000000-0000-0000-0000-000000000000}"/>
          </ac:spMkLst>
        </pc:spChg>
      </pc:sldChg>
      <pc:sldChg chg="add del">
        <pc:chgData name="Nowaczyk, Tracy A (KYTC)" userId="f2f19a0d-7aff-45a8-9bea-1c46f648d1a1" providerId="ADAL" clId="{6F4C83EC-2435-4585-ABA5-1BEF7BB372FB}" dt="2026-01-14T16:09:39.560" v="1445" actId="47"/>
        <pc:sldMkLst>
          <pc:docMk/>
          <pc:sldMk cId="2315732413" sldId="270"/>
        </pc:sldMkLst>
      </pc:sldChg>
      <pc:sldChg chg="add del">
        <pc:chgData name="Nowaczyk, Tracy A (KYTC)" userId="f2f19a0d-7aff-45a8-9bea-1c46f648d1a1" providerId="ADAL" clId="{6F4C83EC-2435-4585-ABA5-1BEF7BB372FB}" dt="2026-01-14T16:12:41.629" v="1476" actId="47"/>
        <pc:sldMkLst>
          <pc:docMk/>
          <pc:sldMk cId="999248647" sldId="271"/>
        </pc:sldMkLst>
      </pc:sldChg>
      <pc:sldChg chg="del">
        <pc:chgData name="Nowaczyk, Tracy A (KYTC)" userId="f2f19a0d-7aff-45a8-9bea-1c46f648d1a1" providerId="ADAL" clId="{6F4C83EC-2435-4585-ABA5-1BEF7BB372FB}" dt="2026-01-13T18:22:52.548" v="117" actId="47"/>
        <pc:sldMkLst>
          <pc:docMk/>
          <pc:sldMk cId="3106658352" sldId="271"/>
        </pc:sldMkLst>
      </pc:sldChg>
      <pc:sldChg chg="del">
        <pc:chgData name="Nowaczyk, Tracy A (KYTC)" userId="f2f19a0d-7aff-45a8-9bea-1c46f648d1a1" providerId="ADAL" clId="{6F4C83EC-2435-4585-ABA5-1BEF7BB372FB}" dt="2026-01-13T18:22:43.025" v="114" actId="47"/>
        <pc:sldMkLst>
          <pc:docMk/>
          <pc:sldMk cId="69684710" sldId="272"/>
        </pc:sldMkLst>
      </pc:sldChg>
      <pc:sldChg chg="add del setBg">
        <pc:chgData name="Nowaczyk, Tracy A (KYTC)" userId="f2f19a0d-7aff-45a8-9bea-1c46f648d1a1" providerId="ADAL" clId="{6F4C83EC-2435-4585-ABA5-1BEF7BB372FB}" dt="2026-01-13T20:47:34.698" v="1368" actId="47"/>
        <pc:sldMkLst>
          <pc:docMk/>
          <pc:sldMk cId="3567074483" sldId="272"/>
        </pc:sldMkLst>
      </pc:sldChg>
      <pc:sldChg chg="addSp delSp modSp add mod ord setBg modClrScheme chgLayout">
        <pc:chgData name="Nowaczyk, Tracy A (KYTC)" userId="f2f19a0d-7aff-45a8-9bea-1c46f648d1a1" providerId="ADAL" clId="{6F4C83EC-2435-4585-ABA5-1BEF7BB372FB}" dt="2026-01-14T16:11:04.768" v="1457"/>
        <pc:sldMkLst>
          <pc:docMk/>
          <pc:sldMk cId="3655105012" sldId="273"/>
        </pc:sldMkLst>
        <pc:spChg chg="mod ord">
          <ac:chgData name="Nowaczyk, Tracy A (KYTC)" userId="f2f19a0d-7aff-45a8-9bea-1c46f648d1a1" providerId="ADAL" clId="{6F4C83EC-2435-4585-ABA5-1BEF7BB372FB}" dt="2026-01-14T16:01:23.910" v="1375" actId="113"/>
          <ac:spMkLst>
            <pc:docMk/>
            <pc:sldMk cId="3655105012" sldId="273"/>
            <ac:spMk id="2" creationId="{00000000-0000-0000-0000-000000000000}"/>
          </ac:spMkLst>
        </pc:spChg>
        <pc:spChg chg="add del mod ord">
          <ac:chgData name="Nowaczyk, Tracy A (KYTC)" userId="f2f19a0d-7aff-45a8-9bea-1c46f648d1a1" providerId="ADAL" clId="{6F4C83EC-2435-4585-ABA5-1BEF7BB372FB}" dt="2026-01-14T16:01:31.102" v="1376" actId="478"/>
          <ac:spMkLst>
            <pc:docMk/>
            <pc:sldMk cId="3655105012" sldId="273"/>
            <ac:spMk id="3" creationId="{4725F22D-D598-0363-5D8E-AA22FED29981}"/>
          </ac:spMkLst>
        </pc:spChg>
        <pc:graphicFrameChg chg="mod">
          <ac:chgData name="Nowaczyk, Tracy A (KYTC)" userId="f2f19a0d-7aff-45a8-9bea-1c46f648d1a1" providerId="ADAL" clId="{6F4C83EC-2435-4585-ABA5-1BEF7BB372FB}" dt="2026-01-13T20:49:37.330" v="1371" actId="1076"/>
          <ac:graphicFrameMkLst>
            <pc:docMk/>
            <pc:sldMk cId="3655105012" sldId="273"/>
            <ac:graphicFrameMk id="6" creationId="{4D252FCC-062B-4715-BD02-F8E99750C1A4}"/>
          </ac:graphicFrameMkLst>
        </pc:graphicFrameChg>
      </pc:sldChg>
      <pc:sldChg chg="add del setBg">
        <pc:chgData name="Nowaczyk, Tracy A (KYTC)" userId="f2f19a0d-7aff-45a8-9bea-1c46f648d1a1" providerId="ADAL" clId="{6F4C83EC-2435-4585-ABA5-1BEF7BB372FB}" dt="2026-01-14T16:01:58.779" v="1377" actId="47"/>
        <pc:sldMkLst>
          <pc:docMk/>
          <pc:sldMk cId="2293892869" sldId="274"/>
        </pc:sldMkLst>
      </pc:sldChg>
      <pc:sldChg chg="modSp add mod ord setBg modClrScheme chgLayout">
        <pc:chgData name="Nowaczyk, Tracy A (KYTC)" userId="f2f19a0d-7aff-45a8-9bea-1c46f648d1a1" providerId="ADAL" clId="{6F4C83EC-2435-4585-ABA5-1BEF7BB372FB}" dt="2026-01-14T16:10:43.672" v="1453"/>
        <pc:sldMkLst>
          <pc:docMk/>
          <pc:sldMk cId="3584500949" sldId="276"/>
        </pc:sldMkLst>
        <pc:spChg chg="mod ord">
          <ac:chgData name="Nowaczyk, Tracy A (KYTC)" userId="f2f19a0d-7aff-45a8-9bea-1c46f648d1a1" providerId="ADAL" clId="{6F4C83EC-2435-4585-ABA5-1BEF7BB372FB}" dt="2026-01-14T16:09:10.036" v="1444" actId="20577"/>
          <ac:spMkLst>
            <pc:docMk/>
            <pc:sldMk cId="3584500949" sldId="276"/>
            <ac:spMk id="2" creationId="{00000000-0000-0000-0000-000000000000}"/>
          </ac:spMkLst>
        </pc:spChg>
        <pc:spChg chg="mod ord">
          <ac:chgData name="Nowaczyk, Tracy A (KYTC)" userId="f2f19a0d-7aff-45a8-9bea-1c46f648d1a1" providerId="ADAL" clId="{6F4C83EC-2435-4585-ABA5-1BEF7BB372FB}" dt="2026-01-14T16:08:17.287" v="1410" actId="27636"/>
          <ac:spMkLst>
            <pc:docMk/>
            <pc:sldMk cId="3584500949" sldId="276"/>
            <ac:spMk id="3" creationId="{00000000-0000-0000-0000-000000000000}"/>
          </ac:spMkLst>
        </pc:spChg>
      </pc:sldChg>
      <pc:sldChg chg="add del">
        <pc:chgData name="Nowaczyk, Tracy A (KYTC)" userId="f2f19a0d-7aff-45a8-9bea-1c46f648d1a1" providerId="ADAL" clId="{6F4C83EC-2435-4585-ABA5-1BEF7BB372FB}" dt="2026-01-14T16:12:42.982" v="1477" actId="47"/>
        <pc:sldMkLst>
          <pc:docMk/>
          <pc:sldMk cId="49493142" sldId="277"/>
        </pc:sldMkLst>
      </pc:sldChg>
      <pc:sldChg chg="add del">
        <pc:chgData name="Nowaczyk, Tracy A (KYTC)" userId="f2f19a0d-7aff-45a8-9bea-1c46f648d1a1" providerId="ADAL" clId="{6F4C83EC-2435-4585-ABA5-1BEF7BB372FB}" dt="2026-01-14T16:12:44.941" v="1478" actId="47"/>
        <pc:sldMkLst>
          <pc:docMk/>
          <pc:sldMk cId="916517337" sldId="278"/>
        </pc:sldMkLst>
      </pc:sldChg>
      <pc:sldChg chg="add del">
        <pc:chgData name="Nowaczyk, Tracy A (KYTC)" userId="f2f19a0d-7aff-45a8-9bea-1c46f648d1a1" providerId="ADAL" clId="{6F4C83EC-2435-4585-ABA5-1BEF7BB372FB}" dt="2026-01-14T16:12:47.365" v="1480" actId="47"/>
        <pc:sldMkLst>
          <pc:docMk/>
          <pc:sldMk cId="197942455" sldId="279"/>
        </pc:sldMkLst>
      </pc:sldChg>
      <pc:sldChg chg="add del">
        <pc:chgData name="Nowaczyk, Tracy A (KYTC)" userId="f2f19a0d-7aff-45a8-9bea-1c46f648d1a1" providerId="ADAL" clId="{6F4C83EC-2435-4585-ABA5-1BEF7BB372FB}" dt="2026-01-14T16:12:48.357" v="1481" actId="47"/>
        <pc:sldMkLst>
          <pc:docMk/>
          <pc:sldMk cId="2192081281" sldId="280"/>
        </pc:sldMkLst>
      </pc:sldChg>
      <pc:sldChg chg="modSp del mod ord">
        <pc:chgData name="Nowaczyk, Tracy A (KYTC)" userId="f2f19a0d-7aff-45a8-9bea-1c46f648d1a1" providerId="ADAL" clId="{6F4C83EC-2435-4585-ABA5-1BEF7BB372FB}" dt="2026-01-13T18:35:39.289" v="653" actId="47"/>
        <pc:sldMkLst>
          <pc:docMk/>
          <pc:sldMk cId="333709368" sldId="281"/>
        </pc:sldMkLst>
        <pc:spChg chg="mod">
          <ac:chgData name="Nowaczyk, Tracy A (KYTC)" userId="f2f19a0d-7aff-45a8-9bea-1c46f648d1a1" providerId="ADAL" clId="{6F4C83EC-2435-4585-ABA5-1BEF7BB372FB}" dt="2026-01-13T18:24:19.483" v="133" actId="20577"/>
          <ac:spMkLst>
            <pc:docMk/>
            <pc:sldMk cId="333709368" sldId="281"/>
            <ac:spMk id="2" creationId="{AD8622A8-2D84-4DBB-814C-B86F104509F7}"/>
          </ac:spMkLst>
        </pc:spChg>
        <pc:graphicFrameChg chg="mod modGraphic">
          <ac:chgData name="Nowaczyk, Tracy A (KYTC)" userId="f2f19a0d-7aff-45a8-9bea-1c46f648d1a1" providerId="ADAL" clId="{6F4C83EC-2435-4585-ABA5-1BEF7BB372FB}" dt="2026-01-13T18:32:03.490" v="393"/>
          <ac:graphicFrameMkLst>
            <pc:docMk/>
            <pc:sldMk cId="333709368" sldId="281"/>
            <ac:graphicFrameMk id="10" creationId="{6FE17145-A51E-435D-ABD1-36775F5B24F3}"/>
          </ac:graphicFrameMkLst>
        </pc:graphicFrameChg>
      </pc:sldChg>
      <pc:sldChg chg="add del">
        <pc:chgData name="Nowaczyk, Tracy A (KYTC)" userId="f2f19a0d-7aff-45a8-9bea-1c46f648d1a1" providerId="ADAL" clId="{6F4C83EC-2435-4585-ABA5-1BEF7BB372FB}" dt="2026-01-14T16:12:53.164" v="1483" actId="47"/>
        <pc:sldMkLst>
          <pc:docMk/>
          <pc:sldMk cId="745809163" sldId="281"/>
        </pc:sldMkLst>
      </pc:sldChg>
      <pc:sldChg chg="modSp add mod ord setBg modClrScheme chgLayout">
        <pc:chgData name="Nowaczyk, Tracy A (KYTC)" userId="f2f19a0d-7aff-45a8-9bea-1c46f648d1a1" providerId="ADAL" clId="{6F4C83EC-2435-4585-ABA5-1BEF7BB372FB}" dt="2026-01-14T16:10:53.642" v="1455"/>
        <pc:sldMkLst>
          <pc:docMk/>
          <pc:sldMk cId="2991963057" sldId="283"/>
        </pc:sldMkLst>
        <pc:spChg chg="mod ord">
          <ac:chgData name="Nowaczyk, Tracy A (KYTC)" userId="f2f19a0d-7aff-45a8-9bea-1c46f648d1a1" providerId="ADAL" clId="{6F4C83EC-2435-4585-ABA5-1BEF7BB372FB}" dt="2026-01-14T16:02:43.814" v="1400" actId="20577"/>
          <ac:spMkLst>
            <pc:docMk/>
            <pc:sldMk cId="2991963057" sldId="283"/>
            <ac:spMk id="2" creationId="{00000000-0000-0000-0000-000000000000}"/>
          </ac:spMkLst>
        </pc:spChg>
        <pc:spChg chg="mod ord">
          <ac:chgData name="Nowaczyk, Tracy A (KYTC)" userId="f2f19a0d-7aff-45a8-9bea-1c46f648d1a1" providerId="ADAL" clId="{6F4C83EC-2435-4585-ABA5-1BEF7BB372FB}" dt="2026-01-14T16:02:08.425" v="1380" actId="27636"/>
          <ac:spMkLst>
            <pc:docMk/>
            <pc:sldMk cId="2991963057" sldId="283"/>
            <ac:spMk id="3" creationId="{00000000-0000-0000-0000-000000000000}"/>
          </ac:spMkLst>
        </pc:spChg>
        <pc:picChg chg="mod">
          <ac:chgData name="Nowaczyk, Tracy A (KYTC)" userId="f2f19a0d-7aff-45a8-9bea-1c46f648d1a1" providerId="ADAL" clId="{6F4C83EC-2435-4585-ABA5-1BEF7BB372FB}" dt="2026-01-14T16:02:14.496" v="1381" actId="1076"/>
          <ac:picMkLst>
            <pc:docMk/>
            <pc:sldMk cId="2991963057" sldId="283"/>
            <ac:picMk id="5" creationId="{E86998D5-CA47-42A4-8CF8-887087160C30}"/>
          </ac:picMkLst>
        </pc:picChg>
      </pc:sldChg>
      <pc:sldChg chg="add del setBg">
        <pc:chgData name="Nowaczyk, Tracy A (KYTC)" userId="f2f19a0d-7aff-45a8-9bea-1c46f648d1a1" providerId="ADAL" clId="{6F4C83EC-2435-4585-ABA5-1BEF7BB372FB}" dt="2026-01-14T16:03:43.425" v="1404" actId="47"/>
        <pc:sldMkLst>
          <pc:docMk/>
          <pc:sldMk cId="1310389946" sldId="284"/>
        </pc:sldMkLst>
      </pc:sldChg>
      <pc:sldChg chg="addSp modSp add mod setBg modClrScheme chgLayout">
        <pc:chgData name="Nowaczyk, Tracy A (KYTC)" userId="f2f19a0d-7aff-45a8-9bea-1c46f648d1a1" providerId="ADAL" clId="{6F4C83EC-2435-4585-ABA5-1BEF7BB372FB}" dt="2026-01-14T17:10:36.087" v="2140" actId="20577"/>
        <pc:sldMkLst>
          <pc:docMk/>
          <pc:sldMk cId="402589518" sldId="285"/>
        </pc:sldMkLst>
        <pc:spChg chg="mod ord">
          <ac:chgData name="Nowaczyk, Tracy A (KYTC)" userId="f2f19a0d-7aff-45a8-9bea-1c46f648d1a1" providerId="ADAL" clId="{6F4C83EC-2435-4585-ABA5-1BEF7BB372FB}" dt="2026-01-14T16:45:41.312" v="1501" actId="6549"/>
          <ac:spMkLst>
            <pc:docMk/>
            <pc:sldMk cId="402589518" sldId="285"/>
            <ac:spMk id="2" creationId="{00000000-0000-0000-0000-000000000000}"/>
          </ac:spMkLst>
        </pc:spChg>
        <pc:spChg chg="mod ord">
          <ac:chgData name="Nowaczyk, Tracy A (KYTC)" userId="f2f19a0d-7aff-45a8-9bea-1c46f648d1a1" providerId="ADAL" clId="{6F4C83EC-2435-4585-ABA5-1BEF7BB372FB}" dt="2026-01-14T17:10:36.087" v="2140" actId="20577"/>
          <ac:spMkLst>
            <pc:docMk/>
            <pc:sldMk cId="402589518" sldId="285"/>
            <ac:spMk id="3" creationId="{00000000-0000-0000-0000-000000000000}"/>
          </ac:spMkLst>
        </pc:spChg>
        <pc:spChg chg="add mod ord">
          <ac:chgData name="Nowaczyk, Tracy A (KYTC)" userId="f2f19a0d-7aff-45a8-9bea-1c46f648d1a1" providerId="ADAL" clId="{6F4C83EC-2435-4585-ABA5-1BEF7BB372FB}" dt="2026-01-14T16:45:20.381" v="1498" actId="700"/>
          <ac:spMkLst>
            <pc:docMk/>
            <pc:sldMk cId="402589518" sldId="285"/>
            <ac:spMk id="4" creationId="{F1458C47-5535-BCCA-3222-B955BB8674B6}"/>
          </ac:spMkLst>
        </pc:spChg>
        <pc:picChg chg="mod">
          <ac:chgData name="Nowaczyk, Tracy A (KYTC)" userId="f2f19a0d-7aff-45a8-9bea-1c46f648d1a1" providerId="ADAL" clId="{6F4C83EC-2435-4585-ABA5-1BEF7BB372FB}" dt="2026-01-14T16:07:39.275" v="1406" actId="14100"/>
          <ac:picMkLst>
            <pc:docMk/>
            <pc:sldMk cId="402589518" sldId="285"/>
            <ac:picMk id="8" creationId="{F3882876-F432-4169-BF11-21EFEE89F7E9}"/>
          </ac:picMkLst>
        </pc:picChg>
      </pc:sldChg>
      <pc:sldChg chg="add del setBg">
        <pc:chgData name="Nowaczyk, Tracy A (KYTC)" userId="f2f19a0d-7aff-45a8-9bea-1c46f648d1a1" providerId="ADAL" clId="{6F4C83EC-2435-4585-ABA5-1BEF7BB372FB}" dt="2026-01-13T20:22:06.684" v="1307" actId="47"/>
        <pc:sldMkLst>
          <pc:docMk/>
          <pc:sldMk cId="2268947084" sldId="286"/>
        </pc:sldMkLst>
      </pc:sldChg>
      <pc:sldChg chg="add del setBg">
        <pc:chgData name="Nowaczyk, Tracy A (KYTC)" userId="f2f19a0d-7aff-45a8-9bea-1c46f648d1a1" providerId="ADAL" clId="{6F4C83EC-2435-4585-ABA5-1BEF7BB372FB}" dt="2026-01-13T20:20:28.061" v="1304" actId="47"/>
        <pc:sldMkLst>
          <pc:docMk/>
          <pc:sldMk cId="2142412941" sldId="288"/>
        </pc:sldMkLst>
      </pc:sldChg>
      <pc:sldChg chg="add del setBg">
        <pc:chgData name="Nowaczyk, Tracy A (KYTC)" userId="f2f19a0d-7aff-45a8-9bea-1c46f648d1a1" providerId="ADAL" clId="{6F4C83EC-2435-4585-ABA5-1BEF7BB372FB}" dt="2026-01-13T20:20:14.333" v="1302" actId="47"/>
        <pc:sldMkLst>
          <pc:docMk/>
          <pc:sldMk cId="550564356" sldId="289"/>
        </pc:sldMkLst>
      </pc:sldChg>
      <pc:sldChg chg="add del setBg">
        <pc:chgData name="Nowaczyk, Tracy A (KYTC)" userId="f2f19a0d-7aff-45a8-9bea-1c46f648d1a1" providerId="ADAL" clId="{6F4C83EC-2435-4585-ABA5-1BEF7BB372FB}" dt="2026-01-13T20:20:17.694" v="1303" actId="47"/>
        <pc:sldMkLst>
          <pc:docMk/>
          <pc:sldMk cId="4035778450" sldId="290"/>
        </pc:sldMkLst>
      </pc:sldChg>
      <pc:sldChg chg="add del setBg">
        <pc:chgData name="Nowaczyk, Tracy A (KYTC)" userId="f2f19a0d-7aff-45a8-9bea-1c46f648d1a1" providerId="ADAL" clId="{6F4C83EC-2435-4585-ABA5-1BEF7BB372FB}" dt="2026-01-13T20:20:29.245" v="1305" actId="47"/>
        <pc:sldMkLst>
          <pc:docMk/>
          <pc:sldMk cId="240922663" sldId="291"/>
        </pc:sldMkLst>
      </pc:sldChg>
      <pc:sldChg chg="add del setBg">
        <pc:chgData name="Nowaczyk, Tracy A (KYTC)" userId="f2f19a0d-7aff-45a8-9bea-1c46f648d1a1" providerId="ADAL" clId="{6F4C83EC-2435-4585-ABA5-1BEF7BB372FB}" dt="2026-01-13T20:20:32.545" v="1306" actId="47"/>
        <pc:sldMkLst>
          <pc:docMk/>
          <pc:sldMk cId="3200995851" sldId="292"/>
        </pc:sldMkLst>
      </pc:sldChg>
      <pc:sldChg chg="add del setBg">
        <pc:chgData name="Nowaczyk, Tracy A (KYTC)" userId="f2f19a0d-7aff-45a8-9bea-1c46f648d1a1" providerId="ADAL" clId="{6F4C83EC-2435-4585-ABA5-1BEF7BB372FB}" dt="2026-01-14T16:04:53.379" v="1405" actId="47"/>
        <pc:sldMkLst>
          <pc:docMk/>
          <pc:sldMk cId="2788391881" sldId="293"/>
        </pc:sldMkLst>
      </pc:sldChg>
      <pc:sldChg chg="del">
        <pc:chgData name="Nowaczyk, Tracy A (KYTC)" userId="f2f19a0d-7aff-45a8-9bea-1c46f648d1a1" providerId="ADAL" clId="{6F4C83EC-2435-4585-ABA5-1BEF7BB372FB}" dt="2026-01-13T20:04:23.891" v="1251" actId="47"/>
        <pc:sldMkLst>
          <pc:docMk/>
          <pc:sldMk cId="1169493834" sldId="294"/>
        </pc:sldMkLst>
      </pc:sldChg>
      <pc:sldChg chg="modSp add del mod">
        <pc:chgData name="Nowaczyk, Tracy A (KYTC)" userId="f2f19a0d-7aff-45a8-9bea-1c46f648d1a1" providerId="ADAL" clId="{6F4C83EC-2435-4585-ABA5-1BEF7BB372FB}" dt="2026-01-14T17:14:42.186" v="2142"/>
        <pc:sldMkLst>
          <pc:docMk/>
          <pc:sldMk cId="2820547124" sldId="297"/>
        </pc:sldMkLst>
        <pc:spChg chg="mod">
          <ac:chgData name="Nowaczyk, Tracy A (KYTC)" userId="f2f19a0d-7aff-45a8-9bea-1c46f648d1a1" providerId="ADAL" clId="{6F4C83EC-2435-4585-ABA5-1BEF7BB372FB}" dt="2026-01-13T18:22:17.136" v="113" actId="20577"/>
          <ac:spMkLst>
            <pc:docMk/>
            <pc:sldMk cId="2820547124" sldId="297"/>
            <ac:spMk id="2" creationId="{00000000-0000-0000-0000-000000000000}"/>
          </ac:spMkLst>
        </pc:spChg>
      </pc:sldChg>
      <pc:sldChg chg="add">
        <pc:chgData name="Nowaczyk, Tracy A (KYTC)" userId="f2f19a0d-7aff-45a8-9bea-1c46f648d1a1" providerId="ADAL" clId="{6F4C83EC-2435-4585-ABA5-1BEF7BB372FB}" dt="2026-01-14T17:15:35.708" v="2143"/>
        <pc:sldMkLst>
          <pc:docMk/>
          <pc:sldMk cId="1440730158" sldId="303"/>
        </pc:sldMkLst>
      </pc:sldChg>
      <pc:sldChg chg="del">
        <pc:chgData name="Nowaczyk, Tracy A (KYTC)" userId="f2f19a0d-7aff-45a8-9bea-1c46f648d1a1" providerId="ADAL" clId="{6F4C83EC-2435-4585-ABA5-1BEF7BB372FB}" dt="2026-01-13T20:04:21.450" v="1249" actId="47"/>
        <pc:sldMkLst>
          <pc:docMk/>
          <pc:sldMk cId="1687333786" sldId="304"/>
        </pc:sldMkLst>
      </pc:sldChg>
      <pc:sldChg chg="del">
        <pc:chgData name="Nowaczyk, Tracy A (KYTC)" userId="f2f19a0d-7aff-45a8-9bea-1c46f648d1a1" providerId="ADAL" clId="{6F4C83EC-2435-4585-ABA5-1BEF7BB372FB}" dt="2026-01-13T20:04:22.718" v="1250" actId="47"/>
        <pc:sldMkLst>
          <pc:docMk/>
          <pc:sldMk cId="3524661711" sldId="305"/>
        </pc:sldMkLst>
      </pc:sldChg>
      <pc:sldChg chg="addSp delSp modSp new mod">
        <pc:chgData name="Nowaczyk, Tracy A (KYTC)" userId="f2f19a0d-7aff-45a8-9bea-1c46f648d1a1" providerId="ADAL" clId="{6F4C83EC-2435-4585-ABA5-1BEF7BB372FB}" dt="2026-01-14T17:03:31.083" v="2124" actId="20577"/>
        <pc:sldMkLst>
          <pc:docMk/>
          <pc:sldMk cId="1659456874" sldId="306"/>
        </pc:sldMkLst>
        <pc:spChg chg="del">
          <ac:chgData name="Nowaczyk, Tracy A (KYTC)" userId="f2f19a0d-7aff-45a8-9bea-1c46f648d1a1" providerId="ADAL" clId="{6F4C83EC-2435-4585-ABA5-1BEF7BB372FB}" dt="2026-01-13T18:33:26.515" v="395" actId="1032"/>
          <ac:spMkLst>
            <pc:docMk/>
            <pc:sldMk cId="1659456874" sldId="306"/>
            <ac:spMk id="2" creationId="{CA4FE4A2-51B7-65FC-4EC5-D5A96C2BF9CD}"/>
          </ac:spMkLst>
        </pc:spChg>
        <pc:spChg chg="mod">
          <ac:chgData name="Nowaczyk, Tracy A (KYTC)" userId="f2f19a0d-7aff-45a8-9bea-1c46f648d1a1" providerId="ADAL" clId="{6F4C83EC-2435-4585-ABA5-1BEF7BB372FB}" dt="2026-01-13T18:35:36.225" v="652" actId="20577"/>
          <ac:spMkLst>
            <pc:docMk/>
            <pc:sldMk cId="1659456874" sldId="306"/>
            <ac:spMk id="3" creationId="{97BE30D7-D98B-67D4-B3C0-8A92A45605EA}"/>
          </ac:spMkLst>
        </pc:spChg>
        <pc:graphicFrameChg chg="add mod modGraphic">
          <ac:chgData name="Nowaczyk, Tracy A (KYTC)" userId="f2f19a0d-7aff-45a8-9bea-1c46f648d1a1" providerId="ADAL" clId="{6F4C83EC-2435-4585-ABA5-1BEF7BB372FB}" dt="2026-01-14T17:03:31.083" v="2124" actId="20577"/>
          <ac:graphicFrameMkLst>
            <pc:docMk/>
            <pc:sldMk cId="1659456874" sldId="306"/>
            <ac:graphicFrameMk id="4" creationId="{8B494A16-4BEB-58EF-701A-CB809A61460D}"/>
          </ac:graphicFrameMkLst>
        </pc:graphicFrameChg>
      </pc:sldChg>
      <pc:sldChg chg="addSp delSp modSp new mod">
        <pc:chgData name="Nowaczyk, Tracy A (KYTC)" userId="f2f19a0d-7aff-45a8-9bea-1c46f648d1a1" providerId="ADAL" clId="{6F4C83EC-2435-4585-ABA5-1BEF7BB372FB}" dt="2026-01-13T19:35:54.327" v="1090" actId="20577"/>
        <pc:sldMkLst>
          <pc:docMk/>
          <pc:sldMk cId="3410029432" sldId="307"/>
        </pc:sldMkLst>
        <pc:spChg chg="add del">
          <ac:chgData name="Nowaczyk, Tracy A (KYTC)" userId="f2f19a0d-7aff-45a8-9bea-1c46f648d1a1" providerId="ADAL" clId="{6F4C83EC-2435-4585-ABA5-1BEF7BB372FB}" dt="2026-01-13T18:37:36.594" v="688" actId="3680"/>
          <ac:spMkLst>
            <pc:docMk/>
            <pc:sldMk cId="3410029432" sldId="307"/>
            <ac:spMk id="2" creationId="{A6B42348-4B13-6967-D231-F56EE459027E}"/>
          </ac:spMkLst>
        </pc:spChg>
        <pc:spChg chg="mod">
          <ac:chgData name="Nowaczyk, Tracy A (KYTC)" userId="f2f19a0d-7aff-45a8-9bea-1c46f648d1a1" providerId="ADAL" clId="{6F4C83EC-2435-4585-ABA5-1BEF7BB372FB}" dt="2026-01-13T18:36:34.967" v="685" actId="20577"/>
          <ac:spMkLst>
            <pc:docMk/>
            <pc:sldMk cId="3410029432" sldId="307"/>
            <ac:spMk id="3" creationId="{009B63D5-184E-0E4C-263B-70C74037864C}"/>
          </ac:spMkLst>
        </pc:spChg>
        <pc:spChg chg="add del mod">
          <ac:chgData name="Nowaczyk, Tracy A (KYTC)" userId="f2f19a0d-7aff-45a8-9bea-1c46f648d1a1" providerId="ADAL" clId="{6F4C83EC-2435-4585-ABA5-1BEF7BB372FB}" dt="2026-01-13T18:38:59.075" v="722" actId="3680"/>
          <ac:spMkLst>
            <pc:docMk/>
            <pc:sldMk cId="3410029432" sldId="307"/>
            <ac:spMk id="7" creationId="{129D1855-0773-C892-4550-B365CAF5B8A1}"/>
          </ac:spMkLst>
        </pc:spChg>
        <pc:graphicFrameChg chg="add del modGraphic">
          <ac:chgData name="Nowaczyk, Tracy A (KYTC)" userId="f2f19a0d-7aff-45a8-9bea-1c46f648d1a1" providerId="ADAL" clId="{6F4C83EC-2435-4585-ABA5-1BEF7BB372FB}" dt="2026-01-13T18:37:20.971" v="687" actId="1032"/>
          <ac:graphicFrameMkLst>
            <pc:docMk/>
            <pc:sldMk cId="3410029432" sldId="307"/>
            <ac:graphicFrameMk id="4" creationId="{3C1C77CE-C031-4B9F-5CE9-425814459091}"/>
          </ac:graphicFrameMkLst>
        </pc:graphicFrameChg>
        <pc:graphicFrameChg chg="add del mod ord modGraphic">
          <ac:chgData name="Nowaczyk, Tracy A (KYTC)" userId="f2f19a0d-7aff-45a8-9bea-1c46f648d1a1" providerId="ADAL" clId="{6F4C83EC-2435-4585-ABA5-1BEF7BB372FB}" dt="2026-01-13T18:38:49.567" v="721" actId="478"/>
          <ac:graphicFrameMkLst>
            <pc:docMk/>
            <pc:sldMk cId="3410029432" sldId="307"/>
            <ac:graphicFrameMk id="5" creationId="{89D0319A-F3BA-886F-A585-D3A9CAD51FFA}"/>
          </ac:graphicFrameMkLst>
        </pc:graphicFrameChg>
        <pc:graphicFrameChg chg="add mod ord modGraphic">
          <ac:chgData name="Nowaczyk, Tracy A (KYTC)" userId="f2f19a0d-7aff-45a8-9bea-1c46f648d1a1" providerId="ADAL" clId="{6F4C83EC-2435-4585-ABA5-1BEF7BB372FB}" dt="2026-01-13T19:35:54.327" v="1090" actId="20577"/>
          <ac:graphicFrameMkLst>
            <pc:docMk/>
            <pc:sldMk cId="3410029432" sldId="307"/>
            <ac:graphicFrameMk id="8" creationId="{1F49FFBC-6868-90DB-DFEC-D2B5B8774758}"/>
          </ac:graphicFrameMkLst>
        </pc:graphicFrameChg>
      </pc:sldChg>
      <pc:sldChg chg="addSp delSp modSp new del mod">
        <pc:chgData name="Nowaczyk, Tracy A (KYTC)" userId="f2f19a0d-7aff-45a8-9bea-1c46f648d1a1" providerId="ADAL" clId="{6F4C83EC-2435-4585-ABA5-1BEF7BB372FB}" dt="2026-01-13T19:55:26.152" v="1246" actId="47"/>
        <pc:sldMkLst>
          <pc:docMk/>
          <pc:sldMk cId="1514409270" sldId="308"/>
        </pc:sldMkLst>
        <pc:spChg chg="del">
          <ac:chgData name="Nowaczyk, Tracy A (KYTC)" userId="f2f19a0d-7aff-45a8-9bea-1c46f648d1a1" providerId="ADAL" clId="{6F4C83EC-2435-4585-ABA5-1BEF7BB372FB}" dt="2026-01-13T19:38:05.430" v="1092"/>
          <ac:spMkLst>
            <pc:docMk/>
            <pc:sldMk cId="1514409270" sldId="308"/>
            <ac:spMk id="2" creationId="{0F3CFB95-6578-6D79-6BA0-857B9B5D56A1}"/>
          </ac:spMkLst>
        </pc:spChg>
        <pc:graphicFrameChg chg="add mod modGraphic">
          <ac:chgData name="Nowaczyk, Tracy A (KYTC)" userId="f2f19a0d-7aff-45a8-9bea-1c46f648d1a1" providerId="ADAL" clId="{6F4C83EC-2435-4585-ABA5-1BEF7BB372FB}" dt="2026-01-13T19:38:27.563" v="1095" actId="14100"/>
          <ac:graphicFrameMkLst>
            <pc:docMk/>
            <pc:sldMk cId="1514409270" sldId="308"/>
            <ac:graphicFrameMk id="4" creationId="{B420EC4E-082C-956F-0F5E-B5C74EF1853C}"/>
          </ac:graphicFrameMkLst>
        </pc:graphicFrameChg>
      </pc:sldChg>
      <pc:sldChg chg="addSp delSp modSp new mod">
        <pc:chgData name="Nowaczyk, Tracy A (KYTC)" userId="f2f19a0d-7aff-45a8-9bea-1c46f648d1a1" providerId="ADAL" clId="{6F4C83EC-2435-4585-ABA5-1BEF7BB372FB}" dt="2026-01-13T19:55:35.095" v="1248" actId="14100"/>
        <pc:sldMkLst>
          <pc:docMk/>
          <pc:sldMk cId="1052252568" sldId="309"/>
        </pc:sldMkLst>
        <pc:spChg chg="del">
          <ac:chgData name="Nowaczyk, Tracy A (KYTC)" userId="f2f19a0d-7aff-45a8-9bea-1c46f648d1a1" providerId="ADAL" clId="{6F4C83EC-2435-4585-ABA5-1BEF7BB372FB}" dt="2026-01-13T19:52:50.042" v="1123" actId="3680"/>
          <ac:spMkLst>
            <pc:docMk/>
            <pc:sldMk cId="1052252568" sldId="309"/>
            <ac:spMk id="2" creationId="{FCBAC8C7-6449-0CEC-5E87-A80A696B32F9}"/>
          </ac:spMkLst>
        </pc:spChg>
        <pc:spChg chg="mod">
          <ac:chgData name="Nowaczyk, Tracy A (KYTC)" userId="f2f19a0d-7aff-45a8-9bea-1c46f648d1a1" providerId="ADAL" clId="{6F4C83EC-2435-4585-ABA5-1BEF7BB372FB}" dt="2026-01-13T19:52:09.554" v="1122" actId="20577"/>
          <ac:spMkLst>
            <pc:docMk/>
            <pc:sldMk cId="1052252568" sldId="309"/>
            <ac:spMk id="3" creationId="{F9D6BA3E-973B-F973-FD43-3FD669375F6D}"/>
          </ac:spMkLst>
        </pc:spChg>
        <pc:graphicFrameChg chg="add mod ord modGraphic">
          <ac:chgData name="Nowaczyk, Tracy A (KYTC)" userId="f2f19a0d-7aff-45a8-9bea-1c46f648d1a1" providerId="ADAL" clId="{6F4C83EC-2435-4585-ABA5-1BEF7BB372FB}" dt="2026-01-13T19:55:35.095" v="1248" actId="14100"/>
          <ac:graphicFrameMkLst>
            <pc:docMk/>
            <pc:sldMk cId="1052252568" sldId="309"/>
            <ac:graphicFrameMk id="4" creationId="{4F098416-2EE8-0A4F-906A-5B6E374BF69F}"/>
          </ac:graphicFrameMkLst>
        </pc:graphicFrameChg>
      </pc:sldChg>
      <pc:sldChg chg="add del setBg">
        <pc:chgData name="Nowaczyk, Tracy A (KYTC)" userId="f2f19a0d-7aff-45a8-9bea-1c46f648d1a1" providerId="ADAL" clId="{6F4C83EC-2435-4585-ABA5-1BEF7BB372FB}" dt="2026-01-14T16:03:01.815" v="1401" actId="47"/>
        <pc:sldMkLst>
          <pc:docMk/>
          <pc:sldMk cId="2612385649" sldId="310"/>
        </pc:sldMkLst>
      </pc:sldChg>
      <pc:sldChg chg="modSp new mod">
        <pc:chgData name="Nowaczyk, Tracy A (KYTC)" userId="f2f19a0d-7aff-45a8-9bea-1c46f648d1a1" providerId="ADAL" clId="{6F4C83EC-2435-4585-ABA5-1BEF7BB372FB}" dt="2026-01-13T20:45:56.597" v="1365" actId="20577"/>
        <pc:sldMkLst>
          <pc:docMk/>
          <pc:sldMk cId="1825520779" sldId="311"/>
        </pc:sldMkLst>
        <pc:spChg chg="mod">
          <ac:chgData name="Nowaczyk, Tracy A (KYTC)" userId="f2f19a0d-7aff-45a8-9bea-1c46f648d1a1" providerId="ADAL" clId="{6F4C83EC-2435-4585-ABA5-1BEF7BB372FB}" dt="2026-01-13T20:08:07.975" v="1301" actId="1076"/>
          <ac:spMkLst>
            <pc:docMk/>
            <pc:sldMk cId="1825520779" sldId="311"/>
            <ac:spMk id="2" creationId="{EBFCE637-CE79-C450-3B70-FC37E650F4CE}"/>
          </ac:spMkLst>
        </pc:spChg>
        <pc:spChg chg="mod">
          <ac:chgData name="Nowaczyk, Tracy A (KYTC)" userId="f2f19a0d-7aff-45a8-9bea-1c46f648d1a1" providerId="ADAL" clId="{6F4C83EC-2435-4585-ABA5-1BEF7BB372FB}" dt="2026-01-13T20:45:56.597" v="1365" actId="20577"/>
          <ac:spMkLst>
            <pc:docMk/>
            <pc:sldMk cId="1825520779" sldId="311"/>
            <ac:spMk id="3" creationId="{0B4BFFEE-0497-A977-F5B3-17563B1A89BD}"/>
          </ac:spMkLst>
        </pc:spChg>
      </pc:sldChg>
      <pc:sldChg chg="modSp new mod">
        <pc:chgData name="Nowaczyk, Tracy A (KYTC)" userId="f2f19a0d-7aff-45a8-9bea-1c46f648d1a1" providerId="ADAL" clId="{6F4C83EC-2435-4585-ABA5-1BEF7BB372FB}" dt="2026-01-13T20:47:30.902" v="1367"/>
        <pc:sldMkLst>
          <pc:docMk/>
          <pc:sldMk cId="2364903287" sldId="312"/>
        </pc:sldMkLst>
        <pc:spChg chg="mod">
          <ac:chgData name="Nowaczyk, Tracy A (KYTC)" userId="f2f19a0d-7aff-45a8-9bea-1c46f648d1a1" providerId="ADAL" clId="{6F4C83EC-2435-4585-ABA5-1BEF7BB372FB}" dt="2026-01-13T20:47:30.902" v="1367"/>
          <ac:spMkLst>
            <pc:docMk/>
            <pc:sldMk cId="2364903287" sldId="312"/>
            <ac:spMk id="2" creationId="{B2E807AB-653B-6FE6-A518-17B0A92CC69E}"/>
          </ac:spMkLst>
        </pc:spChg>
        <pc:spChg chg="mod">
          <ac:chgData name="Nowaczyk, Tracy A (KYTC)" userId="f2f19a0d-7aff-45a8-9bea-1c46f648d1a1" providerId="ADAL" clId="{6F4C83EC-2435-4585-ABA5-1BEF7BB372FB}" dt="2026-01-13T20:45:50.022" v="1364" actId="20577"/>
          <ac:spMkLst>
            <pc:docMk/>
            <pc:sldMk cId="2364903287" sldId="312"/>
            <ac:spMk id="3" creationId="{8AB6D759-BC25-6353-3DEF-0B4346D4BC85}"/>
          </ac:spMkLst>
        </pc:spChg>
      </pc:sldChg>
      <pc:sldChg chg="addSp delSp modSp new del mod modClrScheme chgLayout">
        <pc:chgData name="Nowaczyk, Tracy A (KYTC)" userId="f2f19a0d-7aff-45a8-9bea-1c46f648d1a1" providerId="ADAL" clId="{6F4C83EC-2435-4585-ABA5-1BEF7BB372FB}" dt="2026-01-14T16:45:01.314" v="1495" actId="47"/>
        <pc:sldMkLst>
          <pc:docMk/>
          <pc:sldMk cId="114300520" sldId="313"/>
        </pc:sldMkLst>
        <pc:spChg chg="del mod ord">
          <ac:chgData name="Nowaczyk, Tracy A (KYTC)" userId="f2f19a0d-7aff-45a8-9bea-1c46f648d1a1" providerId="ADAL" clId="{6F4C83EC-2435-4585-ABA5-1BEF7BB372FB}" dt="2026-01-14T16:42:51.482" v="1485" actId="700"/>
          <ac:spMkLst>
            <pc:docMk/>
            <pc:sldMk cId="114300520" sldId="313"/>
            <ac:spMk id="2" creationId="{7224C034-BA47-FD3C-1F65-DB22C23C4938}"/>
          </ac:spMkLst>
        </pc:spChg>
        <pc:spChg chg="del mod ord">
          <ac:chgData name="Nowaczyk, Tracy A (KYTC)" userId="f2f19a0d-7aff-45a8-9bea-1c46f648d1a1" providerId="ADAL" clId="{6F4C83EC-2435-4585-ABA5-1BEF7BB372FB}" dt="2026-01-14T16:42:51.482" v="1485" actId="700"/>
          <ac:spMkLst>
            <pc:docMk/>
            <pc:sldMk cId="114300520" sldId="313"/>
            <ac:spMk id="3" creationId="{C0BBE4E5-6845-E3C2-8FC9-0DB7CC6F6171}"/>
          </ac:spMkLst>
        </pc:spChg>
        <pc:spChg chg="del">
          <ac:chgData name="Nowaczyk, Tracy A (KYTC)" userId="f2f19a0d-7aff-45a8-9bea-1c46f648d1a1" providerId="ADAL" clId="{6F4C83EC-2435-4585-ABA5-1BEF7BB372FB}" dt="2026-01-14T16:42:51.482" v="1485" actId="700"/>
          <ac:spMkLst>
            <pc:docMk/>
            <pc:sldMk cId="114300520" sldId="313"/>
            <ac:spMk id="4" creationId="{AB074742-7F6F-D002-BDA7-A4911B40F9FB}"/>
          </ac:spMkLst>
        </pc:spChg>
        <pc:spChg chg="add mod ord">
          <ac:chgData name="Nowaczyk, Tracy A (KYTC)" userId="f2f19a0d-7aff-45a8-9bea-1c46f648d1a1" providerId="ADAL" clId="{6F4C83EC-2435-4585-ABA5-1BEF7BB372FB}" dt="2026-01-14T16:44:52.937" v="1494" actId="20577"/>
          <ac:spMkLst>
            <pc:docMk/>
            <pc:sldMk cId="114300520" sldId="313"/>
            <ac:spMk id="5" creationId="{9445CA3C-E4DC-7640-0CF4-8C358ED3F2CF}"/>
          </ac:spMkLst>
        </pc:spChg>
        <pc:spChg chg="add mod ord">
          <ac:chgData name="Nowaczyk, Tracy A (KYTC)" userId="f2f19a0d-7aff-45a8-9bea-1c46f648d1a1" providerId="ADAL" clId="{6F4C83EC-2435-4585-ABA5-1BEF7BB372FB}" dt="2026-01-14T16:42:51.482" v="1485" actId="700"/>
          <ac:spMkLst>
            <pc:docMk/>
            <pc:sldMk cId="114300520" sldId="313"/>
            <ac:spMk id="6" creationId="{669AA292-9102-22C4-4003-4123BB81623C}"/>
          </ac:spMkLst>
        </pc:spChg>
      </pc:sldChg>
      <pc:sldChg chg="modSp new del">
        <pc:chgData name="Nowaczyk, Tracy A (KYTC)" userId="f2f19a0d-7aff-45a8-9bea-1c46f648d1a1" providerId="ADAL" clId="{6F4C83EC-2435-4585-ABA5-1BEF7BB372FB}" dt="2026-01-13T20:49:51.395" v="1373" actId="47"/>
        <pc:sldMkLst>
          <pc:docMk/>
          <pc:sldMk cId="1128291908" sldId="313"/>
        </pc:sldMkLst>
        <pc:spChg chg="mod">
          <ac:chgData name="Nowaczyk, Tracy A (KYTC)" userId="f2f19a0d-7aff-45a8-9bea-1c46f648d1a1" providerId="ADAL" clId="{6F4C83EC-2435-4585-ABA5-1BEF7BB372FB}" dt="2026-01-13T20:49:23.703" v="1370"/>
          <ac:spMkLst>
            <pc:docMk/>
            <pc:sldMk cId="1128291908" sldId="313"/>
            <ac:spMk id="2" creationId="{24188D56-31E9-FD26-59A9-36EB70219A1E}"/>
          </ac:spMkLst>
        </pc:spChg>
      </pc:sldChg>
      <pc:sldChg chg="add del">
        <pc:chgData name="Nowaczyk, Tracy A (KYTC)" userId="f2f19a0d-7aff-45a8-9bea-1c46f648d1a1" providerId="ADAL" clId="{6F4C83EC-2435-4585-ABA5-1BEF7BB372FB}" dt="2026-01-14T16:48:06.408" v="1504" actId="2890"/>
        <pc:sldMkLst>
          <pc:docMk/>
          <pc:sldMk cId="2946412058" sldId="313"/>
        </pc:sldMkLst>
      </pc:sldChg>
      <pc:sldChg chg="addSp delSp modSp new mod modClrScheme chgLayout">
        <pc:chgData name="Nowaczyk, Tracy A (KYTC)" userId="f2f19a0d-7aff-45a8-9bea-1c46f648d1a1" providerId="ADAL" clId="{6F4C83EC-2435-4585-ABA5-1BEF7BB372FB}" dt="2026-01-14T17:16:03.948" v="2191" actId="14100"/>
        <pc:sldMkLst>
          <pc:docMk/>
          <pc:sldMk cId="3206753706" sldId="313"/>
        </pc:sldMkLst>
        <pc:spChg chg="mod ord">
          <ac:chgData name="Nowaczyk, Tracy A (KYTC)" userId="f2f19a0d-7aff-45a8-9bea-1c46f648d1a1" providerId="ADAL" clId="{6F4C83EC-2435-4585-ABA5-1BEF7BB372FB}" dt="2026-01-14T17:15:47.934" v="2150" actId="20577"/>
          <ac:spMkLst>
            <pc:docMk/>
            <pc:sldMk cId="3206753706" sldId="313"/>
            <ac:spMk id="2" creationId="{FA045646-2C64-8C94-A030-8BC2931813F8}"/>
          </ac:spMkLst>
        </pc:spChg>
        <pc:spChg chg="mod ord">
          <ac:chgData name="Nowaczyk, Tracy A (KYTC)" userId="f2f19a0d-7aff-45a8-9bea-1c46f648d1a1" providerId="ADAL" clId="{6F4C83EC-2435-4585-ABA5-1BEF7BB372FB}" dt="2026-01-14T16:51:07.064" v="1609" actId="6549"/>
          <ac:spMkLst>
            <pc:docMk/>
            <pc:sldMk cId="3206753706" sldId="313"/>
            <ac:spMk id="3" creationId="{70FB649F-CFFD-4AAF-3656-A4529C4D93D1}"/>
          </ac:spMkLst>
        </pc:spChg>
        <pc:spChg chg="del mod ord">
          <ac:chgData name="Nowaczyk, Tracy A (KYTC)" userId="f2f19a0d-7aff-45a8-9bea-1c46f648d1a1" providerId="ADAL" clId="{6F4C83EC-2435-4585-ABA5-1BEF7BB372FB}" dt="2026-01-14T16:50:53.670" v="1607" actId="700"/>
          <ac:spMkLst>
            <pc:docMk/>
            <pc:sldMk cId="3206753706" sldId="313"/>
            <ac:spMk id="4" creationId="{67327A21-9100-C988-80BC-6D6A9C08B7A2}"/>
          </ac:spMkLst>
        </pc:spChg>
        <pc:spChg chg="add mod ord">
          <ac:chgData name="Nowaczyk, Tracy A (KYTC)" userId="f2f19a0d-7aff-45a8-9bea-1c46f648d1a1" providerId="ADAL" clId="{6F4C83EC-2435-4585-ABA5-1BEF7BB372FB}" dt="2026-01-14T17:16:03.948" v="2191" actId="14100"/>
          <ac:spMkLst>
            <pc:docMk/>
            <pc:sldMk cId="3206753706" sldId="313"/>
            <ac:spMk id="5" creationId="{5BFBAAD6-F0E7-CBFF-D852-73554F512970}"/>
          </ac:spMkLst>
        </pc:spChg>
        <pc:spChg chg="add mod ord">
          <ac:chgData name="Nowaczyk, Tracy A (KYTC)" userId="f2f19a0d-7aff-45a8-9bea-1c46f648d1a1" providerId="ADAL" clId="{6F4C83EC-2435-4585-ABA5-1BEF7BB372FB}" dt="2026-01-14T16:51:29.192" v="1649" actId="20577"/>
          <ac:spMkLst>
            <pc:docMk/>
            <pc:sldMk cId="3206753706" sldId="313"/>
            <ac:spMk id="6" creationId="{4E6E2AAD-437D-0F4A-E82D-F85AD69A01E6}"/>
          </ac:spMkLst>
        </pc:spChg>
        <pc:spChg chg="add mod ord">
          <ac:chgData name="Nowaczyk, Tracy A (KYTC)" userId="f2f19a0d-7aff-45a8-9bea-1c46f648d1a1" providerId="ADAL" clId="{6F4C83EC-2435-4585-ABA5-1BEF7BB372FB}" dt="2026-01-14T16:53:09.673" v="1894" actId="20577"/>
          <ac:spMkLst>
            <pc:docMk/>
            <pc:sldMk cId="3206753706" sldId="313"/>
            <ac:spMk id="7" creationId="{D8045C28-DA72-3305-65B6-6C3572C5DD4E}"/>
          </ac:spMkLst>
        </pc:spChg>
        <pc:spChg chg="add del mod ord">
          <ac:chgData name="Nowaczyk, Tracy A (KYTC)" userId="f2f19a0d-7aff-45a8-9bea-1c46f648d1a1" providerId="ADAL" clId="{6F4C83EC-2435-4585-ABA5-1BEF7BB372FB}" dt="2026-01-14T16:53:21.312" v="1895" actId="21"/>
          <ac:spMkLst>
            <pc:docMk/>
            <pc:sldMk cId="3206753706" sldId="313"/>
            <ac:spMk id="8" creationId="{DA4F4B64-7A08-8470-3CDB-2D9EC4301DF3}"/>
          </ac:spMkLst>
        </pc:spChg>
      </pc:sldChg>
      <pc:sldChg chg="addSp delSp modSp new mod modClrScheme chgLayout">
        <pc:chgData name="Nowaczyk, Tracy A (KYTC)" userId="f2f19a0d-7aff-45a8-9bea-1c46f648d1a1" providerId="ADAL" clId="{6F4C83EC-2435-4585-ABA5-1BEF7BB372FB}" dt="2026-01-14T17:09:54.253" v="2138" actId="20577"/>
        <pc:sldMkLst>
          <pc:docMk/>
          <pc:sldMk cId="2569979057" sldId="314"/>
        </pc:sldMkLst>
        <pc:spChg chg="del mod ord">
          <ac:chgData name="Nowaczyk, Tracy A (KYTC)" userId="f2f19a0d-7aff-45a8-9bea-1c46f648d1a1" providerId="ADAL" clId="{6F4C83EC-2435-4585-ABA5-1BEF7BB372FB}" dt="2026-01-14T17:08:38.502" v="2126" actId="700"/>
          <ac:spMkLst>
            <pc:docMk/>
            <pc:sldMk cId="2569979057" sldId="314"/>
            <ac:spMk id="2" creationId="{125F4D4D-F630-9CD9-76E4-B59CC379801D}"/>
          </ac:spMkLst>
        </pc:spChg>
        <pc:spChg chg="del mod ord">
          <ac:chgData name="Nowaczyk, Tracy A (KYTC)" userId="f2f19a0d-7aff-45a8-9bea-1c46f648d1a1" providerId="ADAL" clId="{6F4C83EC-2435-4585-ABA5-1BEF7BB372FB}" dt="2026-01-14T17:08:38.502" v="2126" actId="700"/>
          <ac:spMkLst>
            <pc:docMk/>
            <pc:sldMk cId="2569979057" sldId="314"/>
            <ac:spMk id="3" creationId="{8787E450-265F-2249-F644-7971EDAF50E0}"/>
          </ac:spMkLst>
        </pc:spChg>
        <pc:spChg chg="del">
          <ac:chgData name="Nowaczyk, Tracy A (KYTC)" userId="f2f19a0d-7aff-45a8-9bea-1c46f648d1a1" providerId="ADAL" clId="{6F4C83EC-2435-4585-ABA5-1BEF7BB372FB}" dt="2026-01-14T17:08:38.502" v="2126" actId="700"/>
          <ac:spMkLst>
            <pc:docMk/>
            <pc:sldMk cId="2569979057" sldId="314"/>
            <ac:spMk id="4" creationId="{CE50B587-CDB5-3BA8-4398-8DED50FC9193}"/>
          </ac:spMkLst>
        </pc:spChg>
        <pc:spChg chg="add mod ord">
          <ac:chgData name="Nowaczyk, Tracy A (KYTC)" userId="f2f19a0d-7aff-45a8-9bea-1c46f648d1a1" providerId="ADAL" clId="{6F4C83EC-2435-4585-ABA5-1BEF7BB372FB}" dt="2026-01-14T17:09:54.253" v="2138" actId="20577"/>
          <ac:spMkLst>
            <pc:docMk/>
            <pc:sldMk cId="2569979057" sldId="314"/>
            <ac:spMk id="5" creationId="{C55D19F5-308A-5708-3A9F-69B19BFD6587}"/>
          </ac:spMkLst>
        </pc:spChg>
        <pc:spChg chg="add del mod ord">
          <ac:chgData name="Nowaczyk, Tracy A (KYTC)" userId="f2f19a0d-7aff-45a8-9bea-1c46f648d1a1" providerId="ADAL" clId="{6F4C83EC-2435-4585-ABA5-1BEF7BB372FB}" dt="2026-01-14T17:08:55.610" v="2127"/>
          <ac:spMkLst>
            <pc:docMk/>
            <pc:sldMk cId="2569979057" sldId="314"/>
            <ac:spMk id="6" creationId="{D5D60B29-3F80-940D-49E8-F5ED76443546}"/>
          </ac:spMkLst>
        </pc:spChg>
        <pc:graphicFrameChg chg="add mod modGraphic">
          <ac:chgData name="Nowaczyk, Tracy A (KYTC)" userId="f2f19a0d-7aff-45a8-9bea-1c46f648d1a1" providerId="ADAL" clId="{6F4C83EC-2435-4585-ABA5-1BEF7BB372FB}" dt="2026-01-14T17:09:34.057" v="2132" actId="113"/>
          <ac:graphicFrameMkLst>
            <pc:docMk/>
            <pc:sldMk cId="2569979057" sldId="314"/>
            <ac:graphicFrameMk id="7" creationId="{89EAB11D-D94A-D54A-8EEC-DFF38D0A4DF9}"/>
          </ac:graphicFrameMkLst>
        </pc:graphicFrameChg>
      </pc:sldChg>
      <pc:sldChg chg="add">
        <pc:chgData name="Nowaczyk, Tracy A (KYTC)" userId="f2f19a0d-7aff-45a8-9bea-1c46f648d1a1" providerId="ADAL" clId="{6F4C83EC-2435-4585-ABA5-1BEF7BB372FB}" dt="2026-01-14T17:16:31.391" v="2192"/>
        <pc:sldMkLst>
          <pc:docMk/>
          <pc:sldMk cId="1574040333" sldId="315"/>
        </pc:sldMkLst>
      </pc:sldChg>
      <pc:sldMasterChg chg="delSldLayout">
        <pc:chgData name="Nowaczyk, Tracy A (KYTC)" userId="f2f19a0d-7aff-45a8-9bea-1c46f648d1a1" providerId="ADAL" clId="{6F4C83EC-2435-4585-ABA5-1BEF7BB372FB}" dt="2026-01-14T16:12:53.164" v="1483" actId="47"/>
        <pc:sldMasterMkLst>
          <pc:docMk/>
          <pc:sldMasterMk cId="1859513661" sldId="2147483648"/>
        </pc:sldMasterMkLst>
        <pc:sldLayoutChg chg="del">
          <pc:chgData name="Nowaczyk, Tracy A (KYTC)" userId="f2f19a0d-7aff-45a8-9bea-1c46f648d1a1" providerId="ADAL" clId="{6F4C83EC-2435-4585-ABA5-1BEF7BB372FB}" dt="2026-01-14T16:12:52.054" v="1482" actId="47"/>
          <pc:sldLayoutMkLst>
            <pc:docMk/>
            <pc:sldMasterMk cId="1859513661" sldId="2147483648"/>
            <pc:sldLayoutMk cId="4100147165" sldId="2147483658"/>
          </pc:sldLayoutMkLst>
        </pc:sldLayoutChg>
        <pc:sldLayoutChg chg="del">
          <pc:chgData name="Nowaczyk, Tracy A (KYTC)" userId="f2f19a0d-7aff-45a8-9bea-1c46f648d1a1" providerId="ADAL" clId="{6F4C83EC-2435-4585-ABA5-1BEF7BB372FB}" dt="2026-01-14T16:12:53.164" v="1483" actId="47"/>
          <pc:sldLayoutMkLst>
            <pc:docMk/>
            <pc:sldMasterMk cId="1859513661" sldId="2147483648"/>
            <pc:sldLayoutMk cId="4135797965" sldId="2147483659"/>
          </pc:sldLayoutMkLst>
        </pc:sldLayoutChg>
        <pc:sldLayoutChg chg="del">
          <pc:chgData name="Nowaczyk, Tracy A (KYTC)" userId="f2f19a0d-7aff-45a8-9bea-1c46f648d1a1" providerId="ADAL" clId="{6F4C83EC-2435-4585-ABA5-1BEF7BB372FB}" dt="2026-01-14T16:01:59.960" v="1378" actId="47"/>
          <pc:sldLayoutMkLst>
            <pc:docMk/>
            <pc:sldMasterMk cId="1859513661" sldId="2147483648"/>
            <pc:sldLayoutMk cId="167418302"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6044C-1514-4782-B608-6541B8F2647E}"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n-US"/>
        </a:p>
      </dgm:t>
    </dgm:pt>
    <dgm:pt modelId="{2AB2BE4E-1898-4F7F-9033-9D7EB752AE43}">
      <dgm:prSet phldrT="[Text]" phldr="0"/>
      <dgm:spPr/>
      <dgm:t>
        <a:bodyPr/>
        <a:lstStyle/>
        <a:p>
          <a:r>
            <a:rPr lang="en-US" dirty="0"/>
            <a:t>October 2022 </a:t>
          </a:r>
        </a:p>
        <a:p>
          <a:r>
            <a:rPr lang="en-US" dirty="0"/>
            <a:t>Full Performance Period Report/Baseline Performance Period</a:t>
          </a:r>
        </a:p>
      </dgm:t>
    </dgm:pt>
    <dgm:pt modelId="{C5A21100-A3C1-41D7-B0E4-9AB1BD862539}" type="parTrans" cxnId="{B7CBA728-B594-4014-A871-B2F073933A0B}">
      <dgm:prSet/>
      <dgm:spPr/>
      <dgm:t>
        <a:bodyPr/>
        <a:lstStyle/>
        <a:p>
          <a:endParaRPr lang="en-US"/>
        </a:p>
      </dgm:t>
    </dgm:pt>
    <dgm:pt modelId="{5F985E01-D57B-428D-B5EA-78A02195D1B7}" type="sibTrans" cxnId="{B7CBA728-B594-4014-A871-B2F073933A0B}">
      <dgm:prSet/>
      <dgm:spPr/>
      <dgm:t>
        <a:bodyPr/>
        <a:lstStyle/>
        <a:p>
          <a:endParaRPr lang="en-US"/>
        </a:p>
      </dgm:t>
    </dgm:pt>
    <dgm:pt modelId="{5C14AD4C-E1A9-4A2B-A1CB-3B7AD6E32439}">
      <dgm:prSet phldrT="[Text]" phldr="0"/>
      <dgm:spPr/>
      <dgm:t>
        <a:bodyPr/>
        <a:lstStyle/>
        <a:p>
          <a:r>
            <a:rPr lang="en-US" dirty="0"/>
            <a:t>October 2024</a:t>
          </a:r>
        </a:p>
        <a:p>
          <a:r>
            <a:rPr lang="en-US" dirty="0"/>
            <a:t>Mid Performance Period Progress Report</a:t>
          </a:r>
        </a:p>
      </dgm:t>
    </dgm:pt>
    <dgm:pt modelId="{37AD13AD-35D5-4686-BB8C-239FEE04EA16}" type="parTrans" cxnId="{FC3E22DD-9443-4223-AB3A-FEFD82CE510D}">
      <dgm:prSet/>
      <dgm:spPr/>
      <dgm:t>
        <a:bodyPr/>
        <a:lstStyle/>
        <a:p>
          <a:endParaRPr lang="en-US"/>
        </a:p>
      </dgm:t>
    </dgm:pt>
    <dgm:pt modelId="{CC459B25-F6C9-46A1-BF78-12D70B36F764}" type="sibTrans" cxnId="{FC3E22DD-9443-4223-AB3A-FEFD82CE510D}">
      <dgm:prSet/>
      <dgm:spPr/>
      <dgm:t>
        <a:bodyPr/>
        <a:lstStyle/>
        <a:p>
          <a:endParaRPr lang="en-US"/>
        </a:p>
      </dgm:t>
    </dgm:pt>
    <dgm:pt modelId="{5EC7F0B1-51C5-443D-A963-7D45F5816B10}">
      <dgm:prSet phldrT="[Text]" phldr="0"/>
      <dgm:spPr/>
      <dgm:t>
        <a:bodyPr/>
        <a:lstStyle/>
        <a:p>
          <a:r>
            <a:rPr lang="en-US" dirty="0"/>
            <a:t>October 2026</a:t>
          </a:r>
        </a:p>
        <a:p>
          <a:r>
            <a:rPr lang="en-US" dirty="0"/>
            <a:t>Full Performance Period Report/Baseline Performance Period Report</a:t>
          </a:r>
        </a:p>
      </dgm:t>
    </dgm:pt>
    <dgm:pt modelId="{EB64172E-EA0E-4D63-AA04-C12A5C309446}" type="parTrans" cxnId="{F6BFC5B7-A7DB-4E70-A53C-E925CD0EF319}">
      <dgm:prSet/>
      <dgm:spPr/>
      <dgm:t>
        <a:bodyPr/>
        <a:lstStyle/>
        <a:p>
          <a:endParaRPr lang="en-US"/>
        </a:p>
      </dgm:t>
    </dgm:pt>
    <dgm:pt modelId="{FD2D79FB-75CB-4080-AD45-C42A71CE39C5}" type="sibTrans" cxnId="{F6BFC5B7-A7DB-4E70-A53C-E925CD0EF319}">
      <dgm:prSet/>
      <dgm:spPr/>
      <dgm:t>
        <a:bodyPr/>
        <a:lstStyle/>
        <a:p>
          <a:endParaRPr lang="en-US"/>
        </a:p>
      </dgm:t>
    </dgm:pt>
    <dgm:pt modelId="{C5CE6A90-6072-4AB7-9C5E-D499F694425E}">
      <dgm:prSet/>
      <dgm:spPr/>
      <dgm:t>
        <a:bodyPr/>
        <a:lstStyle/>
        <a:p>
          <a:r>
            <a:rPr lang="en-US" dirty="0"/>
            <a:t>MPOs have 180 days after state target setting to support or set their own targets</a:t>
          </a:r>
        </a:p>
      </dgm:t>
    </dgm:pt>
    <dgm:pt modelId="{B74E6C7E-C7C8-472C-9339-8A83AC2ECB36}" type="parTrans" cxnId="{26C6FD56-816A-40A9-A290-66136051DA75}">
      <dgm:prSet/>
      <dgm:spPr/>
      <dgm:t>
        <a:bodyPr/>
        <a:lstStyle/>
        <a:p>
          <a:endParaRPr lang="en-US"/>
        </a:p>
      </dgm:t>
    </dgm:pt>
    <dgm:pt modelId="{75ABF232-3CCC-4849-8961-98C660D73AB6}" type="sibTrans" cxnId="{26C6FD56-816A-40A9-A290-66136051DA75}">
      <dgm:prSet/>
      <dgm:spPr/>
      <dgm:t>
        <a:bodyPr/>
        <a:lstStyle/>
        <a:p>
          <a:endParaRPr lang="en-US"/>
        </a:p>
      </dgm:t>
    </dgm:pt>
    <dgm:pt modelId="{14B4B5E9-2440-4A94-8EE6-5076C50E1597}" type="pres">
      <dgm:prSet presAssocID="{2ED6044C-1514-4782-B608-6541B8F2647E}" presName="Name0" presStyleCnt="0">
        <dgm:presLayoutVars>
          <dgm:dir/>
          <dgm:resizeHandles val="exact"/>
        </dgm:presLayoutVars>
      </dgm:prSet>
      <dgm:spPr/>
    </dgm:pt>
    <dgm:pt modelId="{DA976B44-0976-4E0E-BEFE-78D7D156D702}" type="pres">
      <dgm:prSet presAssocID="{2ED6044C-1514-4782-B608-6541B8F2647E}" presName="arrow" presStyleLbl="bgShp" presStyleIdx="0" presStyleCnt="1"/>
      <dgm:spPr/>
    </dgm:pt>
    <dgm:pt modelId="{E683BAE9-1C3B-46C5-888E-E7ECC10D03B5}" type="pres">
      <dgm:prSet presAssocID="{2ED6044C-1514-4782-B608-6541B8F2647E}" presName="points" presStyleCnt="0"/>
      <dgm:spPr/>
    </dgm:pt>
    <dgm:pt modelId="{640228E7-6E75-4DF9-BE16-AEC2880A8ADA}" type="pres">
      <dgm:prSet presAssocID="{2AB2BE4E-1898-4F7F-9033-9D7EB752AE43}" presName="compositeA" presStyleCnt="0"/>
      <dgm:spPr/>
    </dgm:pt>
    <dgm:pt modelId="{786FE285-E25C-4C1F-9977-1DED976596F0}" type="pres">
      <dgm:prSet presAssocID="{2AB2BE4E-1898-4F7F-9033-9D7EB752AE43}" presName="textA" presStyleLbl="revTx" presStyleIdx="0" presStyleCnt="4">
        <dgm:presLayoutVars>
          <dgm:bulletEnabled val="1"/>
        </dgm:presLayoutVars>
      </dgm:prSet>
      <dgm:spPr/>
    </dgm:pt>
    <dgm:pt modelId="{5E9BFB6D-6235-4524-A8B3-58DA8E385288}" type="pres">
      <dgm:prSet presAssocID="{2AB2BE4E-1898-4F7F-9033-9D7EB752AE43}" presName="circleA" presStyleLbl="node1" presStyleIdx="0" presStyleCnt="4"/>
      <dgm:spPr/>
    </dgm:pt>
    <dgm:pt modelId="{7AB7F874-277F-460B-9EDC-66C43F7934FE}" type="pres">
      <dgm:prSet presAssocID="{2AB2BE4E-1898-4F7F-9033-9D7EB752AE43}" presName="spaceA" presStyleCnt="0"/>
      <dgm:spPr/>
    </dgm:pt>
    <dgm:pt modelId="{AA0C2D4B-A5BC-4E09-9CA7-39824575D101}" type="pres">
      <dgm:prSet presAssocID="{5F985E01-D57B-428D-B5EA-78A02195D1B7}" presName="space" presStyleCnt="0"/>
      <dgm:spPr/>
    </dgm:pt>
    <dgm:pt modelId="{56C04CF2-F470-4A9D-90AB-2514211C9D1F}" type="pres">
      <dgm:prSet presAssocID="{5C14AD4C-E1A9-4A2B-A1CB-3B7AD6E32439}" presName="compositeB" presStyleCnt="0"/>
      <dgm:spPr/>
    </dgm:pt>
    <dgm:pt modelId="{B7470952-832C-427A-A3C8-A5810C34675D}" type="pres">
      <dgm:prSet presAssocID="{5C14AD4C-E1A9-4A2B-A1CB-3B7AD6E32439}" presName="textB" presStyleLbl="revTx" presStyleIdx="1" presStyleCnt="4">
        <dgm:presLayoutVars>
          <dgm:bulletEnabled val="1"/>
        </dgm:presLayoutVars>
      </dgm:prSet>
      <dgm:spPr/>
    </dgm:pt>
    <dgm:pt modelId="{4460287E-57D6-4A72-92C0-98D9D09B005E}" type="pres">
      <dgm:prSet presAssocID="{5C14AD4C-E1A9-4A2B-A1CB-3B7AD6E32439}" presName="circleB" presStyleLbl="node1" presStyleIdx="1" presStyleCnt="4"/>
      <dgm:spPr/>
    </dgm:pt>
    <dgm:pt modelId="{19F6B544-0E39-47A3-ABEA-780E7908F944}" type="pres">
      <dgm:prSet presAssocID="{5C14AD4C-E1A9-4A2B-A1CB-3B7AD6E32439}" presName="spaceB" presStyleCnt="0"/>
      <dgm:spPr/>
    </dgm:pt>
    <dgm:pt modelId="{8B633035-2614-4664-A1F2-DA64C76B4D68}" type="pres">
      <dgm:prSet presAssocID="{CC459B25-F6C9-46A1-BF78-12D70B36F764}" presName="space" presStyleCnt="0"/>
      <dgm:spPr/>
    </dgm:pt>
    <dgm:pt modelId="{ECEEA67F-5470-4095-84A2-FFC65575EC8D}" type="pres">
      <dgm:prSet presAssocID="{5EC7F0B1-51C5-443D-A963-7D45F5816B10}" presName="compositeA" presStyleCnt="0"/>
      <dgm:spPr/>
    </dgm:pt>
    <dgm:pt modelId="{87CB9A4D-D24D-4370-ACE2-0D024570D08B}" type="pres">
      <dgm:prSet presAssocID="{5EC7F0B1-51C5-443D-A963-7D45F5816B10}" presName="textA" presStyleLbl="revTx" presStyleIdx="2" presStyleCnt="4">
        <dgm:presLayoutVars>
          <dgm:bulletEnabled val="1"/>
        </dgm:presLayoutVars>
      </dgm:prSet>
      <dgm:spPr/>
    </dgm:pt>
    <dgm:pt modelId="{0452AB4E-110A-4242-80A6-FDEED647121B}" type="pres">
      <dgm:prSet presAssocID="{5EC7F0B1-51C5-443D-A963-7D45F5816B10}" presName="circleA" presStyleLbl="node1" presStyleIdx="2" presStyleCnt="4"/>
      <dgm:spPr/>
    </dgm:pt>
    <dgm:pt modelId="{2039BB43-4997-409D-8BD0-1E341715ACE9}" type="pres">
      <dgm:prSet presAssocID="{5EC7F0B1-51C5-443D-A963-7D45F5816B10}" presName="spaceA" presStyleCnt="0"/>
      <dgm:spPr/>
    </dgm:pt>
    <dgm:pt modelId="{B1C2ED67-A764-4599-9667-E3973121E62E}" type="pres">
      <dgm:prSet presAssocID="{FD2D79FB-75CB-4080-AD45-C42A71CE39C5}" presName="space" presStyleCnt="0"/>
      <dgm:spPr/>
    </dgm:pt>
    <dgm:pt modelId="{C456C0A1-1049-4FF4-8D58-5B5AB4A45534}" type="pres">
      <dgm:prSet presAssocID="{C5CE6A90-6072-4AB7-9C5E-D499F694425E}" presName="compositeB" presStyleCnt="0"/>
      <dgm:spPr/>
    </dgm:pt>
    <dgm:pt modelId="{CEAE918E-E923-453B-92F7-6AB022B75D76}" type="pres">
      <dgm:prSet presAssocID="{C5CE6A90-6072-4AB7-9C5E-D499F694425E}" presName="textB" presStyleLbl="revTx" presStyleIdx="3" presStyleCnt="4">
        <dgm:presLayoutVars>
          <dgm:bulletEnabled val="1"/>
        </dgm:presLayoutVars>
      </dgm:prSet>
      <dgm:spPr/>
    </dgm:pt>
    <dgm:pt modelId="{F44797A3-E037-4552-A08B-76CF320142AA}" type="pres">
      <dgm:prSet presAssocID="{C5CE6A90-6072-4AB7-9C5E-D499F694425E}" presName="circleB" presStyleLbl="node1" presStyleIdx="3" presStyleCnt="4"/>
      <dgm:spPr/>
    </dgm:pt>
    <dgm:pt modelId="{FB664CDC-D042-40EB-8C63-0A931EA53230}" type="pres">
      <dgm:prSet presAssocID="{C5CE6A90-6072-4AB7-9C5E-D499F694425E}" presName="spaceB" presStyleCnt="0"/>
      <dgm:spPr/>
    </dgm:pt>
  </dgm:ptLst>
  <dgm:cxnLst>
    <dgm:cxn modelId="{0318911D-06CB-44CD-BF9A-EBC006742C7E}" type="presOf" srcId="{2ED6044C-1514-4782-B608-6541B8F2647E}" destId="{14B4B5E9-2440-4A94-8EE6-5076C50E1597}" srcOrd="0" destOrd="0" presId="urn:microsoft.com/office/officeart/2005/8/layout/hProcess11"/>
    <dgm:cxn modelId="{71C9DD20-58C8-475C-BD87-786A341C51F5}" type="presOf" srcId="{2AB2BE4E-1898-4F7F-9033-9D7EB752AE43}" destId="{786FE285-E25C-4C1F-9977-1DED976596F0}" srcOrd="0" destOrd="0" presId="urn:microsoft.com/office/officeart/2005/8/layout/hProcess11"/>
    <dgm:cxn modelId="{B7CBA728-B594-4014-A871-B2F073933A0B}" srcId="{2ED6044C-1514-4782-B608-6541B8F2647E}" destId="{2AB2BE4E-1898-4F7F-9033-9D7EB752AE43}" srcOrd="0" destOrd="0" parTransId="{C5A21100-A3C1-41D7-B0E4-9AB1BD862539}" sibTransId="{5F985E01-D57B-428D-B5EA-78A02195D1B7}"/>
    <dgm:cxn modelId="{26C6FD56-816A-40A9-A290-66136051DA75}" srcId="{2ED6044C-1514-4782-B608-6541B8F2647E}" destId="{C5CE6A90-6072-4AB7-9C5E-D499F694425E}" srcOrd="3" destOrd="0" parTransId="{B74E6C7E-C7C8-472C-9339-8A83AC2ECB36}" sibTransId="{75ABF232-3CCC-4849-8961-98C660D73AB6}"/>
    <dgm:cxn modelId="{4614A1A5-DBEF-4357-A93D-F95F29A977BE}" type="presOf" srcId="{5EC7F0B1-51C5-443D-A963-7D45F5816B10}" destId="{87CB9A4D-D24D-4370-ACE2-0D024570D08B}" srcOrd="0" destOrd="0" presId="urn:microsoft.com/office/officeart/2005/8/layout/hProcess11"/>
    <dgm:cxn modelId="{0B75A4AF-F7A6-49BF-8A10-C80CD17BCA80}" type="presOf" srcId="{C5CE6A90-6072-4AB7-9C5E-D499F694425E}" destId="{CEAE918E-E923-453B-92F7-6AB022B75D76}" srcOrd="0" destOrd="0" presId="urn:microsoft.com/office/officeart/2005/8/layout/hProcess11"/>
    <dgm:cxn modelId="{F6BFC5B7-A7DB-4E70-A53C-E925CD0EF319}" srcId="{2ED6044C-1514-4782-B608-6541B8F2647E}" destId="{5EC7F0B1-51C5-443D-A963-7D45F5816B10}" srcOrd="2" destOrd="0" parTransId="{EB64172E-EA0E-4D63-AA04-C12A5C309446}" sibTransId="{FD2D79FB-75CB-4080-AD45-C42A71CE39C5}"/>
    <dgm:cxn modelId="{6EBAD5D3-6C40-4311-A3A3-F93D8C41FF73}" type="presOf" srcId="{5C14AD4C-E1A9-4A2B-A1CB-3B7AD6E32439}" destId="{B7470952-832C-427A-A3C8-A5810C34675D}" srcOrd="0" destOrd="0" presId="urn:microsoft.com/office/officeart/2005/8/layout/hProcess11"/>
    <dgm:cxn modelId="{FC3E22DD-9443-4223-AB3A-FEFD82CE510D}" srcId="{2ED6044C-1514-4782-B608-6541B8F2647E}" destId="{5C14AD4C-E1A9-4A2B-A1CB-3B7AD6E32439}" srcOrd="1" destOrd="0" parTransId="{37AD13AD-35D5-4686-BB8C-239FEE04EA16}" sibTransId="{CC459B25-F6C9-46A1-BF78-12D70B36F764}"/>
    <dgm:cxn modelId="{CB307C90-7AFE-4677-94AE-DDC9557AB590}" type="presParOf" srcId="{14B4B5E9-2440-4A94-8EE6-5076C50E1597}" destId="{DA976B44-0976-4E0E-BEFE-78D7D156D702}" srcOrd="0" destOrd="0" presId="urn:microsoft.com/office/officeart/2005/8/layout/hProcess11"/>
    <dgm:cxn modelId="{2A8F47F1-6388-4DA3-A540-683632190C6E}" type="presParOf" srcId="{14B4B5E9-2440-4A94-8EE6-5076C50E1597}" destId="{E683BAE9-1C3B-46C5-888E-E7ECC10D03B5}" srcOrd="1" destOrd="0" presId="urn:microsoft.com/office/officeart/2005/8/layout/hProcess11"/>
    <dgm:cxn modelId="{EAD0C85D-AB61-4EF8-AB1A-4C1C5AEF9BF0}" type="presParOf" srcId="{E683BAE9-1C3B-46C5-888E-E7ECC10D03B5}" destId="{640228E7-6E75-4DF9-BE16-AEC2880A8ADA}" srcOrd="0" destOrd="0" presId="urn:microsoft.com/office/officeart/2005/8/layout/hProcess11"/>
    <dgm:cxn modelId="{A652571D-7A9E-488C-90D7-681F6F6A673E}" type="presParOf" srcId="{640228E7-6E75-4DF9-BE16-AEC2880A8ADA}" destId="{786FE285-E25C-4C1F-9977-1DED976596F0}" srcOrd="0" destOrd="0" presId="urn:microsoft.com/office/officeart/2005/8/layout/hProcess11"/>
    <dgm:cxn modelId="{9A1027FE-88BA-4E9D-B6C0-0514F29AE153}" type="presParOf" srcId="{640228E7-6E75-4DF9-BE16-AEC2880A8ADA}" destId="{5E9BFB6D-6235-4524-A8B3-58DA8E385288}" srcOrd="1" destOrd="0" presId="urn:microsoft.com/office/officeart/2005/8/layout/hProcess11"/>
    <dgm:cxn modelId="{9DB3903D-E78F-45D1-A705-9F12EF9DDE11}" type="presParOf" srcId="{640228E7-6E75-4DF9-BE16-AEC2880A8ADA}" destId="{7AB7F874-277F-460B-9EDC-66C43F7934FE}" srcOrd="2" destOrd="0" presId="urn:microsoft.com/office/officeart/2005/8/layout/hProcess11"/>
    <dgm:cxn modelId="{CCD51171-3E12-4D9A-9D58-54565C9B77FE}" type="presParOf" srcId="{E683BAE9-1C3B-46C5-888E-E7ECC10D03B5}" destId="{AA0C2D4B-A5BC-4E09-9CA7-39824575D101}" srcOrd="1" destOrd="0" presId="urn:microsoft.com/office/officeart/2005/8/layout/hProcess11"/>
    <dgm:cxn modelId="{B617235A-0A82-4602-B322-13F8ABC67B51}" type="presParOf" srcId="{E683BAE9-1C3B-46C5-888E-E7ECC10D03B5}" destId="{56C04CF2-F470-4A9D-90AB-2514211C9D1F}" srcOrd="2" destOrd="0" presId="urn:microsoft.com/office/officeart/2005/8/layout/hProcess11"/>
    <dgm:cxn modelId="{F8839D92-F9F0-49D7-B9C3-FB1A50670D8B}" type="presParOf" srcId="{56C04CF2-F470-4A9D-90AB-2514211C9D1F}" destId="{B7470952-832C-427A-A3C8-A5810C34675D}" srcOrd="0" destOrd="0" presId="urn:microsoft.com/office/officeart/2005/8/layout/hProcess11"/>
    <dgm:cxn modelId="{50E4269E-5139-4593-82A2-17E72CF29648}" type="presParOf" srcId="{56C04CF2-F470-4A9D-90AB-2514211C9D1F}" destId="{4460287E-57D6-4A72-92C0-98D9D09B005E}" srcOrd="1" destOrd="0" presId="urn:microsoft.com/office/officeart/2005/8/layout/hProcess11"/>
    <dgm:cxn modelId="{5D97F9FC-1958-43AD-B4BF-8192766D50A6}" type="presParOf" srcId="{56C04CF2-F470-4A9D-90AB-2514211C9D1F}" destId="{19F6B544-0E39-47A3-ABEA-780E7908F944}" srcOrd="2" destOrd="0" presId="urn:microsoft.com/office/officeart/2005/8/layout/hProcess11"/>
    <dgm:cxn modelId="{EE923224-DA52-4A9A-979D-5D860B151B5C}" type="presParOf" srcId="{E683BAE9-1C3B-46C5-888E-E7ECC10D03B5}" destId="{8B633035-2614-4664-A1F2-DA64C76B4D68}" srcOrd="3" destOrd="0" presId="urn:microsoft.com/office/officeart/2005/8/layout/hProcess11"/>
    <dgm:cxn modelId="{47E893F7-8921-4C5B-87DB-BE9BCEDC60C6}" type="presParOf" srcId="{E683BAE9-1C3B-46C5-888E-E7ECC10D03B5}" destId="{ECEEA67F-5470-4095-84A2-FFC65575EC8D}" srcOrd="4" destOrd="0" presId="urn:microsoft.com/office/officeart/2005/8/layout/hProcess11"/>
    <dgm:cxn modelId="{729347B0-9653-4778-A6F2-C65ACCDD0C99}" type="presParOf" srcId="{ECEEA67F-5470-4095-84A2-FFC65575EC8D}" destId="{87CB9A4D-D24D-4370-ACE2-0D024570D08B}" srcOrd="0" destOrd="0" presId="urn:microsoft.com/office/officeart/2005/8/layout/hProcess11"/>
    <dgm:cxn modelId="{95F1621B-4993-4294-803B-558A0CFBAFEC}" type="presParOf" srcId="{ECEEA67F-5470-4095-84A2-FFC65575EC8D}" destId="{0452AB4E-110A-4242-80A6-FDEED647121B}" srcOrd="1" destOrd="0" presId="urn:microsoft.com/office/officeart/2005/8/layout/hProcess11"/>
    <dgm:cxn modelId="{79B72CDF-D4FC-430C-A69D-61D1DFD1E8AB}" type="presParOf" srcId="{ECEEA67F-5470-4095-84A2-FFC65575EC8D}" destId="{2039BB43-4997-409D-8BD0-1E341715ACE9}" srcOrd="2" destOrd="0" presId="urn:microsoft.com/office/officeart/2005/8/layout/hProcess11"/>
    <dgm:cxn modelId="{5972F3DB-A80B-4D52-B046-E2B033106084}" type="presParOf" srcId="{E683BAE9-1C3B-46C5-888E-E7ECC10D03B5}" destId="{B1C2ED67-A764-4599-9667-E3973121E62E}" srcOrd="5" destOrd="0" presId="urn:microsoft.com/office/officeart/2005/8/layout/hProcess11"/>
    <dgm:cxn modelId="{7B9A23DF-54E6-471D-83AC-F248141C5CA1}" type="presParOf" srcId="{E683BAE9-1C3B-46C5-888E-E7ECC10D03B5}" destId="{C456C0A1-1049-4FF4-8D58-5B5AB4A45534}" srcOrd="6" destOrd="0" presId="urn:microsoft.com/office/officeart/2005/8/layout/hProcess11"/>
    <dgm:cxn modelId="{C1968FEF-0FA2-45F4-8A6C-0B56D4F792E5}" type="presParOf" srcId="{C456C0A1-1049-4FF4-8D58-5B5AB4A45534}" destId="{CEAE918E-E923-453B-92F7-6AB022B75D76}" srcOrd="0" destOrd="0" presId="urn:microsoft.com/office/officeart/2005/8/layout/hProcess11"/>
    <dgm:cxn modelId="{4219C993-B74B-434B-B989-FEABF586CEF7}" type="presParOf" srcId="{C456C0A1-1049-4FF4-8D58-5B5AB4A45534}" destId="{F44797A3-E037-4552-A08B-76CF320142AA}" srcOrd="1" destOrd="0" presId="urn:microsoft.com/office/officeart/2005/8/layout/hProcess11"/>
    <dgm:cxn modelId="{56769B23-3980-40CD-917A-4840F944887A}" type="presParOf" srcId="{C456C0A1-1049-4FF4-8D58-5B5AB4A45534}" destId="{FB664CDC-D042-40EB-8C63-0A931EA5323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76B44-0976-4E0E-BEFE-78D7D156D702}">
      <dsp:nvSpPr>
        <dsp:cNvPr id="0" name=""/>
        <dsp:cNvSpPr/>
      </dsp:nvSpPr>
      <dsp:spPr>
        <a:xfrm>
          <a:off x="0" y="1362982"/>
          <a:ext cx="10574767" cy="181731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FE285-E25C-4C1F-9977-1DED976596F0}">
      <dsp:nvSpPr>
        <dsp:cNvPr id="0" name=""/>
        <dsp:cNvSpPr/>
      </dsp:nvSpPr>
      <dsp:spPr>
        <a:xfrm>
          <a:off x="4763" y="0"/>
          <a:ext cx="2291027" cy="181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October 2022 </a:t>
          </a:r>
        </a:p>
        <a:p>
          <a:pPr marL="0" lvl="0" indent="0" algn="ctr" defTabSz="755650">
            <a:lnSpc>
              <a:spcPct val="90000"/>
            </a:lnSpc>
            <a:spcBef>
              <a:spcPct val="0"/>
            </a:spcBef>
            <a:spcAft>
              <a:spcPct val="35000"/>
            </a:spcAft>
            <a:buNone/>
          </a:pPr>
          <a:r>
            <a:rPr lang="en-US" sz="1700" kern="1200" dirty="0"/>
            <a:t>Full Performance Period Report/Baseline Performance Period</a:t>
          </a:r>
        </a:p>
      </dsp:txBody>
      <dsp:txXfrm>
        <a:off x="4763" y="0"/>
        <a:ext cx="2291027" cy="1817310"/>
      </dsp:txXfrm>
    </dsp:sp>
    <dsp:sp modelId="{5E9BFB6D-6235-4524-A8B3-58DA8E385288}">
      <dsp:nvSpPr>
        <dsp:cNvPr id="0" name=""/>
        <dsp:cNvSpPr/>
      </dsp:nvSpPr>
      <dsp:spPr>
        <a:xfrm>
          <a:off x="923113" y="2044474"/>
          <a:ext cx="454327" cy="4543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70952-832C-427A-A3C8-A5810C34675D}">
      <dsp:nvSpPr>
        <dsp:cNvPr id="0" name=""/>
        <dsp:cNvSpPr/>
      </dsp:nvSpPr>
      <dsp:spPr>
        <a:xfrm>
          <a:off x="2410342" y="2725965"/>
          <a:ext cx="2291027" cy="181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October 2024</a:t>
          </a:r>
        </a:p>
        <a:p>
          <a:pPr marL="0" lvl="0" indent="0" algn="ctr" defTabSz="755650">
            <a:lnSpc>
              <a:spcPct val="90000"/>
            </a:lnSpc>
            <a:spcBef>
              <a:spcPct val="0"/>
            </a:spcBef>
            <a:spcAft>
              <a:spcPct val="35000"/>
            </a:spcAft>
            <a:buNone/>
          </a:pPr>
          <a:r>
            <a:rPr lang="en-US" sz="1700" kern="1200" dirty="0"/>
            <a:t>Mid Performance Period Progress Report</a:t>
          </a:r>
        </a:p>
      </dsp:txBody>
      <dsp:txXfrm>
        <a:off x="2410342" y="2725965"/>
        <a:ext cx="2291027" cy="1817310"/>
      </dsp:txXfrm>
    </dsp:sp>
    <dsp:sp modelId="{4460287E-57D6-4A72-92C0-98D9D09B005E}">
      <dsp:nvSpPr>
        <dsp:cNvPr id="0" name=""/>
        <dsp:cNvSpPr/>
      </dsp:nvSpPr>
      <dsp:spPr>
        <a:xfrm>
          <a:off x="3328691" y="2044474"/>
          <a:ext cx="454327" cy="454327"/>
        </a:xfrm>
        <a:prstGeom prst="ellipse">
          <a:avLst/>
        </a:prstGeom>
        <a:solidFill>
          <a:schemeClr val="accent2">
            <a:hueOff val="-101251"/>
            <a:satOff val="-9575"/>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B9A4D-D24D-4370-ACE2-0D024570D08B}">
      <dsp:nvSpPr>
        <dsp:cNvPr id="0" name=""/>
        <dsp:cNvSpPr/>
      </dsp:nvSpPr>
      <dsp:spPr>
        <a:xfrm>
          <a:off x="4815920" y="0"/>
          <a:ext cx="2291027" cy="181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t>October 2026</a:t>
          </a:r>
        </a:p>
        <a:p>
          <a:pPr marL="0" lvl="0" indent="0" algn="ctr" defTabSz="755650">
            <a:lnSpc>
              <a:spcPct val="90000"/>
            </a:lnSpc>
            <a:spcBef>
              <a:spcPct val="0"/>
            </a:spcBef>
            <a:spcAft>
              <a:spcPct val="35000"/>
            </a:spcAft>
            <a:buNone/>
          </a:pPr>
          <a:r>
            <a:rPr lang="en-US" sz="1700" kern="1200" dirty="0"/>
            <a:t>Full Performance Period Report/Baseline Performance Period Report</a:t>
          </a:r>
        </a:p>
      </dsp:txBody>
      <dsp:txXfrm>
        <a:off x="4815920" y="0"/>
        <a:ext cx="2291027" cy="1817310"/>
      </dsp:txXfrm>
    </dsp:sp>
    <dsp:sp modelId="{0452AB4E-110A-4242-80A6-FDEED647121B}">
      <dsp:nvSpPr>
        <dsp:cNvPr id="0" name=""/>
        <dsp:cNvSpPr/>
      </dsp:nvSpPr>
      <dsp:spPr>
        <a:xfrm>
          <a:off x="5734270" y="2044474"/>
          <a:ext cx="454327" cy="454327"/>
        </a:xfrm>
        <a:prstGeom prst="ellipse">
          <a:avLst/>
        </a:prstGeom>
        <a:solidFill>
          <a:schemeClr val="accent2">
            <a:hueOff val="-202502"/>
            <a:satOff val="-19149"/>
            <a:lumOff val="29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E918E-E923-453B-92F7-6AB022B75D76}">
      <dsp:nvSpPr>
        <dsp:cNvPr id="0" name=""/>
        <dsp:cNvSpPr/>
      </dsp:nvSpPr>
      <dsp:spPr>
        <a:xfrm>
          <a:off x="7221499" y="2725965"/>
          <a:ext cx="2291027" cy="1817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t>MPOs have 180 days after state target setting to support or set their own targets</a:t>
          </a:r>
        </a:p>
      </dsp:txBody>
      <dsp:txXfrm>
        <a:off x="7221499" y="2725965"/>
        <a:ext cx="2291027" cy="1817310"/>
      </dsp:txXfrm>
    </dsp:sp>
    <dsp:sp modelId="{F44797A3-E037-4552-A08B-76CF320142AA}">
      <dsp:nvSpPr>
        <dsp:cNvPr id="0" name=""/>
        <dsp:cNvSpPr/>
      </dsp:nvSpPr>
      <dsp:spPr>
        <a:xfrm>
          <a:off x="8139849" y="2044474"/>
          <a:ext cx="454327" cy="454327"/>
        </a:xfrm>
        <a:prstGeom prst="ellipse">
          <a:avLst/>
        </a:prstGeom>
        <a:solidFill>
          <a:schemeClr val="accent2">
            <a:hueOff val="-303754"/>
            <a:satOff val="-28724"/>
            <a:lumOff val="4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07190-B575-4CF3-8969-5FF5C3106363}"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9D5FC-7644-4981-9199-4E71264AD07C}" type="slidenum">
              <a:rPr lang="en-US" smtClean="0"/>
              <a:t>‹#›</a:t>
            </a:fld>
            <a:endParaRPr lang="en-US"/>
          </a:p>
        </p:txBody>
      </p:sp>
    </p:spTree>
    <p:extLst>
      <p:ext uri="{BB962C8B-B14F-4D97-AF65-F5344CB8AC3E}">
        <p14:creationId xmlns:p14="http://schemas.microsoft.com/office/powerpoint/2010/main" val="80425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Fosters conversations around the needs of communities </a:t>
            </a:r>
          </a:p>
          <a:p>
            <a:r>
              <a:rPr lang="en-US" dirty="0"/>
              <a:t>Brings together high-quality data and insight from subject matter experts and local leaders </a:t>
            </a:r>
          </a:p>
          <a:p>
            <a:r>
              <a:rPr lang="en-US" dirty="0"/>
              <a:t>Allows for fair and balanced resource management that makes a difference in each of the 12 districts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9D5FC-7644-4981-9199-4E71264AD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Aptos" panose="020B0004020202020204" pitchFamily="34" charset="0"/>
                <a:ea typeface="Aptos" panose="020B0004020202020204" pitchFamily="34" charset="0"/>
                <a:cs typeface="Times New Roman" panose="02020603050405020304" pitchFamily="18" charset="0"/>
              </a:rPr>
              <a:t>Improve decision-making and performance tracking with timely and accurate data</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marR="0" indent="0" algn="l">
              <a:spcBef>
                <a:spcPts val="0"/>
              </a:spcBef>
              <a:spcAft>
                <a:spcPts val="0"/>
              </a:spcAft>
              <a:buNone/>
            </a:pPr>
            <a:r>
              <a:rPr lang="en-US" sz="1200" b="0" i="0" u="none" strike="noStrike" dirty="0">
                <a:solidFill>
                  <a:srgbClr val="212121"/>
                </a:solidFill>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9D5FC-7644-4981-9199-4E71264AD0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009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086224" y="1447481"/>
            <a:ext cx="7191375" cy="1042987"/>
          </a:xfrm>
        </p:spPr>
        <p:txBody>
          <a:bodyPr tIns="0" anchor="t">
            <a:normAutofit/>
          </a:bodyPr>
          <a:lstStyle>
            <a:lvl1pPr algn="l">
              <a:defRPr sz="5400" b="1" baseline="0">
                <a:latin typeface="Arial" panose="020B0604020202020204" pitchFamily="34" charset="0"/>
                <a:cs typeface="Arial" panose="020B0604020202020204" pitchFamily="34" charset="0"/>
              </a:defRPr>
            </a:lvl1pPr>
          </a:lstStyle>
          <a:p>
            <a:r>
              <a:rPr lang="en-US" dirty="0"/>
              <a:t>TITLE SLIDE: NAME</a:t>
            </a:r>
          </a:p>
        </p:txBody>
      </p:sp>
      <p:sp>
        <p:nvSpPr>
          <p:cNvPr id="12" name="Text Placeholder 2"/>
          <p:cNvSpPr>
            <a:spLocks noGrp="1"/>
          </p:cNvSpPr>
          <p:nvPr>
            <p:ph type="body" idx="1" hasCustomPrompt="1"/>
          </p:nvPr>
        </p:nvSpPr>
        <p:spPr>
          <a:xfrm>
            <a:off x="4092575" y="2490468"/>
            <a:ext cx="7185025" cy="2043432"/>
          </a:xfrm>
        </p:spPr>
        <p:txBody>
          <a:bodyPr anchor="b"/>
          <a:lstStyle>
            <a:lvl1pPr marL="0" indent="0">
              <a:buNone/>
              <a:defRPr sz="24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information</a:t>
            </a:r>
          </a:p>
        </p:txBody>
      </p:sp>
      <p:sp>
        <p:nvSpPr>
          <p:cNvPr id="13" name="Rectangle 12"/>
          <p:cNvSpPr/>
          <p:nvPr userDrawn="1"/>
        </p:nvSpPr>
        <p:spPr>
          <a:xfrm>
            <a:off x="3667125" y="1604961"/>
            <a:ext cx="85725" cy="2827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6" name="Rectangle 15"/>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2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tatement Slide">
    <p:spTree>
      <p:nvGrpSpPr>
        <p:cNvPr id="1" name=""/>
        <p:cNvGrpSpPr/>
        <p:nvPr/>
      </p:nvGrpSpPr>
      <p:grpSpPr>
        <a:xfrm>
          <a:off x="0" y="0"/>
          <a:ext cx="0" cy="0"/>
          <a:chOff x="0" y="0"/>
          <a:chExt cx="0" cy="0"/>
        </a:xfrm>
      </p:grpSpPr>
      <p:sp>
        <p:nvSpPr>
          <p:cNvPr id="7" name="Rectangle 6"/>
          <p:cNvSpPr/>
          <p:nvPr userDrawn="1"/>
        </p:nvSpPr>
        <p:spPr>
          <a:xfrm>
            <a:off x="3667126" y="1004341"/>
            <a:ext cx="107706" cy="444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3" name="Rectangle 12"/>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hasCustomPrompt="1"/>
          </p:nvPr>
        </p:nvSpPr>
        <p:spPr>
          <a:xfrm>
            <a:off x="4134779" y="1004341"/>
            <a:ext cx="6729533" cy="4598790"/>
          </a:xfrm>
        </p:spPr>
        <p:txBody>
          <a:bodyPr>
            <a:noAutofit/>
          </a:bodyPr>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nSpc>
                <a:spcPct val="110000"/>
              </a:lnSpc>
            </a:pPr>
            <a:r>
              <a:rPr lang="en-US" sz="2400" dirty="0"/>
              <a:t>Content</a:t>
            </a:r>
          </a:p>
          <a:p>
            <a:endParaRPr lang="en-US" dirty="0"/>
          </a:p>
        </p:txBody>
      </p:sp>
    </p:spTree>
    <p:extLst>
      <p:ext uri="{BB962C8B-B14F-4D97-AF65-F5344CB8AC3E}">
        <p14:creationId xmlns:p14="http://schemas.microsoft.com/office/powerpoint/2010/main" val="40486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ed Section">
    <p:spTree>
      <p:nvGrpSpPr>
        <p:cNvPr id="1" name=""/>
        <p:cNvGrpSpPr/>
        <p:nvPr/>
      </p:nvGrpSpPr>
      <p:grpSpPr>
        <a:xfrm>
          <a:off x="0" y="0"/>
          <a:ext cx="0" cy="0"/>
          <a:chOff x="0" y="0"/>
          <a:chExt cx="0" cy="0"/>
        </a:xfrm>
      </p:grpSpPr>
      <p:sp>
        <p:nvSpPr>
          <p:cNvPr id="4" name="Rectangle 3"/>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9" name="Rectangle 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5"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626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itle with two">
    <p:spTree>
      <p:nvGrpSpPr>
        <p:cNvPr id="1" name=""/>
        <p:cNvGrpSpPr/>
        <p:nvPr/>
      </p:nvGrpSpPr>
      <p:grpSpPr>
        <a:xfrm>
          <a:off x="0" y="0"/>
          <a:ext cx="0" cy="0"/>
          <a:chOff x="0" y="0"/>
          <a:chExt cx="0" cy="0"/>
        </a:xfrm>
      </p:grpSpPr>
      <p:sp>
        <p:nvSpPr>
          <p:cNvPr id="10" name="Rectangle 9"/>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
            <a:ext cx="12192000" cy="1384300"/>
          </a:xfrm>
          <a:solidFill>
            <a:schemeClr val="accent2"/>
          </a:solidFill>
        </p:spPr>
        <p:txBody>
          <a:bodyPr lIns="548640" anchor="b" anchorCtr="0"/>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Rectangle 8"/>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2" name="Rectangle 11"/>
          <p:cNvSpPr/>
          <p:nvPr userDrawn="1"/>
        </p:nvSpPr>
        <p:spPr>
          <a:xfrm>
            <a:off x="-17754" y="1354492"/>
            <a:ext cx="12209753" cy="155888"/>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22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 No logo">
    <p:spTree>
      <p:nvGrpSpPr>
        <p:cNvPr id="1" name=""/>
        <p:cNvGrpSpPr/>
        <p:nvPr/>
      </p:nvGrpSpPr>
      <p:grpSpPr>
        <a:xfrm>
          <a:off x="0" y="0"/>
          <a:ext cx="0" cy="0"/>
          <a:chOff x="0" y="0"/>
          <a:chExt cx="0" cy="0"/>
        </a:xfrm>
      </p:grpSpPr>
      <p:sp>
        <p:nvSpPr>
          <p:cNvPr id="15" name="Rectangle 14"/>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19" name="Rectangle 1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0398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4562475" y="0"/>
            <a:ext cx="76295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390525"/>
            <a:ext cx="3467101" cy="1114425"/>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4860758" y="390525"/>
            <a:ext cx="7007392" cy="61531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23876" y="1990726"/>
            <a:ext cx="3467100"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p:cNvSpPr/>
          <p:nvPr userDrawn="1"/>
        </p:nvSpPr>
        <p:spPr>
          <a:xfrm>
            <a:off x="4479925" y="1"/>
            <a:ext cx="125414" cy="6858000"/>
          </a:xfrm>
          <a:prstGeom prst="rect">
            <a:avLst/>
          </a:prstGeom>
          <a:gradFill flip="none" rotWithShape="1">
            <a:gsLst>
              <a:gs pos="0">
                <a:schemeClr val="accent3"/>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50150" y="6331506"/>
            <a:ext cx="4479925" cy="369332"/>
          </a:xfrm>
          <a:prstGeom prst="rect">
            <a:avLst/>
          </a:prstGeom>
          <a:noFill/>
        </p:spPr>
        <p:txBody>
          <a:bodyPr wrap="square" rtlCol="0">
            <a:spAutoFit/>
          </a:bodyPr>
          <a:lstStyle/>
          <a:p>
            <a:pPr algn="r"/>
            <a:r>
              <a:rPr lang="en-US" b="1" dirty="0">
                <a:solidFill>
                  <a:schemeClr val="bg1"/>
                </a:solidFill>
              </a:rPr>
              <a:t>KENTUCKY</a:t>
            </a:r>
            <a:r>
              <a:rPr lang="en-US" b="1" baseline="0" dirty="0">
                <a:solidFill>
                  <a:schemeClr val="bg1"/>
                </a:solidFill>
              </a:rPr>
              <a:t> TRANSPORTATION CABINET</a:t>
            </a:r>
            <a:endParaRPr lang="en-US" b="1" dirty="0">
              <a:solidFill>
                <a:schemeClr val="bg1"/>
              </a:solidFill>
            </a:endParaRPr>
          </a:p>
        </p:txBody>
      </p:sp>
    </p:spTree>
    <p:extLst>
      <p:ext uri="{BB962C8B-B14F-4D97-AF65-F5344CB8AC3E}">
        <p14:creationId xmlns:p14="http://schemas.microsoft.com/office/powerpoint/2010/main" val="385081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9931399" y="0"/>
            <a:ext cx="2120900" cy="6189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723312"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422751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422751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32400" y="1681163"/>
            <a:ext cx="433070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32400" y="2505075"/>
            <a:ext cx="43307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A066BC-843C-419F-9977-D35BD11A7620}"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C9E5F-8B91-4FE5-96C2-A2C328B5021F}" type="slidenum">
              <a:rPr lang="en-US" smtClean="0"/>
              <a:t>‹#›</a:t>
            </a:fld>
            <a:endParaRPr lang="en-US"/>
          </a:p>
        </p:txBody>
      </p:sp>
      <p:sp>
        <p:nvSpPr>
          <p:cNvPr id="10" name="Rectangle 9"/>
          <p:cNvSpPr/>
          <p:nvPr userDrawn="1"/>
        </p:nvSpPr>
        <p:spPr>
          <a:xfrm>
            <a:off x="9931399" y="1"/>
            <a:ext cx="2120900" cy="169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idx="13"/>
          </p:nvPr>
        </p:nvSpPr>
        <p:spPr>
          <a:xfrm>
            <a:off x="9931399" y="1690688"/>
            <a:ext cx="2120900" cy="5176836"/>
          </a:xfrm>
          <a:solidFill>
            <a:schemeClr val="accent2"/>
          </a:solidFill>
        </p:spPr>
        <p:txBody>
          <a:bodyPr anchor="ct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Rectangle 14"/>
          <p:cNvSpPr/>
          <p:nvPr userDrawn="1"/>
        </p:nvSpPr>
        <p:spPr>
          <a:xfrm>
            <a:off x="101600" y="1604168"/>
            <a:ext cx="11825802" cy="86519"/>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5897" y="365125"/>
            <a:ext cx="1850456" cy="1050134"/>
          </a:xfrm>
          <a:prstGeom prst="rect">
            <a:avLst/>
          </a:prstGeom>
        </p:spPr>
      </p:pic>
    </p:spTree>
    <p:extLst>
      <p:ext uri="{BB962C8B-B14F-4D97-AF65-F5344CB8AC3E}">
        <p14:creationId xmlns:p14="http://schemas.microsoft.com/office/powerpoint/2010/main" val="9854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60596" y="2323306"/>
            <a:ext cx="5826035" cy="2899623"/>
          </a:xfrm>
        </p:spPr>
        <p:txBody>
          <a:bodyPr>
            <a:normAutofit/>
          </a:bodyPr>
          <a:lstStyle>
            <a:lvl1pPr marL="0" indent="0" algn="l">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Information</a:t>
            </a:r>
          </a:p>
          <a:p>
            <a:pPr lvl="0"/>
            <a:endParaRPr lang="en-US" dirty="0"/>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270" y="3371680"/>
            <a:ext cx="380063" cy="380063"/>
          </a:xfrm>
          <a:prstGeom prst="rect">
            <a:avLst/>
          </a:prstGeom>
        </p:spPr>
      </p:pic>
      <p:sp>
        <p:nvSpPr>
          <p:cNvPr id="2" name="Rectangle 1"/>
          <p:cNvSpPr/>
          <p:nvPr userDrawn="1"/>
        </p:nvSpPr>
        <p:spPr>
          <a:xfrm>
            <a:off x="1089708" y="2840199"/>
            <a:ext cx="1310361" cy="400110"/>
          </a:xfrm>
          <a:prstGeom prst="rect">
            <a:avLst/>
          </a:prstGeom>
        </p:spPr>
        <p:txBody>
          <a:bodyPr wrap="square">
            <a:spAutoFit/>
          </a:bodyPr>
          <a:lstStyle/>
          <a:p>
            <a:pPr lvl="0"/>
            <a:r>
              <a:rPr lang="en-US" sz="2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KYTC</a:t>
            </a:r>
          </a:p>
        </p:txBody>
      </p:sp>
      <p:sp>
        <p:nvSpPr>
          <p:cNvPr id="10" name="Rectangle 9"/>
          <p:cNvSpPr/>
          <p:nvPr userDrawn="1"/>
        </p:nvSpPr>
        <p:spPr>
          <a:xfrm flipH="1">
            <a:off x="3525396" y="1257300"/>
            <a:ext cx="96390" cy="3965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280" y="1257300"/>
            <a:ext cx="2465097" cy="1398942"/>
          </a:xfrm>
          <a:prstGeom prst="rect">
            <a:avLst/>
          </a:prstGeom>
        </p:spPr>
      </p:pic>
      <p:sp>
        <p:nvSpPr>
          <p:cNvPr id="3" name="Rectangle 2"/>
          <p:cNvSpPr/>
          <p:nvPr userDrawn="1"/>
        </p:nvSpPr>
        <p:spPr>
          <a:xfrm>
            <a:off x="522789" y="4853595"/>
            <a:ext cx="2593559" cy="415498"/>
          </a:xfrm>
          <a:prstGeom prst="rect">
            <a:avLst/>
          </a:prstGeom>
        </p:spPr>
        <p:txBody>
          <a:bodyPr wrap="square">
            <a:spAutoFit/>
          </a:bodyPr>
          <a:lstStyle/>
          <a:p>
            <a:pPr lvl="0" algn="ctr"/>
            <a:r>
              <a:rPr lang="en-US" sz="2100" dirty="0"/>
              <a:t>transportation.ky.gov</a:t>
            </a:r>
          </a:p>
        </p:txBody>
      </p:sp>
      <p:sp>
        <p:nvSpPr>
          <p:cNvPr id="12" name="Rectangle 11"/>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3854870" y="1257300"/>
            <a:ext cx="7191375" cy="1042987"/>
          </a:xfrm>
        </p:spPr>
        <p:txBody>
          <a:bodyPr tIns="0" anchor="t">
            <a:noAutofit/>
          </a:bodyPr>
          <a:lstStyle>
            <a:lvl1pPr algn="l">
              <a:defRPr sz="4400" b="1" baseline="0">
                <a:latin typeface="Arial" panose="020B0604020202020204" pitchFamily="34" charset="0"/>
                <a:cs typeface="Arial" panose="020B0604020202020204" pitchFamily="34" charset="0"/>
              </a:defRPr>
            </a:lvl1pPr>
          </a:lstStyle>
          <a:p>
            <a:r>
              <a:rPr lang="en-US" dirty="0"/>
              <a:t>QUESTIONS?</a:t>
            </a:r>
          </a:p>
        </p:txBody>
      </p:sp>
      <p:sp>
        <p:nvSpPr>
          <p:cNvPr id="14" name="Rectangle 13"/>
          <p:cNvSpPr/>
          <p:nvPr userDrawn="1"/>
        </p:nvSpPr>
        <p:spPr>
          <a:xfrm>
            <a:off x="1089708" y="3350046"/>
            <a:ext cx="1426476" cy="369332"/>
          </a:xfrm>
          <a:prstGeom prst="rect">
            <a:avLst/>
          </a:prstGeom>
        </p:spPr>
        <p:txBody>
          <a:bodyPr wrap="square">
            <a:spAutoFit/>
          </a:bodyPr>
          <a:lstStyle/>
          <a:p>
            <a:pPr lvl="0"/>
            <a:r>
              <a:rPr lang="en-US" sz="1800" dirty="0">
                <a:latin typeface="Arial" panose="020B0604020202020204" pitchFamily="34" charset="0"/>
                <a:cs typeface="Arial" panose="020B0604020202020204" pitchFamily="34" charset="0"/>
              </a:rPr>
              <a:t>@kytc120</a:t>
            </a:r>
          </a:p>
        </p:txBody>
      </p:sp>
      <p:sp>
        <p:nvSpPr>
          <p:cNvPr id="15" name="TextBox 14"/>
          <p:cNvSpPr txBox="1"/>
          <p:nvPr userDrawn="1"/>
        </p:nvSpPr>
        <p:spPr>
          <a:xfrm>
            <a:off x="1089708" y="385989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sp>
        <p:nvSpPr>
          <p:cNvPr id="16" name="TextBox 15"/>
          <p:cNvSpPr txBox="1"/>
          <p:nvPr userDrawn="1"/>
        </p:nvSpPr>
        <p:spPr>
          <a:xfrm>
            <a:off x="1089708" y="434216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493" y="4375341"/>
            <a:ext cx="375616" cy="26352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727" y="2873887"/>
            <a:ext cx="375148" cy="375148"/>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935" y="3857035"/>
            <a:ext cx="368733" cy="368733"/>
          </a:xfrm>
          <a:prstGeom prst="rect">
            <a:avLst/>
          </a:prstGeom>
        </p:spPr>
      </p:pic>
    </p:spTree>
    <p:extLst>
      <p:ext uri="{BB962C8B-B14F-4D97-AF65-F5344CB8AC3E}">
        <p14:creationId xmlns:p14="http://schemas.microsoft.com/office/powerpoint/2010/main" val="202691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066BC-843C-419F-9977-D35BD11A7620}"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C9E5F-8B91-4FE5-96C2-A2C328B5021F}" type="slidenum">
              <a:rPr lang="en-US" smtClean="0"/>
              <a:t>‹#›</a:t>
            </a:fld>
            <a:endParaRPr lang="en-US"/>
          </a:p>
        </p:txBody>
      </p:sp>
    </p:spTree>
    <p:extLst>
      <p:ext uri="{BB962C8B-B14F-4D97-AF65-F5344CB8AC3E}">
        <p14:creationId xmlns:p14="http://schemas.microsoft.com/office/powerpoint/2010/main" val="346355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066BC-843C-419F-9977-D35BD11A7620}" type="datetimeFigureOut">
              <a:rPr lang="en-US" smtClean="0"/>
              <a:t>1/14/2026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9E5F-8B91-4FE5-96C2-A2C328B5021F}" type="slidenum">
              <a:rPr lang="en-US" smtClean="0"/>
              <a:t>‹#›</a:t>
            </a:fld>
            <a:endParaRPr lang="en-US"/>
          </a:p>
        </p:txBody>
      </p:sp>
    </p:spTree>
    <p:extLst>
      <p:ext uri="{BB962C8B-B14F-4D97-AF65-F5344CB8AC3E}">
        <p14:creationId xmlns:p14="http://schemas.microsoft.com/office/powerpoint/2010/main" val="185951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7" r:id="rId6"/>
    <p:sldLayoutId id="2147483653" r:id="rId7"/>
    <p:sldLayoutId id="2147483655" r:id="rId8"/>
    <p:sldLayoutId id="21474836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trak.kytc.k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995" y="1447481"/>
            <a:ext cx="8078993" cy="1042987"/>
          </a:xfrm>
        </p:spPr>
        <p:txBody>
          <a:bodyPr>
            <a:normAutofit fontScale="90000"/>
          </a:bodyPr>
          <a:lstStyle/>
          <a:p>
            <a:r>
              <a:rPr lang="en-US" dirty="0"/>
              <a:t>Federal Performance Reporting</a:t>
            </a:r>
          </a:p>
        </p:txBody>
      </p:sp>
      <p:sp>
        <p:nvSpPr>
          <p:cNvPr id="3" name="Text Placeholder 2"/>
          <p:cNvSpPr>
            <a:spLocks noGrp="1"/>
          </p:cNvSpPr>
          <p:nvPr>
            <p:ph type="body" idx="1"/>
          </p:nvPr>
        </p:nvSpPr>
        <p:spPr>
          <a:xfrm>
            <a:off x="3861995" y="2727136"/>
            <a:ext cx="7185025" cy="2043432"/>
          </a:xfrm>
        </p:spPr>
        <p:txBody>
          <a:bodyPr/>
          <a:lstStyle/>
          <a:p>
            <a:r>
              <a:rPr lang="en-US" dirty="0"/>
              <a:t>Tracy Nowaczyk, P.E.</a:t>
            </a:r>
          </a:p>
          <a:p>
            <a:r>
              <a:rPr lang="en-US" dirty="0"/>
              <a:t>Assistant State Highway Engineer</a:t>
            </a:r>
          </a:p>
          <a:p>
            <a:endParaRPr lang="en-US" dirty="0"/>
          </a:p>
          <a:p>
            <a:r>
              <a:rPr lang="en-US" dirty="0"/>
              <a:t>January 2026</a:t>
            </a:r>
          </a:p>
        </p:txBody>
      </p:sp>
    </p:spTree>
    <p:extLst>
      <p:ext uri="{BB962C8B-B14F-4D97-AF65-F5344CB8AC3E}">
        <p14:creationId xmlns:p14="http://schemas.microsoft.com/office/powerpoint/2010/main" val="151155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Pavement Rating Thresholds</a:t>
            </a:r>
          </a:p>
        </p:txBody>
      </p:sp>
      <p:graphicFrame>
        <p:nvGraphicFramePr>
          <p:cNvPr id="6" name="Table 5">
            <a:extLst>
              <a:ext uri="{FF2B5EF4-FFF2-40B4-BE49-F238E27FC236}">
                <a16:creationId xmlns:a16="http://schemas.microsoft.com/office/drawing/2014/main" id="{4D252FCC-062B-4715-BD02-F8E99750C1A4}"/>
              </a:ext>
            </a:extLst>
          </p:cNvPr>
          <p:cNvGraphicFramePr>
            <a:graphicFrameLocks noGrp="1"/>
          </p:cNvGraphicFramePr>
          <p:nvPr>
            <p:extLst>
              <p:ext uri="{D42A27DB-BD31-4B8C-83A1-F6EECF244321}">
                <p14:modId xmlns:p14="http://schemas.microsoft.com/office/powerpoint/2010/main" val="3974541633"/>
              </p:ext>
            </p:extLst>
          </p:nvPr>
        </p:nvGraphicFramePr>
        <p:xfrm>
          <a:off x="1408355" y="1753979"/>
          <a:ext cx="7843936" cy="4312800"/>
        </p:xfrm>
        <a:graphic>
          <a:graphicData uri="http://schemas.openxmlformats.org/drawingml/2006/table">
            <a:tbl>
              <a:tblPr/>
              <a:tblGrid>
                <a:gridCol w="1960984">
                  <a:extLst>
                    <a:ext uri="{9D8B030D-6E8A-4147-A177-3AD203B41FA5}">
                      <a16:colId xmlns:a16="http://schemas.microsoft.com/office/drawing/2014/main" val="1954596718"/>
                    </a:ext>
                  </a:extLst>
                </a:gridCol>
                <a:gridCol w="1960984">
                  <a:extLst>
                    <a:ext uri="{9D8B030D-6E8A-4147-A177-3AD203B41FA5}">
                      <a16:colId xmlns:a16="http://schemas.microsoft.com/office/drawing/2014/main" val="1036778578"/>
                    </a:ext>
                  </a:extLst>
                </a:gridCol>
                <a:gridCol w="1960984">
                  <a:extLst>
                    <a:ext uri="{9D8B030D-6E8A-4147-A177-3AD203B41FA5}">
                      <a16:colId xmlns:a16="http://schemas.microsoft.com/office/drawing/2014/main" val="514402173"/>
                    </a:ext>
                  </a:extLst>
                </a:gridCol>
                <a:gridCol w="1960984">
                  <a:extLst>
                    <a:ext uri="{9D8B030D-6E8A-4147-A177-3AD203B41FA5}">
                      <a16:colId xmlns:a16="http://schemas.microsoft.com/office/drawing/2014/main" val="1588994457"/>
                    </a:ext>
                  </a:extLst>
                </a:gridCol>
              </a:tblGrid>
              <a:tr h="718800">
                <a:tc>
                  <a:txBody>
                    <a:bodyPr/>
                    <a:lstStyle/>
                    <a:p>
                      <a:pPr algn="ctr" fontAlgn="ctr"/>
                      <a:r>
                        <a:rPr lang="en-US" sz="2000" b="1" i="0" u="none" strike="noStrike" dirty="0">
                          <a:solidFill>
                            <a:srgbClr val="000000"/>
                          </a:solidFill>
                          <a:effectLst/>
                          <a:latin typeface="Calibri" panose="020F0502020204030204" pitchFamily="34" charset="0"/>
                        </a:rPr>
                        <a:t>MEASURE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2000" b="1" i="0" u="none" strike="noStrike" dirty="0">
                          <a:solidFill>
                            <a:srgbClr val="000000"/>
                          </a:solidFill>
                          <a:effectLst/>
                          <a:latin typeface="Calibri" panose="020F0502020204030204" pitchFamily="34" charset="0"/>
                        </a:rPr>
                        <a:t>POOR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ctr"/>
                      <a:r>
                        <a:rPr lang="en-US" sz="2000" b="1" i="0" u="none" strike="noStrike">
                          <a:solidFill>
                            <a:srgbClr val="000000"/>
                          </a:solidFill>
                          <a:effectLst/>
                          <a:latin typeface="Calibri" panose="020F0502020204030204" pitchFamily="34" charset="0"/>
                        </a:rPr>
                        <a:t>FAIR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1" i="0" u="none" strike="noStrike" dirty="0">
                          <a:solidFill>
                            <a:srgbClr val="000000"/>
                          </a:solidFill>
                          <a:effectLst/>
                          <a:latin typeface="Calibri" panose="020F0502020204030204" pitchFamily="34" charset="0"/>
                        </a:rPr>
                        <a:t>GOOD</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1313038"/>
                  </a:ext>
                </a:extLst>
              </a:tr>
              <a:tr h="718800">
                <a:tc>
                  <a:txBody>
                    <a:bodyPr/>
                    <a:lstStyle/>
                    <a:p>
                      <a:pPr algn="ctr" fontAlgn="ctr"/>
                      <a:r>
                        <a:rPr lang="en-US" sz="2000" b="0" i="0" u="none" strike="noStrike" dirty="0">
                          <a:solidFill>
                            <a:srgbClr val="000000"/>
                          </a:solidFill>
                          <a:effectLst/>
                          <a:latin typeface="Calibri" panose="020F0502020204030204" pitchFamily="34" charset="0"/>
                        </a:rPr>
                        <a:t>IRI</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2000" b="0" i="0" u="none" strike="noStrike" dirty="0">
                          <a:solidFill>
                            <a:srgbClr val="000000"/>
                          </a:solidFill>
                          <a:effectLst/>
                          <a:latin typeface="Calibri" panose="020F0502020204030204" pitchFamily="34" charset="0"/>
                        </a:rPr>
                        <a:t>&gt; 170</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en-US" sz="2000" b="0" i="0" u="none" strike="noStrike" dirty="0">
                          <a:solidFill>
                            <a:srgbClr val="000000"/>
                          </a:solidFill>
                          <a:effectLst/>
                          <a:latin typeface="Calibri" panose="020F0502020204030204" pitchFamily="34" charset="0"/>
                        </a:rPr>
                        <a:t>95 - 170</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a:solidFill>
                            <a:srgbClr val="000000"/>
                          </a:solidFill>
                          <a:effectLst/>
                          <a:latin typeface="Calibri" panose="020F0502020204030204" pitchFamily="34" charset="0"/>
                        </a:rPr>
                        <a:t>&lt; 95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452178"/>
                  </a:ext>
                </a:extLst>
              </a:tr>
              <a:tr h="718800">
                <a:tc>
                  <a:txBody>
                    <a:bodyPr/>
                    <a:lstStyle/>
                    <a:p>
                      <a:pPr algn="ctr" fontAlgn="ctr"/>
                      <a:r>
                        <a:rPr lang="en-US" sz="2000" b="0" i="0" u="none" strike="noStrike" dirty="0">
                          <a:solidFill>
                            <a:srgbClr val="000000"/>
                          </a:solidFill>
                          <a:effectLst/>
                          <a:latin typeface="Calibri" panose="020F0502020204030204" pitchFamily="34" charset="0"/>
                        </a:rPr>
                        <a:t>CRACKING % (Asphalt)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2000" b="0" i="0" u="none" strike="noStrike">
                          <a:solidFill>
                            <a:srgbClr val="000000"/>
                          </a:solidFill>
                          <a:effectLst/>
                          <a:latin typeface="Calibri" panose="020F0502020204030204" pitchFamily="34" charset="0"/>
                        </a:rPr>
                        <a:t>&gt; 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en-US" sz="2000" b="0" i="0" u="none" strike="noStrike">
                          <a:solidFill>
                            <a:srgbClr val="000000"/>
                          </a:solidFill>
                          <a:effectLst/>
                          <a:latin typeface="Calibri" panose="020F0502020204030204" pitchFamily="34" charset="0"/>
                        </a:rPr>
                        <a:t>5% - 20%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a:solidFill>
                            <a:srgbClr val="000000"/>
                          </a:solidFill>
                          <a:effectLst/>
                          <a:latin typeface="Calibri" panose="020F0502020204030204" pitchFamily="34" charset="0"/>
                        </a:rPr>
                        <a:t>&lt; 5%</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08586670"/>
                  </a:ext>
                </a:extLst>
              </a:tr>
              <a:tr h="718800">
                <a:tc>
                  <a:txBody>
                    <a:bodyPr/>
                    <a:lstStyle/>
                    <a:p>
                      <a:pPr algn="ctr" fontAlgn="ctr"/>
                      <a:r>
                        <a:rPr lang="en-US" sz="2000" b="0" i="0" u="none" strike="noStrike">
                          <a:solidFill>
                            <a:srgbClr val="000000"/>
                          </a:solidFill>
                          <a:effectLst/>
                          <a:latin typeface="Calibri" panose="020F0502020204030204" pitchFamily="34" charset="0"/>
                        </a:rPr>
                        <a:t>CRACKING % (Concrete)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2000" b="0" i="0" u="none" strike="noStrike">
                          <a:solidFill>
                            <a:srgbClr val="000000"/>
                          </a:solidFill>
                          <a:effectLst/>
                          <a:latin typeface="Calibri" panose="020F0502020204030204" pitchFamily="34" charset="0"/>
                        </a:rPr>
                        <a:t>&gt; 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en-US" sz="2000" b="0" i="0" u="none" strike="noStrike">
                          <a:solidFill>
                            <a:srgbClr val="000000"/>
                          </a:solidFill>
                          <a:effectLst/>
                          <a:latin typeface="Calibri" panose="020F0502020204030204" pitchFamily="34" charset="0"/>
                        </a:rPr>
                        <a:t>5% - 15%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a:solidFill>
                            <a:srgbClr val="000000"/>
                          </a:solidFill>
                          <a:effectLst/>
                          <a:latin typeface="Calibri" panose="020F0502020204030204" pitchFamily="34" charset="0"/>
                        </a:rPr>
                        <a:t>&lt; 5%</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93222924"/>
                  </a:ext>
                </a:extLst>
              </a:tr>
              <a:tr h="718800">
                <a:tc>
                  <a:txBody>
                    <a:bodyPr/>
                    <a:lstStyle/>
                    <a:p>
                      <a:pPr algn="ctr" fontAlgn="ctr"/>
                      <a:r>
                        <a:rPr lang="en-US" sz="2000" b="0" i="0" u="none" strike="noStrike">
                          <a:solidFill>
                            <a:srgbClr val="000000"/>
                          </a:solidFill>
                          <a:effectLst/>
                          <a:latin typeface="Calibri" panose="020F0502020204030204" pitchFamily="34" charset="0"/>
                        </a:rPr>
                        <a:t>RUTTING</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2000" b="0" i="0" u="none" strike="noStrike">
                          <a:solidFill>
                            <a:srgbClr val="000000"/>
                          </a:solidFill>
                          <a:effectLst/>
                          <a:latin typeface="Calibri" panose="020F0502020204030204" pitchFamily="34" charset="0"/>
                        </a:rPr>
                        <a:t>&gt; 0.4"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ctr"/>
                      <a:r>
                        <a:rPr lang="en-US" sz="2000" b="0" i="0" u="none" strike="noStrike">
                          <a:solidFill>
                            <a:srgbClr val="000000"/>
                          </a:solidFill>
                          <a:effectLst/>
                          <a:latin typeface="Calibri" panose="020F0502020204030204" pitchFamily="34" charset="0"/>
                        </a:rPr>
                        <a:t>0.2" - 0.4"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a:solidFill>
                            <a:srgbClr val="000000"/>
                          </a:solidFill>
                          <a:effectLst/>
                          <a:latin typeface="Calibri" panose="020F0502020204030204" pitchFamily="34" charset="0"/>
                        </a:rPr>
                        <a:t>&lt; 0.2"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29205771"/>
                  </a:ext>
                </a:extLst>
              </a:tr>
              <a:tr h="718800">
                <a:tc>
                  <a:txBody>
                    <a:bodyPr/>
                    <a:lstStyle/>
                    <a:p>
                      <a:pPr algn="ctr" fontAlgn="ctr"/>
                      <a:r>
                        <a:rPr lang="en-US" sz="2000" b="0" i="0" u="none" strike="noStrike">
                          <a:solidFill>
                            <a:srgbClr val="000000"/>
                          </a:solidFill>
                          <a:effectLst/>
                          <a:latin typeface="Calibri" panose="020F0502020204030204" pitchFamily="34" charset="0"/>
                        </a:rPr>
                        <a:t>FAULTING</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2000" b="0" i="0" u="none" strike="noStrike">
                          <a:solidFill>
                            <a:srgbClr val="000000"/>
                          </a:solidFill>
                          <a:effectLst/>
                          <a:latin typeface="Calibri" panose="020F0502020204030204" pitchFamily="34" charset="0"/>
                        </a:rPr>
                        <a:t>&gt; 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ctr"/>
                      <a:r>
                        <a:rPr lang="en-US" sz="2000" b="0" i="0" u="none" strike="noStrike">
                          <a:solidFill>
                            <a:srgbClr val="000000"/>
                          </a:solidFill>
                          <a:effectLst/>
                          <a:latin typeface="Calibri" panose="020F0502020204030204" pitchFamily="34" charset="0"/>
                        </a:rPr>
                        <a:t>0.1" - 0.15"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0" i="0" u="none" strike="noStrike" dirty="0">
                          <a:solidFill>
                            <a:srgbClr val="000000"/>
                          </a:solidFill>
                          <a:effectLst/>
                          <a:latin typeface="Calibri" panose="020F0502020204030204" pitchFamily="34" charset="0"/>
                        </a:rPr>
                        <a:t>&lt; 0.1"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40300485"/>
                  </a:ext>
                </a:extLst>
              </a:tr>
            </a:tbl>
          </a:graphicData>
        </a:graphic>
      </p:graphicFrame>
    </p:spTree>
    <p:extLst>
      <p:ext uri="{BB962C8B-B14F-4D97-AF65-F5344CB8AC3E}">
        <p14:creationId xmlns:p14="http://schemas.microsoft.com/office/powerpoint/2010/main" val="365510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Bridge Condition is determined by the lowest rating of National Bridge Inventory (NBI) condition ratings for Item 58 (Deck), Item 59 (Superstructure), Item 60 (Substructure), or Item 62 (Culvert). All Items are rated from 0 to 9.</a:t>
            </a:r>
          </a:p>
          <a:p>
            <a:r>
              <a:rPr lang="en-US" dirty="0"/>
              <a:t>If the lowest rating is greater than or equal to 7, the bridge is classified as Good </a:t>
            </a:r>
          </a:p>
          <a:p>
            <a:r>
              <a:rPr lang="en-US" dirty="0"/>
              <a:t>If it is less than or equal to 4, the classification is Poor. </a:t>
            </a:r>
          </a:p>
          <a:p>
            <a:r>
              <a:rPr lang="en-US" dirty="0"/>
              <a:t>Bridges rated 5 or 6 are classified as Fair.</a:t>
            </a:r>
          </a:p>
        </p:txBody>
      </p:sp>
      <p:sp>
        <p:nvSpPr>
          <p:cNvPr id="2" name="Title 1"/>
          <p:cNvSpPr>
            <a:spLocks noGrp="1"/>
          </p:cNvSpPr>
          <p:nvPr>
            <p:ph type="title"/>
          </p:nvPr>
        </p:nvSpPr>
        <p:spPr/>
        <p:txBody>
          <a:bodyPr/>
          <a:lstStyle/>
          <a:p>
            <a:r>
              <a:rPr lang="en-US" dirty="0"/>
              <a:t>Bridge</a:t>
            </a:r>
          </a:p>
        </p:txBody>
      </p:sp>
      <p:pic>
        <p:nvPicPr>
          <p:cNvPr id="5" name="Picture 4">
            <a:extLst>
              <a:ext uri="{FF2B5EF4-FFF2-40B4-BE49-F238E27FC236}">
                <a16:creationId xmlns:a16="http://schemas.microsoft.com/office/drawing/2014/main" id="{E86998D5-CA47-42A4-8CF8-887087160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874" y="1913101"/>
            <a:ext cx="447052" cy="3638503"/>
          </a:xfrm>
          <a:prstGeom prst="rect">
            <a:avLst/>
          </a:prstGeom>
        </p:spPr>
      </p:pic>
    </p:spTree>
    <p:extLst>
      <p:ext uri="{BB962C8B-B14F-4D97-AF65-F5344CB8AC3E}">
        <p14:creationId xmlns:p14="http://schemas.microsoft.com/office/powerpoint/2010/main" val="299196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a:t>Three different measures are needed for target setting:</a:t>
            </a:r>
          </a:p>
          <a:p>
            <a:pPr lvl="1"/>
            <a:r>
              <a:rPr lang="en-US" dirty="0"/>
              <a:t>Subpart E – Interstate Travel Time Reliability</a:t>
            </a:r>
          </a:p>
          <a:p>
            <a:pPr lvl="1"/>
            <a:r>
              <a:rPr lang="en-US" dirty="0"/>
              <a:t>Subpart E – National Highway System (Non-Interstate) Travel Time Reliability</a:t>
            </a:r>
          </a:p>
          <a:p>
            <a:pPr lvl="1"/>
            <a:r>
              <a:rPr lang="en-US" dirty="0"/>
              <a:t>Subpart F – Interstate Truck Travel Time Reliability</a:t>
            </a:r>
          </a:p>
          <a:p>
            <a:r>
              <a:rPr lang="en-US" dirty="0"/>
              <a:t>Each measure was calculated by KYTC and RITIS.</a:t>
            </a:r>
          </a:p>
          <a:p>
            <a:pPr lvl="1"/>
            <a:r>
              <a:rPr lang="en-US" dirty="0"/>
              <a:t>RITIS is part of a pooled fund study that KYTC participates in that calculates these measures for each State and MPO</a:t>
            </a:r>
          </a:p>
          <a:p>
            <a:endParaRPr lang="en-US" dirty="0"/>
          </a:p>
        </p:txBody>
      </p:sp>
      <p:sp>
        <p:nvSpPr>
          <p:cNvPr id="2" name="Title 1"/>
          <p:cNvSpPr>
            <a:spLocks noGrp="1"/>
          </p:cNvSpPr>
          <p:nvPr>
            <p:ph type="title"/>
          </p:nvPr>
        </p:nvSpPr>
        <p:spPr/>
        <p:txBody>
          <a:bodyPr/>
          <a:lstStyle/>
          <a:p>
            <a:r>
              <a:rPr lang="en-US" dirty="0"/>
              <a:t>System Performance and Freight</a:t>
            </a:r>
          </a:p>
        </p:txBody>
      </p:sp>
    </p:spTree>
    <p:extLst>
      <p:ext uri="{BB962C8B-B14F-4D97-AF65-F5344CB8AC3E}">
        <p14:creationId xmlns:p14="http://schemas.microsoft.com/office/powerpoint/2010/main" val="358450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3876" y="594920"/>
            <a:ext cx="3467101" cy="1114425"/>
          </a:xfrm>
        </p:spPr>
        <p:txBody>
          <a:bodyPr>
            <a:noAutofit/>
          </a:bodyPr>
          <a:lstStyle/>
          <a:p>
            <a:r>
              <a:rPr lang="en-US" b="1" dirty="0"/>
              <a:t>Considerations for Target Setting</a:t>
            </a:r>
          </a:p>
        </p:txBody>
      </p:sp>
      <p:pic>
        <p:nvPicPr>
          <p:cNvPr id="6" name="Picture Placeholder 5" descr="Forest road with vanishing point">
            <a:extLst>
              <a:ext uri="{FF2B5EF4-FFF2-40B4-BE49-F238E27FC236}">
                <a16:creationId xmlns:a16="http://schemas.microsoft.com/office/drawing/2014/main" id="{CD09BBD6-172D-40DB-804E-2337BB63938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049" r="12049"/>
          <a:stretch/>
        </p:blipFill>
        <p:spPr/>
      </p:pic>
      <p:sp>
        <p:nvSpPr>
          <p:cNvPr id="11" name="Content Placeholder 10"/>
          <p:cNvSpPr>
            <a:spLocks noGrp="1"/>
          </p:cNvSpPr>
          <p:nvPr>
            <p:ph type="body" sz="half" idx="2"/>
          </p:nvPr>
        </p:nvSpPr>
        <p:spPr/>
        <p:txBody>
          <a:bodyPr>
            <a:normAutofit fontScale="85000" lnSpcReduction="20000"/>
          </a:bodyPr>
          <a:lstStyle/>
          <a:p>
            <a:pPr marL="457200" indent="-457200">
              <a:buFont typeface="Arial" panose="020B0604020202020204" pitchFamily="34" charset="0"/>
              <a:buChar char="•"/>
            </a:pPr>
            <a:r>
              <a:rPr lang="en-US" sz="2800" dirty="0"/>
              <a:t>Is there a specific cause of prior congestion such as a major construction project, change in traffic patterns, etc.?</a:t>
            </a:r>
          </a:p>
          <a:p>
            <a:pPr marL="457200" indent="-457200">
              <a:buFont typeface="Arial" panose="020B0604020202020204" pitchFamily="34" charset="0"/>
              <a:buChar char="•"/>
            </a:pPr>
            <a:r>
              <a:rPr lang="en-US" sz="2800" dirty="0"/>
              <a:t>Will the cause be present in future years?</a:t>
            </a:r>
          </a:p>
          <a:p>
            <a:pPr marL="457200" indent="-457200">
              <a:buFont typeface="Arial" panose="020B0604020202020204" pitchFamily="34" charset="0"/>
              <a:buChar char="•"/>
            </a:pPr>
            <a:r>
              <a:rPr lang="en-US" sz="2800" dirty="0"/>
              <a:t>Will any linear or exponential trend line likely continue into the future?</a:t>
            </a:r>
          </a:p>
          <a:p>
            <a:pPr marL="457200" indent="-457200">
              <a:buFont typeface="Arial" panose="020B0604020202020204" pitchFamily="34" charset="0"/>
              <a:buChar char="•"/>
            </a:pPr>
            <a:endParaRPr lang="en-US" sz="2800" dirty="0"/>
          </a:p>
        </p:txBody>
      </p:sp>
      <p:sp>
        <p:nvSpPr>
          <p:cNvPr id="2" name="TextBox 1"/>
          <p:cNvSpPr txBox="1"/>
          <p:nvPr/>
        </p:nvSpPr>
        <p:spPr>
          <a:xfrm>
            <a:off x="7912358" y="6223519"/>
            <a:ext cx="3443029"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w="0"/>
                <a:solidFill>
                  <a:prstClr val="black"/>
                </a:solidFill>
                <a:effectLst/>
                <a:uLnTx/>
                <a:uFillTx/>
                <a:latin typeface="Calibri" panose="020F0502020204030204"/>
                <a:ea typeface="+mn-ea"/>
                <a:cs typeface="+mn-cs"/>
              </a:rPr>
              <a:t>TRANSPORTATION.KY.GOV</a:t>
            </a:r>
          </a:p>
        </p:txBody>
      </p:sp>
    </p:spTree>
    <p:extLst>
      <p:ext uri="{BB962C8B-B14F-4D97-AF65-F5344CB8AC3E}">
        <p14:creationId xmlns:p14="http://schemas.microsoft.com/office/powerpoint/2010/main" val="98995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9EAB11D-D94A-D54A-8EEC-DFF38D0A4DF9}"/>
              </a:ext>
            </a:extLst>
          </p:cNvPr>
          <p:cNvGraphicFramePr>
            <a:graphicFrameLocks noGrp="1"/>
          </p:cNvGraphicFramePr>
          <p:nvPr>
            <p:ph idx="1"/>
            <p:extLst>
              <p:ext uri="{D42A27DB-BD31-4B8C-83A1-F6EECF244321}">
                <p14:modId xmlns:p14="http://schemas.microsoft.com/office/powerpoint/2010/main" val="1009838190"/>
              </p:ext>
            </p:extLst>
          </p:nvPr>
        </p:nvGraphicFramePr>
        <p:xfrm>
          <a:off x="548640" y="1762539"/>
          <a:ext cx="10821725" cy="4162552"/>
        </p:xfrm>
        <a:graphic>
          <a:graphicData uri="http://schemas.openxmlformats.org/drawingml/2006/table">
            <a:tbl>
              <a:tblPr>
                <a:tableStyleId>{5C22544A-7EE6-4342-B048-85BDC9FD1C3A}</a:tableStyleId>
              </a:tblPr>
              <a:tblGrid>
                <a:gridCol w="327435">
                  <a:extLst>
                    <a:ext uri="{9D8B030D-6E8A-4147-A177-3AD203B41FA5}">
                      <a16:colId xmlns:a16="http://schemas.microsoft.com/office/drawing/2014/main" val="631069141"/>
                    </a:ext>
                  </a:extLst>
                </a:gridCol>
                <a:gridCol w="622127">
                  <a:extLst>
                    <a:ext uri="{9D8B030D-6E8A-4147-A177-3AD203B41FA5}">
                      <a16:colId xmlns:a16="http://schemas.microsoft.com/office/drawing/2014/main" val="1000923895"/>
                    </a:ext>
                  </a:extLst>
                </a:gridCol>
                <a:gridCol w="1522573">
                  <a:extLst>
                    <a:ext uri="{9D8B030D-6E8A-4147-A177-3AD203B41FA5}">
                      <a16:colId xmlns:a16="http://schemas.microsoft.com/office/drawing/2014/main" val="1451881108"/>
                    </a:ext>
                  </a:extLst>
                </a:gridCol>
                <a:gridCol w="5238958">
                  <a:extLst>
                    <a:ext uri="{9D8B030D-6E8A-4147-A177-3AD203B41FA5}">
                      <a16:colId xmlns:a16="http://schemas.microsoft.com/office/drawing/2014/main" val="3213725099"/>
                    </a:ext>
                  </a:extLst>
                </a:gridCol>
                <a:gridCol w="654871">
                  <a:extLst>
                    <a:ext uri="{9D8B030D-6E8A-4147-A177-3AD203B41FA5}">
                      <a16:colId xmlns:a16="http://schemas.microsoft.com/office/drawing/2014/main" val="980019044"/>
                    </a:ext>
                  </a:extLst>
                </a:gridCol>
                <a:gridCol w="818587">
                  <a:extLst>
                    <a:ext uri="{9D8B030D-6E8A-4147-A177-3AD203B41FA5}">
                      <a16:colId xmlns:a16="http://schemas.microsoft.com/office/drawing/2014/main" val="28812528"/>
                    </a:ext>
                  </a:extLst>
                </a:gridCol>
                <a:gridCol w="818587">
                  <a:extLst>
                    <a:ext uri="{9D8B030D-6E8A-4147-A177-3AD203B41FA5}">
                      <a16:colId xmlns:a16="http://schemas.microsoft.com/office/drawing/2014/main" val="1053574160"/>
                    </a:ext>
                  </a:extLst>
                </a:gridCol>
                <a:gridCol w="818587">
                  <a:extLst>
                    <a:ext uri="{9D8B030D-6E8A-4147-A177-3AD203B41FA5}">
                      <a16:colId xmlns:a16="http://schemas.microsoft.com/office/drawing/2014/main" val="3853340299"/>
                    </a:ext>
                  </a:extLst>
                </a:gridCol>
              </a:tblGrid>
              <a:tr h="357809">
                <a:tc>
                  <a:txBody>
                    <a:bodyPr/>
                    <a:lstStyle/>
                    <a:p>
                      <a:pPr algn="l" fontAlgn="b">
                        <a:buNone/>
                      </a:pP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2022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2024</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2024</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2026</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1486988834"/>
                  </a:ext>
                </a:extLst>
              </a:tr>
              <a:tr h="357809">
                <a:tc>
                  <a:txBody>
                    <a:bodyPr/>
                    <a:lstStyle/>
                    <a:p>
                      <a:pPr algn="l" fontAlgn="b">
                        <a:buNone/>
                      </a:pPr>
                      <a:r>
                        <a:rPr lang="en-US" sz="1400" b="1" u="none" strike="noStrike">
                          <a:effectLst/>
                        </a:rPr>
                        <a:t>PM</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Subpart</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Category</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Measure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Baseline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 Yr Target</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Actual</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4 Yr Target</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3224101900"/>
                  </a:ext>
                </a:extLst>
              </a:tr>
              <a:tr h="357809">
                <a:tc>
                  <a:txBody>
                    <a:bodyPr/>
                    <a:lstStyle/>
                    <a:p>
                      <a:pPr algn="l" fontAlgn="b">
                        <a:buNone/>
                      </a:pPr>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C</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Pavement Condition</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 Interstates on NHS in Good Condition</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66.2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55</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70.9</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60</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617408110"/>
                  </a:ext>
                </a:extLst>
              </a:tr>
              <a:tr h="357809">
                <a:tc>
                  <a:txBody>
                    <a:bodyPr/>
                    <a:lstStyle/>
                    <a:p>
                      <a:pPr algn="l" fontAlgn="b">
                        <a:buNone/>
                      </a:pPr>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C</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Pavement Condition</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 Interstate on NHS in Poor Condition</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0.9</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1.4</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4249035359"/>
                  </a:ext>
                </a:extLst>
              </a:tr>
              <a:tr h="357809">
                <a:tc>
                  <a:txBody>
                    <a:bodyPr/>
                    <a:lstStyle/>
                    <a:p>
                      <a:pPr algn="l" fontAlgn="b">
                        <a:buNone/>
                      </a:pPr>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C</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Pavement Condition</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 Non-Interstate NHS in Good Condition</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58.6</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35</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61.1</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40</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1557146028"/>
                  </a:ext>
                </a:extLst>
              </a:tr>
              <a:tr h="357809">
                <a:tc>
                  <a:txBody>
                    <a:bodyPr/>
                    <a:lstStyle/>
                    <a:p>
                      <a:pPr algn="l" fontAlgn="b">
                        <a:buNone/>
                      </a:pPr>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C</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Pavement Condition</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 Non-Interstate NHS in Poor Condition</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1.3</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6</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0.7</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5</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1607008739"/>
                  </a:ext>
                </a:extLst>
              </a:tr>
              <a:tr h="357809">
                <a:tc>
                  <a:txBody>
                    <a:bodyPr/>
                    <a:lstStyle/>
                    <a:p>
                      <a:pPr algn="l" fontAlgn="b">
                        <a:buNone/>
                      </a:pPr>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D</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Bridge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 NHS Bridge Deck Area in Good Condition</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28.6</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31</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26.3</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25</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1879284597"/>
                  </a:ext>
                </a:extLst>
              </a:tr>
              <a:tr h="357809">
                <a:tc>
                  <a:txBody>
                    <a:bodyPr/>
                    <a:lstStyle/>
                    <a:p>
                      <a:pPr algn="l" fontAlgn="b">
                        <a:buNone/>
                      </a:pPr>
                      <a:r>
                        <a:rPr lang="en-US" sz="1400" b="1" u="none" strike="noStrike">
                          <a:effectLst/>
                        </a:rPr>
                        <a:t>2</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D</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Bridge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 NHS Bridge Deck Area in Poor Condition</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3.8</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3.7</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1445980721"/>
                  </a:ext>
                </a:extLst>
              </a:tr>
              <a:tr h="357809">
                <a:tc>
                  <a:txBody>
                    <a:bodyPr/>
                    <a:lstStyle/>
                    <a:p>
                      <a:pPr algn="l" fontAlgn="b">
                        <a:buNone/>
                      </a:pPr>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System Performance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 of Person Miles Traveled on Interstate that is Reliable (LOTTR)</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97.6</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95</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96.3</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93</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1486831612"/>
                  </a:ext>
                </a:extLst>
              </a:tr>
              <a:tr h="357809">
                <a:tc>
                  <a:txBody>
                    <a:bodyPr/>
                    <a:lstStyle/>
                    <a:p>
                      <a:pPr algn="l" fontAlgn="b">
                        <a:buNone/>
                      </a:pPr>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System Performance</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 of Person Miles Traveled on Non-Interstate that is Reliable (LOTTR)</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93.7</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91</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93.2</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91</a:t>
                      </a:r>
                      <a:endParaRPr lang="en-US" sz="1400" b="1" i="0" u="none" strike="noStrike">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2174387091"/>
                  </a:ext>
                </a:extLst>
              </a:tr>
              <a:tr h="357809">
                <a:tc>
                  <a:txBody>
                    <a:bodyPr/>
                    <a:lstStyle/>
                    <a:p>
                      <a:pPr algn="l" fontAlgn="b">
                        <a:buNone/>
                      </a:pPr>
                      <a:r>
                        <a:rPr lang="en-US" sz="1400" b="1" u="none" strike="noStrike">
                          <a:effectLst/>
                        </a:rPr>
                        <a:t>3</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F</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Freight</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TTTR - sum of max TTTR for each reporting system/total interstate system</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1.26</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a:effectLst/>
                        </a:rPr>
                        <a:t>1.3</a:t>
                      </a:r>
                      <a:endParaRPr lang="en-US" sz="1400" b="1" i="0" u="none" strike="noStrike">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1.26</a:t>
                      </a:r>
                      <a:endParaRPr lang="en-US" sz="1400" b="1" i="0" u="none" strike="noStrike" dirty="0">
                        <a:solidFill>
                          <a:srgbClr val="000000"/>
                        </a:solidFill>
                        <a:effectLst/>
                        <a:latin typeface="Calibri" panose="020F0502020204030204" pitchFamily="34" charset="0"/>
                      </a:endParaRPr>
                    </a:p>
                  </a:txBody>
                  <a:tcPr marL="6640" marR="6640" marT="6640" marB="0" anchor="b"/>
                </a:tc>
                <a:tc>
                  <a:txBody>
                    <a:bodyPr/>
                    <a:lstStyle/>
                    <a:p>
                      <a:pPr algn="l" fontAlgn="b">
                        <a:buNone/>
                      </a:pPr>
                      <a:r>
                        <a:rPr lang="en-US" sz="1400" b="1" u="none" strike="noStrike" dirty="0">
                          <a:effectLst/>
                        </a:rPr>
                        <a:t>1.35</a:t>
                      </a:r>
                      <a:endParaRPr lang="en-US" sz="1400" b="1" i="0" u="none" strike="noStrike" dirty="0">
                        <a:solidFill>
                          <a:srgbClr val="000000"/>
                        </a:solidFill>
                        <a:effectLst/>
                        <a:latin typeface="Calibri" panose="020F0502020204030204" pitchFamily="34" charset="0"/>
                      </a:endParaRPr>
                    </a:p>
                  </a:txBody>
                  <a:tcPr marL="6640" marR="6640" marT="6640" marB="0" anchor="b"/>
                </a:tc>
                <a:extLst>
                  <a:ext uri="{0D108BD9-81ED-4DB2-BD59-A6C34878D82A}">
                    <a16:rowId xmlns:a16="http://schemas.microsoft.com/office/drawing/2014/main" val="360681001"/>
                  </a:ext>
                </a:extLst>
              </a:tr>
            </a:tbl>
          </a:graphicData>
        </a:graphic>
      </p:graphicFrame>
      <p:sp>
        <p:nvSpPr>
          <p:cNvPr id="5" name="Title 4">
            <a:extLst>
              <a:ext uri="{FF2B5EF4-FFF2-40B4-BE49-F238E27FC236}">
                <a16:creationId xmlns:a16="http://schemas.microsoft.com/office/drawing/2014/main" id="{C55D19F5-308A-5708-3A9F-69B19BFD6587}"/>
              </a:ext>
            </a:extLst>
          </p:cNvPr>
          <p:cNvSpPr>
            <a:spLocks noGrp="1"/>
          </p:cNvSpPr>
          <p:nvPr>
            <p:ph type="title"/>
          </p:nvPr>
        </p:nvSpPr>
        <p:spPr/>
        <p:txBody>
          <a:bodyPr/>
          <a:lstStyle/>
          <a:p>
            <a:r>
              <a:rPr lang="en-US" dirty="0"/>
              <a:t>Trends</a:t>
            </a:r>
          </a:p>
        </p:txBody>
      </p:sp>
    </p:spTree>
    <p:extLst>
      <p:ext uri="{BB962C8B-B14F-4D97-AF65-F5344CB8AC3E}">
        <p14:creationId xmlns:p14="http://schemas.microsoft.com/office/powerpoint/2010/main" val="256997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Coordination with MPOs</a:t>
            </a:r>
          </a:p>
        </p:txBody>
      </p:sp>
      <p:sp>
        <p:nvSpPr>
          <p:cNvPr id="3" name="Content Placeholder 2"/>
          <p:cNvSpPr>
            <a:spLocks noGrp="1"/>
          </p:cNvSpPr>
          <p:nvPr>
            <p:ph sz="half" idx="1"/>
          </p:nvPr>
        </p:nvSpPr>
        <p:spPr/>
        <p:txBody>
          <a:bodyPr>
            <a:normAutofit/>
          </a:bodyPr>
          <a:lstStyle/>
          <a:p>
            <a:r>
              <a:rPr lang="en-US" sz="2400" dirty="0"/>
              <a:t>KYTC shares inventory and their performance measures annually. </a:t>
            </a:r>
          </a:p>
          <a:p>
            <a:r>
              <a:rPr lang="en-US" sz="2400" dirty="0"/>
              <a:t>MPOs may support KYTC’s 4-year target or establish their own.</a:t>
            </a:r>
          </a:p>
          <a:p>
            <a:endParaRPr lang="en-US" sz="2400" dirty="0"/>
          </a:p>
        </p:txBody>
      </p:sp>
      <p:sp>
        <p:nvSpPr>
          <p:cNvPr id="4" name="Content Placeholder 3">
            <a:extLst>
              <a:ext uri="{FF2B5EF4-FFF2-40B4-BE49-F238E27FC236}">
                <a16:creationId xmlns:a16="http://schemas.microsoft.com/office/drawing/2014/main" id="{F1458C47-5535-BCCA-3222-B955BB8674B6}"/>
              </a:ext>
            </a:extLst>
          </p:cNvPr>
          <p:cNvSpPr>
            <a:spLocks noGrp="1"/>
          </p:cNvSpPr>
          <p:nvPr>
            <p:ph sz="half" idx="2"/>
          </p:nvPr>
        </p:nvSpPr>
        <p:spPr/>
        <p:txBody>
          <a:bodyPr/>
          <a:lstStyle/>
          <a:p>
            <a:endParaRPr lang="en-US" dirty="0"/>
          </a:p>
        </p:txBody>
      </p:sp>
      <p:pic>
        <p:nvPicPr>
          <p:cNvPr id="8" name="Picture 7" descr="Diagram&#10;&#10;Description automatically generated">
            <a:extLst>
              <a:ext uri="{FF2B5EF4-FFF2-40B4-BE49-F238E27FC236}">
                <a16:creationId xmlns:a16="http://schemas.microsoft.com/office/drawing/2014/main" id="{F3882876-F432-4169-BF11-21EFEE89F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86202"/>
            <a:ext cx="5801360" cy="4482869"/>
          </a:xfrm>
          <a:prstGeom prst="rect">
            <a:avLst/>
          </a:prstGeom>
        </p:spPr>
      </p:pic>
    </p:spTree>
    <p:extLst>
      <p:ext uri="{BB962C8B-B14F-4D97-AF65-F5344CB8AC3E}">
        <p14:creationId xmlns:p14="http://schemas.microsoft.com/office/powerpoint/2010/main" val="40258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8CEBFB14-AB0C-6350-28D1-135C85E93FC7}"/>
              </a:ext>
            </a:extLst>
          </p:cNvPr>
          <p:cNvSpPr>
            <a:spLocks noGrp="1"/>
          </p:cNvSpPr>
          <p:nvPr>
            <p:ph type="title"/>
          </p:nvPr>
        </p:nvSpPr>
        <p:spPr/>
        <p:txBody>
          <a:bodyPr/>
          <a:lstStyle/>
          <a:p>
            <a:r>
              <a:rPr lang="en-US" dirty="0"/>
              <a:t>Transportation Report &amp; Analysis for Kentucky</a:t>
            </a:r>
          </a:p>
        </p:txBody>
      </p:sp>
      <p:sp>
        <p:nvSpPr>
          <p:cNvPr id="3" name="Content Placeholder 2">
            <a:extLst>
              <a:ext uri="{FF2B5EF4-FFF2-40B4-BE49-F238E27FC236}">
                <a16:creationId xmlns:a16="http://schemas.microsoft.com/office/drawing/2014/main" id="{7126A6E3-6442-B88D-155C-68791803FDAD}"/>
              </a:ext>
            </a:extLst>
          </p:cNvPr>
          <p:cNvSpPr>
            <a:spLocks noGrp="1"/>
          </p:cNvSpPr>
          <p:nvPr>
            <p:ph sz="half" idx="1"/>
          </p:nvPr>
        </p:nvSpPr>
        <p:spPr>
          <a:xfrm>
            <a:off x="1725181" y="5192669"/>
            <a:ext cx="8741636" cy="977396"/>
          </a:xfrm>
        </p:spPr>
        <p:txBody>
          <a:bodyPr/>
          <a:lstStyle/>
          <a:p>
            <a:pPr marL="0" indent="0">
              <a:buNone/>
            </a:pPr>
            <a:r>
              <a:rPr lang="en-US" sz="2800" b="1" i="0" u="none" strike="noStrike" dirty="0">
                <a:solidFill>
                  <a:srgbClr val="212121"/>
                </a:solidFill>
                <a:effectLst/>
              </a:rPr>
              <a:t>Transforms complex data into actionable insights.</a:t>
            </a:r>
            <a:endParaRPr lang="en-US" dirty="0"/>
          </a:p>
        </p:txBody>
      </p:sp>
      <p:pic>
        <p:nvPicPr>
          <p:cNvPr id="2" name="Picture 1" descr="A picture containing text, sign&#10;&#10;Description automatically generated">
            <a:extLst>
              <a:ext uri="{FF2B5EF4-FFF2-40B4-BE49-F238E27FC236}">
                <a16:creationId xmlns:a16="http://schemas.microsoft.com/office/drawing/2014/main" id="{70599DA6-69B5-F1C8-C254-755312DCB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719" y="2122378"/>
            <a:ext cx="5736561" cy="2728850"/>
          </a:xfrm>
          <a:prstGeom prst="rect">
            <a:avLst/>
          </a:prstGeom>
        </p:spPr>
      </p:pic>
      <p:sp>
        <p:nvSpPr>
          <p:cNvPr id="6" name="TextBox 5">
            <a:extLst>
              <a:ext uri="{FF2B5EF4-FFF2-40B4-BE49-F238E27FC236}">
                <a16:creationId xmlns:a16="http://schemas.microsoft.com/office/drawing/2014/main" id="{057B52D5-F34D-FCF3-61F0-A38D69B7ADD7}"/>
              </a:ext>
            </a:extLst>
          </p:cNvPr>
          <p:cNvSpPr txBox="1"/>
          <p:nvPr/>
        </p:nvSpPr>
        <p:spPr>
          <a:xfrm>
            <a:off x="4574155" y="5800733"/>
            <a:ext cx="6163572" cy="369332"/>
          </a:xfrm>
          <a:prstGeom prst="rect">
            <a:avLst/>
          </a:prstGeom>
          <a:noFill/>
        </p:spPr>
        <p:txBody>
          <a:bodyPr wrap="square">
            <a:spAutoFit/>
          </a:bodyPr>
          <a:lstStyle/>
          <a:p>
            <a:r>
              <a:rPr lang="en-US" dirty="0">
                <a:hlinkClick r:id="rId4"/>
              </a:rPr>
              <a:t>https://trak.kytc.ky.gov/</a:t>
            </a:r>
            <a:endParaRPr lang="en-US" dirty="0"/>
          </a:p>
        </p:txBody>
      </p:sp>
    </p:spTree>
    <p:extLst>
      <p:ext uri="{BB962C8B-B14F-4D97-AF65-F5344CB8AC3E}">
        <p14:creationId xmlns:p14="http://schemas.microsoft.com/office/powerpoint/2010/main" val="157404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84300"/>
          </a:xfrm>
        </p:spPr>
        <p:txBody>
          <a:bodyPr anchor="b">
            <a:normAutofit/>
          </a:bodyPr>
          <a:lstStyle/>
          <a:p>
            <a:r>
              <a:rPr lang="en-US" dirty="0"/>
              <a:t>Why Performance?</a:t>
            </a:r>
          </a:p>
        </p:txBody>
      </p:sp>
      <p:sp>
        <p:nvSpPr>
          <p:cNvPr id="3" name="Content Placeholder 2"/>
          <p:cNvSpPr>
            <a:spLocks noGrp="1"/>
          </p:cNvSpPr>
          <p:nvPr>
            <p:ph sz="half" idx="1"/>
          </p:nvPr>
        </p:nvSpPr>
        <p:spPr>
          <a:xfrm>
            <a:off x="838200" y="1825625"/>
            <a:ext cx="5181600" cy="4351338"/>
          </a:xfrm>
        </p:spPr>
        <p:txBody>
          <a:bodyPr>
            <a:normAutofit/>
          </a:bodyPr>
          <a:lstStyle/>
          <a:p>
            <a:r>
              <a:rPr lang="en-US" dirty="0"/>
              <a:t>Connects programs to mission</a:t>
            </a:r>
          </a:p>
          <a:p>
            <a:r>
              <a:rPr lang="en-US" dirty="0"/>
              <a:t>Maximizes the impact of dollars</a:t>
            </a:r>
          </a:p>
          <a:p>
            <a:r>
              <a:rPr lang="en-US" dirty="0"/>
              <a:t>Evaluates progress</a:t>
            </a:r>
          </a:p>
          <a:p>
            <a:r>
              <a:rPr lang="en-US" dirty="0"/>
              <a:t>Empower staff to use available data</a:t>
            </a:r>
          </a:p>
          <a:p>
            <a:r>
              <a:rPr lang="en-US" dirty="0"/>
              <a:t>Knowledge management</a:t>
            </a:r>
          </a:p>
          <a:p>
            <a:r>
              <a:rPr lang="en-US" dirty="0"/>
              <a:t>Communication</a:t>
            </a:r>
          </a:p>
          <a:p>
            <a:endParaRPr lang="en-US" dirty="0"/>
          </a:p>
        </p:txBody>
      </p:sp>
      <p:pic>
        <p:nvPicPr>
          <p:cNvPr id="4" name="Picture 3">
            <a:extLst>
              <a:ext uri="{FF2B5EF4-FFF2-40B4-BE49-F238E27FC236}">
                <a16:creationId xmlns:a16="http://schemas.microsoft.com/office/drawing/2014/main" id="{0CB23162-8EF0-15DC-03C4-9ABEDC1A47C9}"/>
              </a:ext>
            </a:extLst>
          </p:cNvPr>
          <p:cNvPicPr>
            <a:picLocks noChangeAspect="1"/>
          </p:cNvPicPr>
          <p:nvPr/>
        </p:nvPicPr>
        <p:blipFill>
          <a:blip r:embed="rId3"/>
          <a:stretch>
            <a:fillRect/>
          </a:stretch>
        </p:blipFill>
        <p:spPr>
          <a:xfrm>
            <a:off x="5464630" y="2220686"/>
            <a:ext cx="6328104" cy="3048000"/>
          </a:xfrm>
          <a:prstGeom prst="rect">
            <a:avLst/>
          </a:prstGeom>
        </p:spPr>
      </p:pic>
    </p:spTree>
    <p:extLst>
      <p:ext uri="{BB962C8B-B14F-4D97-AF65-F5344CB8AC3E}">
        <p14:creationId xmlns:p14="http://schemas.microsoft.com/office/powerpoint/2010/main" val="282054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5F7D-05F4-C01D-5D66-EAEADA297D7B}"/>
              </a:ext>
            </a:extLst>
          </p:cNvPr>
          <p:cNvSpPr>
            <a:spLocks noGrp="1"/>
          </p:cNvSpPr>
          <p:nvPr>
            <p:ph type="title"/>
          </p:nvPr>
        </p:nvSpPr>
        <p:spPr>
          <a:xfrm>
            <a:off x="0" y="1"/>
            <a:ext cx="12192000" cy="1384300"/>
          </a:xfrm>
        </p:spPr>
        <p:txBody>
          <a:bodyPr anchor="b">
            <a:normAutofit/>
          </a:bodyPr>
          <a:lstStyle/>
          <a:p>
            <a:r>
              <a:rPr lang="en-US" dirty="0"/>
              <a:t>Performance Is Not</a:t>
            </a:r>
          </a:p>
        </p:txBody>
      </p:sp>
      <p:pic>
        <p:nvPicPr>
          <p:cNvPr id="4" name="Picture 3">
            <a:extLst>
              <a:ext uri="{FF2B5EF4-FFF2-40B4-BE49-F238E27FC236}">
                <a16:creationId xmlns:a16="http://schemas.microsoft.com/office/drawing/2014/main" id="{C260790A-51A5-8798-4D81-28368441AB49}"/>
              </a:ext>
            </a:extLst>
          </p:cNvPr>
          <p:cNvPicPr>
            <a:picLocks noChangeAspect="1"/>
          </p:cNvPicPr>
          <p:nvPr/>
        </p:nvPicPr>
        <p:blipFill>
          <a:blip r:embed="rId2"/>
          <a:stretch>
            <a:fillRect/>
          </a:stretch>
        </p:blipFill>
        <p:spPr>
          <a:xfrm>
            <a:off x="838200" y="1863884"/>
            <a:ext cx="5181600" cy="4274820"/>
          </a:xfrm>
          <a:prstGeom prst="rect">
            <a:avLst/>
          </a:prstGeom>
          <a:noFill/>
        </p:spPr>
      </p:pic>
      <p:sp>
        <p:nvSpPr>
          <p:cNvPr id="3" name="Content Placeholder 2">
            <a:extLst>
              <a:ext uri="{FF2B5EF4-FFF2-40B4-BE49-F238E27FC236}">
                <a16:creationId xmlns:a16="http://schemas.microsoft.com/office/drawing/2014/main" id="{6BB7ACC5-B040-A97A-8BC1-89F0FAE7A5AC}"/>
              </a:ext>
            </a:extLst>
          </p:cNvPr>
          <p:cNvSpPr>
            <a:spLocks noGrp="1"/>
          </p:cNvSpPr>
          <p:nvPr>
            <p:ph sz="half" idx="2"/>
          </p:nvPr>
        </p:nvSpPr>
        <p:spPr>
          <a:xfrm>
            <a:off x="6172200" y="1825625"/>
            <a:ext cx="5181600" cy="4351338"/>
          </a:xfrm>
        </p:spPr>
        <p:txBody>
          <a:bodyPr>
            <a:normAutofit/>
          </a:bodyPr>
          <a:lstStyle/>
          <a:p>
            <a:pPr marL="0" indent="0">
              <a:buNone/>
            </a:pPr>
            <a:endParaRPr lang="en-US" dirty="0"/>
          </a:p>
          <a:p>
            <a:r>
              <a:rPr lang="en-US" dirty="0"/>
              <a:t>     Report carding</a:t>
            </a:r>
          </a:p>
          <a:p>
            <a:endParaRPr lang="en-US" dirty="0"/>
          </a:p>
          <a:p>
            <a:r>
              <a:rPr lang="en-US" dirty="0"/>
              <a:t>     Data only decision making</a:t>
            </a:r>
          </a:p>
          <a:p>
            <a:endParaRPr lang="en-US" dirty="0"/>
          </a:p>
          <a:p>
            <a:r>
              <a:rPr lang="en-US" dirty="0"/>
              <a:t>     Only for management</a:t>
            </a:r>
          </a:p>
        </p:txBody>
      </p:sp>
    </p:spTree>
    <p:extLst>
      <p:ext uri="{BB962C8B-B14F-4D97-AF65-F5344CB8AC3E}">
        <p14:creationId xmlns:p14="http://schemas.microsoft.com/office/powerpoint/2010/main" val="144073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5646-2C64-8C94-A030-8BC2931813F8}"/>
              </a:ext>
            </a:extLst>
          </p:cNvPr>
          <p:cNvSpPr>
            <a:spLocks noGrp="1"/>
          </p:cNvSpPr>
          <p:nvPr>
            <p:ph type="title"/>
          </p:nvPr>
        </p:nvSpPr>
        <p:spPr/>
        <p:txBody>
          <a:bodyPr/>
          <a:lstStyle/>
          <a:p>
            <a:r>
              <a:rPr lang="en-US" dirty="0"/>
              <a:t>Federal Performance Reporting</a:t>
            </a:r>
          </a:p>
        </p:txBody>
      </p:sp>
      <p:sp>
        <p:nvSpPr>
          <p:cNvPr id="5" name="Text Placeholder 4">
            <a:extLst>
              <a:ext uri="{FF2B5EF4-FFF2-40B4-BE49-F238E27FC236}">
                <a16:creationId xmlns:a16="http://schemas.microsoft.com/office/drawing/2014/main" id="{5BFBAAD6-F0E7-CBFF-D852-73554F512970}"/>
              </a:ext>
            </a:extLst>
          </p:cNvPr>
          <p:cNvSpPr>
            <a:spLocks noGrp="1"/>
          </p:cNvSpPr>
          <p:nvPr>
            <p:ph type="body" idx="1"/>
          </p:nvPr>
        </p:nvSpPr>
        <p:spPr>
          <a:xfrm>
            <a:off x="839789" y="1681163"/>
            <a:ext cx="4392611" cy="823912"/>
          </a:xfrm>
        </p:spPr>
        <p:txBody>
          <a:bodyPr/>
          <a:lstStyle/>
          <a:p>
            <a:r>
              <a:rPr lang="en-US" dirty="0"/>
              <a:t>Transportation Performance (TPM)</a:t>
            </a:r>
          </a:p>
        </p:txBody>
      </p:sp>
      <p:sp>
        <p:nvSpPr>
          <p:cNvPr id="3" name="Content Placeholder 2">
            <a:extLst>
              <a:ext uri="{FF2B5EF4-FFF2-40B4-BE49-F238E27FC236}">
                <a16:creationId xmlns:a16="http://schemas.microsoft.com/office/drawing/2014/main" id="{70FB649F-CFFD-4AAF-3656-A4529C4D93D1}"/>
              </a:ext>
            </a:extLst>
          </p:cNvPr>
          <p:cNvSpPr>
            <a:spLocks noGrp="1"/>
          </p:cNvSpPr>
          <p:nvPr>
            <p:ph sz="half" idx="2"/>
          </p:nvPr>
        </p:nvSpPr>
        <p:spPr/>
        <p:txBody>
          <a:bodyPr/>
          <a:lstStyle/>
          <a:p>
            <a:r>
              <a:rPr lang="en-US" dirty="0"/>
              <a:t>Complete</a:t>
            </a:r>
          </a:p>
          <a:p>
            <a:r>
              <a:rPr lang="en-US" dirty="0"/>
              <a:t>Accountable</a:t>
            </a:r>
          </a:p>
          <a:p>
            <a:r>
              <a:rPr lang="en-US" dirty="0"/>
              <a:t>Consistent</a:t>
            </a:r>
          </a:p>
        </p:txBody>
      </p:sp>
      <p:sp>
        <p:nvSpPr>
          <p:cNvPr id="6" name="Text Placeholder 5">
            <a:extLst>
              <a:ext uri="{FF2B5EF4-FFF2-40B4-BE49-F238E27FC236}">
                <a16:creationId xmlns:a16="http://schemas.microsoft.com/office/drawing/2014/main" id="{4E6E2AAD-437D-0F4A-E82D-F85AD69A01E6}"/>
              </a:ext>
            </a:extLst>
          </p:cNvPr>
          <p:cNvSpPr>
            <a:spLocks noGrp="1"/>
          </p:cNvSpPr>
          <p:nvPr>
            <p:ph type="body" sz="quarter" idx="3"/>
          </p:nvPr>
        </p:nvSpPr>
        <p:spPr/>
        <p:txBody>
          <a:bodyPr/>
          <a:lstStyle/>
          <a:p>
            <a:r>
              <a:rPr lang="en-US" dirty="0"/>
              <a:t>KYTC Role</a:t>
            </a:r>
          </a:p>
        </p:txBody>
      </p:sp>
      <p:sp>
        <p:nvSpPr>
          <p:cNvPr id="7" name="Content Placeholder 6">
            <a:extLst>
              <a:ext uri="{FF2B5EF4-FFF2-40B4-BE49-F238E27FC236}">
                <a16:creationId xmlns:a16="http://schemas.microsoft.com/office/drawing/2014/main" id="{D8045C28-DA72-3305-65B6-6C3572C5DD4E}"/>
              </a:ext>
            </a:extLst>
          </p:cNvPr>
          <p:cNvSpPr>
            <a:spLocks noGrp="1"/>
          </p:cNvSpPr>
          <p:nvPr>
            <p:ph sz="quarter" idx="4"/>
          </p:nvPr>
        </p:nvSpPr>
        <p:spPr/>
        <p:txBody>
          <a:bodyPr>
            <a:normAutofit fontScale="92500" lnSpcReduction="20000"/>
          </a:bodyPr>
          <a:lstStyle/>
          <a:p>
            <a:r>
              <a:rPr lang="en-US" dirty="0"/>
              <a:t>Identify available data</a:t>
            </a:r>
          </a:p>
          <a:p>
            <a:r>
              <a:rPr lang="en-US" dirty="0"/>
              <a:t>Provide discussion of performance, progress, investments</a:t>
            </a:r>
          </a:p>
          <a:p>
            <a:r>
              <a:rPr lang="en-US" dirty="0"/>
              <a:t>Provide discussion of how targets support national goals</a:t>
            </a:r>
          </a:p>
          <a:p>
            <a:r>
              <a:rPr lang="en-US" dirty="0"/>
              <a:t>Collect and submit required data</a:t>
            </a:r>
          </a:p>
          <a:p>
            <a:r>
              <a:rPr lang="en-US" dirty="0"/>
              <a:t>Document extenuating circumstances</a:t>
            </a:r>
          </a:p>
          <a:p>
            <a:endParaRPr lang="en-US" dirty="0"/>
          </a:p>
        </p:txBody>
      </p:sp>
    </p:spTree>
    <p:extLst>
      <p:ext uri="{BB962C8B-B14F-4D97-AF65-F5344CB8AC3E}">
        <p14:creationId xmlns:p14="http://schemas.microsoft.com/office/powerpoint/2010/main" val="320675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494A16-4BEB-58EF-701A-CB809A61460D}"/>
              </a:ext>
            </a:extLst>
          </p:cNvPr>
          <p:cNvGraphicFramePr>
            <a:graphicFrameLocks noGrp="1"/>
          </p:cNvGraphicFramePr>
          <p:nvPr>
            <p:ph idx="1"/>
            <p:extLst>
              <p:ext uri="{D42A27DB-BD31-4B8C-83A1-F6EECF244321}">
                <p14:modId xmlns:p14="http://schemas.microsoft.com/office/powerpoint/2010/main" val="2420958601"/>
              </p:ext>
            </p:extLst>
          </p:nvPr>
        </p:nvGraphicFramePr>
        <p:xfrm>
          <a:off x="925158" y="1717675"/>
          <a:ext cx="10574767" cy="4543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97BE30D7-D98B-67D4-B3C0-8A92A45605EA}"/>
              </a:ext>
            </a:extLst>
          </p:cNvPr>
          <p:cNvSpPr>
            <a:spLocks noGrp="1"/>
          </p:cNvSpPr>
          <p:nvPr>
            <p:ph type="title"/>
          </p:nvPr>
        </p:nvSpPr>
        <p:spPr/>
        <p:txBody>
          <a:bodyPr/>
          <a:lstStyle/>
          <a:p>
            <a:r>
              <a:rPr lang="en-US" dirty="0"/>
              <a:t>Reporting Period</a:t>
            </a:r>
          </a:p>
        </p:txBody>
      </p:sp>
    </p:spTree>
    <p:extLst>
      <p:ext uri="{BB962C8B-B14F-4D97-AF65-F5344CB8AC3E}">
        <p14:creationId xmlns:p14="http://schemas.microsoft.com/office/powerpoint/2010/main" val="165945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9B63D5-184E-0E4C-263B-70C74037864C}"/>
              </a:ext>
            </a:extLst>
          </p:cNvPr>
          <p:cNvSpPr>
            <a:spLocks noGrp="1"/>
          </p:cNvSpPr>
          <p:nvPr>
            <p:ph type="title"/>
          </p:nvPr>
        </p:nvSpPr>
        <p:spPr/>
        <p:txBody>
          <a:bodyPr/>
          <a:lstStyle/>
          <a:p>
            <a:r>
              <a:rPr lang="en-US" dirty="0"/>
              <a:t>Performance Reporting</a:t>
            </a:r>
          </a:p>
        </p:txBody>
      </p:sp>
      <p:graphicFrame>
        <p:nvGraphicFramePr>
          <p:cNvPr id="8" name="Content Placeholder 7">
            <a:extLst>
              <a:ext uri="{FF2B5EF4-FFF2-40B4-BE49-F238E27FC236}">
                <a16:creationId xmlns:a16="http://schemas.microsoft.com/office/drawing/2014/main" id="{1F49FFBC-6868-90DB-DFEC-D2B5B8774758}"/>
              </a:ext>
            </a:extLst>
          </p:cNvPr>
          <p:cNvGraphicFramePr>
            <a:graphicFrameLocks noGrp="1"/>
          </p:cNvGraphicFramePr>
          <p:nvPr>
            <p:ph idx="1"/>
            <p:extLst>
              <p:ext uri="{D42A27DB-BD31-4B8C-83A1-F6EECF244321}">
                <p14:modId xmlns:p14="http://schemas.microsoft.com/office/powerpoint/2010/main" val="1856109440"/>
              </p:ext>
            </p:extLst>
          </p:nvPr>
        </p:nvGraphicFramePr>
        <p:xfrm>
          <a:off x="1277655" y="1516514"/>
          <a:ext cx="9732724" cy="4719320"/>
        </p:xfrm>
        <a:graphic>
          <a:graphicData uri="http://schemas.openxmlformats.org/drawingml/2006/table">
            <a:tbl>
              <a:tblPr firstRow="1" bandRow="1">
                <a:tableStyleId>{5C22544A-7EE6-4342-B048-85BDC9FD1C3A}</a:tableStyleId>
              </a:tblPr>
              <a:tblGrid>
                <a:gridCol w="3331923">
                  <a:extLst>
                    <a:ext uri="{9D8B030D-6E8A-4147-A177-3AD203B41FA5}">
                      <a16:colId xmlns:a16="http://schemas.microsoft.com/office/drawing/2014/main" val="2501592046"/>
                    </a:ext>
                  </a:extLst>
                </a:gridCol>
                <a:gridCol w="1803748">
                  <a:extLst>
                    <a:ext uri="{9D8B030D-6E8A-4147-A177-3AD203B41FA5}">
                      <a16:colId xmlns:a16="http://schemas.microsoft.com/office/drawing/2014/main" val="3667320385"/>
                    </a:ext>
                  </a:extLst>
                </a:gridCol>
                <a:gridCol w="2367419">
                  <a:extLst>
                    <a:ext uri="{9D8B030D-6E8A-4147-A177-3AD203B41FA5}">
                      <a16:colId xmlns:a16="http://schemas.microsoft.com/office/drawing/2014/main" val="3267165719"/>
                    </a:ext>
                  </a:extLst>
                </a:gridCol>
                <a:gridCol w="2229634">
                  <a:extLst>
                    <a:ext uri="{9D8B030D-6E8A-4147-A177-3AD203B41FA5}">
                      <a16:colId xmlns:a16="http://schemas.microsoft.com/office/drawing/2014/main" val="3966771901"/>
                    </a:ext>
                  </a:extLst>
                </a:gridCol>
              </a:tblGrid>
              <a:tr h="370840">
                <a:tc>
                  <a:txBody>
                    <a:bodyPr/>
                    <a:lstStyle/>
                    <a:p>
                      <a:r>
                        <a:rPr lang="en-US" dirty="0"/>
                        <a:t>CONTENT</a:t>
                      </a:r>
                    </a:p>
                  </a:txBody>
                  <a:tcPr/>
                </a:tc>
                <a:tc>
                  <a:txBody>
                    <a:bodyPr/>
                    <a:lstStyle/>
                    <a:p>
                      <a:r>
                        <a:rPr lang="en-US" dirty="0"/>
                        <a:t>BASELINE</a:t>
                      </a:r>
                    </a:p>
                  </a:txBody>
                  <a:tcPr/>
                </a:tc>
                <a:tc>
                  <a:txBody>
                    <a:bodyPr/>
                    <a:lstStyle/>
                    <a:p>
                      <a:r>
                        <a:rPr lang="en-US" dirty="0"/>
                        <a:t>MID PERIOD</a:t>
                      </a:r>
                    </a:p>
                  </a:txBody>
                  <a:tcPr/>
                </a:tc>
                <a:tc>
                  <a:txBody>
                    <a:bodyPr/>
                    <a:lstStyle/>
                    <a:p>
                      <a:r>
                        <a:rPr lang="en-US" dirty="0"/>
                        <a:t>FULL PERIOD</a:t>
                      </a:r>
                    </a:p>
                  </a:txBody>
                  <a:tcPr/>
                </a:tc>
                <a:extLst>
                  <a:ext uri="{0D108BD9-81ED-4DB2-BD59-A6C34878D82A}">
                    <a16:rowId xmlns:a16="http://schemas.microsoft.com/office/drawing/2014/main" val="232487736"/>
                  </a:ext>
                </a:extLst>
              </a:tr>
              <a:tr h="370840">
                <a:tc>
                  <a:txBody>
                    <a:bodyPr/>
                    <a:lstStyle/>
                    <a:p>
                      <a:r>
                        <a:rPr lang="en-US" dirty="0"/>
                        <a:t>2 Year Targets</a:t>
                      </a:r>
                    </a:p>
                  </a:txBody>
                  <a:tcPr/>
                </a:tc>
                <a:tc>
                  <a:txBody>
                    <a:bodyPr/>
                    <a:lstStyle/>
                    <a:p>
                      <a:r>
                        <a:rPr lang="en-US" dirty="0"/>
                        <a:t>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26940957"/>
                  </a:ext>
                </a:extLst>
              </a:tr>
              <a:tr h="370840">
                <a:tc>
                  <a:txBody>
                    <a:bodyPr/>
                    <a:lstStyle/>
                    <a:p>
                      <a:r>
                        <a:rPr lang="en-US" dirty="0"/>
                        <a:t>4 Year Targets</a:t>
                      </a:r>
                    </a:p>
                  </a:txBody>
                  <a:tcPr/>
                </a:tc>
                <a:tc>
                  <a:txBody>
                    <a:bodyPr/>
                    <a:lstStyle/>
                    <a:p>
                      <a:r>
                        <a:rPr lang="en-US" dirty="0"/>
                        <a:t>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72933268"/>
                  </a:ext>
                </a:extLst>
              </a:tr>
              <a:tr h="370840">
                <a:tc>
                  <a:txBody>
                    <a:bodyPr/>
                    <a:lstStyle/>
                    <a:p>
                      <a:r>
                        <a:rPr lang="en-US" dirty="0"/>
                        <a:t>Basis for Targets</a:t>
                      </a:r>
                    </a:p>
                  </a:txBody>
                  <a:tcPr/>
                </a:tc>
                <a:tc>
                  <a:txBody>
                    <a:bodyPr/>
                    <a:lstStyle/>
                    <a:p>
                      <a:r>
                        <a:rPr lang="en-US" dirty="0"/>
                        <a:t>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30415437"/>
                  </a:ext>
                </a:extLst>
              </a:tr>
              <a:tr h="370840">
                <a:tc>
                  <a:txBody>
                    <a:bodyPr/>
                    <a:lstStyle/>
                    <a:p>
                      <a:r>
                        <a:rPr lang="en-US" dirty="0"/>
                        <a:t>Baseline Conditions</a:t>
                      </a:r>
                    </a:p>
                  </a:txBody>
                  <a:tcPr/>
                </a:tc>
                <a:tc>
                  <a:txBody>
                    <a:bodyPr/>
                    <a:lstStyle/>
                    <a:p>
                      <a:r>
                        <a:rPr lang="en-US" dirty="0"/>
                        <a:t>X</a:t>
                      </a:r>
                    </a:p>
                  </a:txBody>
                  <a:tcPr/>
                </a:tc>
                <a:tc>
                  <a:txBody>
                    <a:bodyPr/>
                    <a:lstStyle/>
                    <a:p>
                      <a:endParaRPr lang="en-US"/>
                    </a:p>
                  </a:txBody>
                  <a:tcPr/>
                </a:tc>
                <a:tc>
                  <a:txBody>
                    <a:bodyPr/>
                    <a:lstStyle/>
                    <a:p>
                      <a:endParaRPr lang="en-US" dirty="0"/>
                    </a:p>
                    <a:p>
                      <a:endParaRPr lang="en-US" dirty="0"/>
                    </a:p>
                  </a:txBody>
                  <a:tcPr/>
                </a:tc>
                <a:extLst>
                  <a:ext uri="{0D108BD9-81ED-4DB2-BD59-A6C34878D82A}">
                    <a16:rowId xmlns:a16="http://schemas.microsoft.com/office/drawing/2014/main" val="4051477532"/>
                  </a:ext>
                </a:extLst>
              </a:tr>
              <a:tr h="370840">
                <a:tc>
                  <a:txBody>
                    <a:bodyPr/>
                    <a:lstStyle/>
                    <a:p>
                      <a:r>
                        <a:rPr lang="en-US" dirty="0"/>
                        <a:t>Ties to Other Plans</a:t>
                      </a:r>
                    </a:p>
                  </a:txBody>
                  <a:tcPr/>
                </a:tc>
                <a:tc>
                  <a:txBody>
                    <a:bodyPr/>
                    <a:lstStyle/>
                    <a:p>
                      <a:r>
                        <a:rPr lang="en-US" dirty="0"/>
                        <a:t>X</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97829250"/>
                  </a:ext>
                </a:extLst>
              </a:tr>
              <a:tr h="370840">
                <a:tc>
                  <a:txBody>
                    <a:bodyPr/>
                    <a:lstStyle/>
                    <a:p>
                      <a:r>
                        <a:rPr lang="en-US" dirty="0"/>
                        <a:t>Actual Conditions</a:t>
                      </a:r>
                    </a:p>
                  </a:txBody>
                  <a:tcPr/>
                </a:tc>
                <a:tc>
                  <a:txBody>
                    <a:bodyPr/>
                    <a:lstStyle/>
                    <a:p>
                      <a:endParaRPr lang="en-US" dirty="0"/>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3015734141"/>
                  </a:ext>
                </a:extLst>
              </a:tr>
              <a:tr h="370840">
                <a:tc>
                  <a:txBody>
                    <a:bodyPr/>
                    <a:lstStyle/>
                    <a:p>
                      <a:r>
                        <a:rPr lang="en-US" dirty="0"/>
                        <a:t>Progress Discussion</a:t>
                      </a:r>
                    </a:p>
                  </a:txBody>
                  <a:tcPr/>
                </a:tc>
                <a:tc>
                  <a:txBody>
                    <a:bodyPr/>
                    <a:lstStyle/>
                    <a:p>
                      <a:endParaRPr lang="en-US" dirty="0"/>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1186441444"/>
                  </a:ext>
                </a:extLst>
              </a:tr>
              <a:tr h="370840">
                <a:tc>
                  <a:txBody>
                    <a:bodyPr/>
                    <a:lstStyle/>
                    <a:p>
                      <a:r>
                        <a:rPr lang="en-US" dirty="0"/>
                        <a:t>Investment Strategy Discussion</a:t>
                      </a:r>
                    </a:p>
                  </a:txBody>
                  <a:tcPr/>
                </a:tc>
                <a:tc>
                  <a:txBody>
                    <a:bodyPr/>
                    <a:lstStyle/>
                    <a:p>
                      <a:endParaRPr lang="en-US" dirty="0"/>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4013818919"/>
                  </a:ext>
                </a:extLst>
              </a:tr>
              <a:tr h="370840">
                <a:tc>
                  <a:txBody>
                    <a:bodyPr/>
                    <a:lstStyle/>
                    <a:p>
                      <a:r>
                        <a:rPr lang="en-US" dirty="0"/>
                        <a:t>Adjusted 4 Year Targets</a:t>
                      </a:r>
                    </a:p>
                  </a:txBody>
                  <a:tcPr/>
                </a:tc>
                <a:tc>
                  <a:txBody>
                    <a:bodyPr/>
                    <a:lstStyle/>
                    <a:p>
                      <a:endParaRPr lang="en-US" dirty="0"/>
                    </a:p>
                  </a:txBody>
                  <a:tcPr/>
                </a:tc>
                <a:tc>
                  <a:txBody>
                    <a:bodyPr/>
                    <a:lstStyle/>
                    <a:p>
                      <a:r>
                        <a:rPr lang="en-US" dirty="0"/>
                        <a:t>X</a:t>
                      </a:r>
                    </a:p>
                  </a:txBody>
                  <a:tcPr/>
                </a:tc>
                <a:tc>
                  <a:txBody>
                    <a:bodyPr/>
                    <a:lstStyle/>
                    <a:p>
                      <a:endParaRPr lang="en-US" dirty="0"/>
                    </a:p>
                  </a:txBody>
                  <a:tcPr/>
                </a:tc>
                <a:extLst>
                  <a:ext uri="{0D108BD9-81ED-4DB2-BD59-A6C34878D82A}">
                    <a16:rowId xmlns:a16="http://schemas.microsoft.com/office/drawing/2014/main" val="3206365441"/>
                  </a:ext>
                </a:extLst>
              </a:tr>
              <a:tr h="370840">
                <a:tc>
                  <a:txBody>
                    <a:bodyPr/>
                    <a:lstStyle/>
                    <a:p>
                      <a:r>
                        <a:rPr lang="en-US" dirty="0"/>
                        <a:t>Extenuating Circumstances</a:t>
                      </a:r>
                    </a:p>
                  </a:txBody>
                  <a:tcPr/>
                </a:tc>
                <a:tc>
                  <a:txBody>
                    <a:bodyPr/>
                    <a:lstStyle/>
                    <a:p>
                      <a:endParaRPr lang="en-US" dirty="0"/>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2262211902"/>
                  </a:ext>
                </a:extLst>
              </a:tr>
              <a:tr h="370840">
                <a:tc>
                  <a:txBody>
                    <a:bodyPr/>
                    <a:lstStyle/>
                    <a:p>
                      <a:r>
                        <a:rPr lang="en-US" dirty="0"/>
                        <a:t>Target Achievement Discussion </a:t>
                      </a:r>
                    </a:p>
                  </a:txBody>
                  <a:tcPr/>
                </a:tc>
                <a:tc>
                  <a:txBody>
                    <a:bodyPr/>
                    <a:lstStyle/>
                    <a:p>
                      <a:endParaRPr lang="en-US" dirty="0"/>
                    </a:p>
                  </a:txBody>
                  <a:tcPr/>
                </a:tc>
                <a:tc>
                  <a:txBody>
                    <a:bodyPr/>
                    <a:lstStyle/>
                    <a:p>
                      <a:r>
                        <a:rPr lang="en-US" dirty="0"/>
                        <a:t>X</a:t>
                      </a:r>
                    </a:p>
                  </a:txBody>
                  <a:tcPr/>
                </a:tc>
                <a:tc>
                  <a:txBody>
                    <a:bodyPr/>
                    <a:lstStyle/>
                    <a:p>
                      <a:r>
                        <a:rPr lang="en-US" dirty="0"/>
                        <a:t>X</a:t>
                      </a:r>
                    </a:p>
                  </a:txBody>
                  <a:tcPr/>
                </a:tc>
                <a:extLst>
                  <a:ext uri="{0D108BD9-81ED-4DB2-BD59-A6C34878D82A}">
                    <a16:rowId xmlns:a16="http://schemas.microsoft.com/office/drawing/2014/main" val="654440239"/>
                  </a:ext>
                </a:extLst>
              </a:tr>
            </a:tbl>
          </a:graphicData>
        </a:graphic>
      </p:graphicFrame>
    </p:spTree>
    <p:extLst>
      <p:ext uri="{BB962C8B-B14F-4D97-AF65-F5344CB8AC3E}">
        <p14:creationId xmlns:p14="http://schemas.microsoft.com/office/powerpoint/2010/main" val="34100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F098416-2EE8-0A4F-906A-5B6E374BF69F}"/>
              </a:ext>
            </a:extLst>
          </p:cNvPr>
          <p:cNvGraphicFramePr>
            <a:graphicFrameLocks noGrp="1"/>
          </p:cNvGraphicFramePr>
          <p:nvPr>
            <p:ph idx="1"/>
            <p:extLst>
              <p:ext uri="{D42A27DB-BD31-4B8C-83A1-F6EECF244321}">
                <p14:modId xmlns:p14="http://schemas.microsoft.com/office/powerpoint/2010/main" val="3266789006"/>
              </p:ext>
            </p:extLst>
          </p:nvPr>
        </p:nvGraphicFramePr>
        <p:xfrm>
          <a:off x="1549101" y="1717673"/>
          <a:ext cx="9606579" cy="4338880"/>
        </p:xfrm>
        <a:graphic>
          <a:graphicData uri="http://schemas.openxmlformats.org/drawingml/2006/table">
            <a:tbl>
              <a:tblPr firstRow="1" bandRow="1">
                <a:tableStyleId>{5C22544A-7EE6-4342-B048-85BDC9FD1C3A}</a:tableStyleId>
              </a:tblPr>
              <a:tblGrid>
                <a:gridCol w="3202193">
                  <a:extLst>
                    <a:ext uri="{9D8B030D-6E8A-4147-A177-3AD203B41FA5}">
                      <a16:colId xmlns:a16="http://schemas.microsoft.com/office/drawing/2014/main" val="2252031390"/>
                    </a:ext>
                  </a:extLst>
                </a:gridCol>
                <a:gridCol w="3202193">
                  <a:extLst>
                    <a:ext uri="{9D8B030D-6E8A-4147-A177-3AD203B41FA5}">
                      <a16:colId xmlns:a16="http://schemas.microsoft.com/office/drawing/2014/main" val="2110120429"/>
                    </a:ext>
                  </a:extLst>
                </a:gridCol>
                <a:gridCol w="3202193">
                  <a:extLst>
                    <a:ext uri="{9D8B030D-6E8A-4147-A177-3AD203B41FA5}">
                      <a16:colId xmlns:a16="http://schemas.microsoft.com/office/drawing/2014/main" val="2829342455"/>
                    </a:ext>
                  </a:extLst>
                </a:gridCol>
              </a:tblGrid>
              <a:tr h="542360">
                <a:tc>
                  <a:txBody>
                    <a:bodyPr/>
                    <a:lstStyle/>
                    <a:p>
                      <a:r>
                        <a:rPr lang="en-US" dirty="0"/>
                        <a:t>PM</a:t>
                      </a:r>
                    </a:p>
                  </a:txBody>
                  <a:tcPr/>
                </a:tc>
                <a:tc>
                  <a:txBody>
                    <a:bodyPr/>
                    <a:lstStyle/>
                    <a:p>
                      <a:r>
                        <a:rPr lang="en-US" dirty="0"/>
                        <a:t>SUBPART</a:t>
                      </a:r>
                    </a:p>
                  </a:txBody>
                  <a:tcPr/>
                </a:tc>
                <a:tc>
                  <a:txBody>
                    <a:bodyPr/>
                    <a:lstStyle/>
                    <a:p>
                      <a:r>
                        <a:rPr lang="en-US" dirty="0"/>
                        <a:t>CATEGORY</a:t>
                      </a:r>
                    </a:p>
                  </a:txBody>
                  <a:tcPr/>
                </a:tc>
                <a:extLst>
                  <a:ext uri="{0D108BD9-81ED-4DB2-BD59-A6C34878D82A}">
                    <a16:rowId xmlns:a16="http://schemas.microsoft.com/office/drawing/2014/main" val="1362745737"/>
                  </a:ext>
                </a:extLst>
              </a:tr>
              <a:tr h="542360">
                <a:tc>
                  <a:txBody>
                    <a:bodyPr/>
                    <a:lstStyle/>
                    <a:p>
                      <a:r>
                        <a:rPr lang="en-US" dirty="0"/>
                        <a:t>1</a:t>
                      </a:r>
                    </a:p>
                  </a:txBody>
                  <a:tcPr/>
                </a:tc>
                <a:tc>
                  <a:txBody>
                    <a:bodyPr/>
                    <a:lstStyle/>
                    <a:p>
                      <a:r>
                        <a:rPr lang="en-US" dirty="0"/>
                        <a:t>B</a:t>
                      </a:r>
                    </a:p>
                  </a:txBody>
                  <a:tcPr/>
                </a:tc>
                <a:tc>
                  <a:txBody>
                    <a:bodyPr/>
                    <a:lstStyle/>
                    <a:p>
                      <a:r>
                        <a:rPr lang="en-US" dirty="0"/>
                        <a:t>SAFETY</a:t>
                      </a:r>
                    </a:p>
                  </a:txBody>
                  <a:tcPr/>
                </a:tc>
                <a:extLst>
                  <a:ext uri="{0D108BD9-81ED-4DB2-BD59-A6C34878D82A}">
                    <a16:rowId xmlns:a16="http://schemas.microsoft.com/office/drawing/2014/main" val="1615175589"/>
                  </a:ext>
                </a:extLst>
              </a:tr>
              <a:tr h="542360">
                <a:tc>
                  <a:txBody>
                    <a:bodyPr/>
                    <a:lstStyle/>
                    <a:p>
                      <a:r>
                        <a:rPr lang="en-US" dirty="0"/>
                        <a:t>2</a:t>
                      </a:r>
                    </a:p>
                  </a:txBody>
                  <a:tcPr/>
                </a:tc>
                <a:tc>
                  <a:txBody>
                    <a:bodyPr/>
                    <a:lstStyle/>
                    <a:p>
                      <a:r>
                        <a:rPr lang="en-US" dirty="0"/>
                        <a:t>C</a:t>
                      </a:r>
                    </a:p>
                  </a:txBody>
                  <a:tcPr/>
                </a:tc>
                <a:tc>
                  <a:txBody>
                    <a:bodyPr/>
                    <a:lstStyle/>
                    <a:p>
                      <a:r>
                        <a:rPr lang="en-US" dirty="0"/>
                        <a:t>PAVEMENT CONDITION</a:t>
                      </a:r>
                    </a:p>
                  </a:txBody>
                  <a:tcPr/>
                </a:tc>
                <a:extLst>
                  <a:ext uri="{0D108BD9-81ED-4DB2-BD59-A6C34878D82A}">
                    <a16:rowId xmlns:a16="http://schemas.microsoft.com/office/drawing/2014/main" val="1500450795"/>
                  </a:ext>
                </a:extLst>
              </a:tr>
              <a:tr h="542360">
                <a:tc>
                  <a:txBody>
                    <a:bodyPr/>
                    <a:lstStyle/>
                    <a:p>
                      <a:r>
                        <a:rPr lang="en-US" dirty="0"/>
                        <a:t>2</a:t>
                      </a:r>
                    </a:p>
                  </a:txBody>
                  <a:tcPr/>
                </a:tc>
                <a:tc>
                  <a:txBody>
                    <a:bodyPr/>
                    <a:lstStyle/>
                    <a:p>
                      <a:r>
                        <a:rPr lang="en-US" dirty="0"/>
                        <a:t>D</a:t>
                      </a:r>
                    </a:p>
                  </a:txBody>
                  <a:tcPr/>
                </a:tc>
                <a:tc>
                  <a:txBody>
                    <a:bodyPr/>
                    <a:lstStyle/>
                    <a:p>
                      <a:r>
                        <a:rPr lang="en-US" dirty="0"/>
                        <a:t>BRIDGE CONDITION</a:t>
                      </a:r>
                    </a:p>
                  </a:txBody>
                  <a:tcPr/>
                </a:tc>
                <a:extLst>
                  <a:ext uri="{0D108BD9-81ED-4DB2-BD59-A6C34878D82A}">
                    <a16:rowId xmlns:a16="http://schemas.microsoft.com/office/drawing/2014/main" val="4074141910"/>
                  </a:ext>
                </a:extLst>
              </a:tr>
              <a:tr h="542360">
                <a:tc>
                  <a:txBody>
                    <a:bodyPr/>
                    <a:lstStyle/>
                    <a:p>
                      <a:r>
                        <a:rPr lang="en-US" dirty="0"/>
                        <a:t>3</a:t>
                      </a:r>
                    </a:p>
                  </a:txBody>
                  <a:tcPr/>
                </a:tc>
                <a:tc>
                  <a:txBody>
                    <a:bodyPr/>
                    <a:lstStyle/>
                    <a:p>
                      <a:r>
                        <a:rPr lang="en-US" dirty="0"/>
                        <a:t>E</a:t>
                      </a:r>
                    </a:p>
                  </a:txBody>
                  <a:tcPr/>
                </a:tc>
                <a:tc>
                  <a:txBody>
                    <a:bodyPr/>
                    <a:lstStyle/>
                    <a:p>
                      <a:r>
                        <a:rPr lang="en-US" dirty="0"/>
                        <a:t>SYSTEM PERFORMANCE</a:t>
                      </a:r>
                    </a:p>
                  </a:txBody>
                  <a:tcPr/>
                </a:tc>
                <a:extLst>
                  <a:ext uri="{0D108BD9-81ED-4DB2-BD59-A6C34878D82A}">
                    <a16:rowId xmlns:a16="http://schemas.microsoft.com/office/drawing/2014/main" val="3485844382"/>
                  </a:ext>
                </a:extLst>
              </a:tr>
              <a:tr h="542360">
                <a:tc>
                  <a:txBody>
                    <a:bodyPr/>
                    <a:lstStyle/>
                    <a:p>
                      <a:r>
                        <a:rPr lang="en-US" dirty="0"/>
                        <a:t>3</a:t>
                      </a:r>
                    </a:p>
                  </a:txBody>
                  <a:tcPr/>
                </a:tc>
                <a:tc>
                  <a:txBody>
                    <a:bodyPr/>
                    <a:lstStyle/>
                    <a:p>
                      <a:r>
                        <a:rPr lang="en-US" dirty="0"/>
                        <a:t>F</a:t>
                      </a:r>
                    </a:p>
                  </a:txBody>
                  <a:tcPr/>
                </a:tc>
                <a:tc>
                  <a:txBody>
                    <a:bodyPr/>
                    <a:lstStyle/>
                    <a:p>
                      <a:r>
                        <a:rPr lang="en-US" dirty="0"/>
                        <a:t>FREIGHT</a:t>
                      </a:r>
                    </a:p>
                  </a:txBody>
                  <a:tcPr/>
                </a:tc>
                <a:extLst>
                  <a:ext uri="{0D108BD9-81ED-4DB2-BD59-A6C34878D82A}">
                    <a16:rowId xmlns:a16="http://schemas.microsoft.com/office/drawing/2014/main" val="3011724371"/>
                  </a:ext>
                </a:extLst>
              </a:tr>
              <a:tr h="542360">
                <a:tc>
                  <a:txBody>
                    <a:bodyPr/>
                    <a:lstStyle/>
                    <a:p>
                      <a:r>
                        <a:rPr lang="en-US" dirty="0"/>
                        <a:t>3</a:t>
                      </a:r>
                    </a:p>
                  </a:txBody>
                  <a:tcPr/>
                </a:tc>
                <a:tc>
                  <a:txBody>
                    <a:bodyPr/>
                    <a:lstStyle/>
                    <a:p>
                      <a:r>
                        <a:rPr lang="en-US" dirty="0"/>
                        <a:t>G</a:t>
                      </a:r>
                    </a:p>
                  </a:txBody>
                  <a:tcPr/>
                </a:tc>
                <a:tc>
                  <a:txBody>
                    <a:bodyPr/>
                    <a:lstStyle/>
                    <a:p>
                      <a:r>
                        <a:rPr lang="en-US" dirty="0"/>
                        <a:t>CMAQ</a:t>
                      </a:r>
                    </a:p>
                  </a:txBody>
                  <a:tcPr/>
                </a:tc>
                <a:extLst>
                  <a:ext uri="{0D108BD9-81ED-4DB2-BD59-A6C34878D82A}">
                    <a16:rowId xmlns:a16="http://schemas.microsoft.com/office/drawing/2014/main" val="1100065662"/>
                  </a:ext>
                </a:extLst>
              </a:tr>
              <a:tr h="542360">
                <a:tc>
                  <a:txBody>
                    <a:bodyPr/>
                    <a:lstStyle/>
                    <a:p>
                      <a:r>
                        <a:rPr lang="en-US" dirty="0"/>
                        <a:t>3</a:t>
                      </a:r>
                    </a:p>
                  </a:txBody>
                  <a:tcPr/>
                </a:tc>
                <a:tc>
                  <a:txBody>
                    <a:bodyPr/>
                    <a:lstStyle/>
                    <a:p>
                      <a:r>
                        <a:rPr lang="en-US" dirty="0"/>
                        <a:t>H</a:t>
                      </a:r>
                    </a:p>
                  </a:txBody>
                  <a:tcPr/>
                </a:tc>
                <a:tc>
                  <a:txBody>
                    <a:bodyPr/>
                    <a:lstStyle/>
                    <a:p>
                      <a:r>
                        <a:rPr lang="en-US" dirty="0"/>
                        <a:t>CMAQ</a:t>
                      </a:r>
                    </a:p>
                  </a:txBody>
                  <a:tcPr/>
                </a:tc>
                <a:extLst>
                  <a:ext uri="{0D108BD9-81ED-4DB2-BD59-A6C34878D82A}">
                    <a16:rowId xmlns:a16="http://schemas.microsoft.com/office/drawing/2014/main" val="3551128451"/>
                  </a:ext>
                </a:extLst>
              </a:tr>
            </a:tbl>
          </a:graphicData>
        </a:graphic>
      </p:graphicFrame>
      <p:sp>
        <p:nvSpPr>
          <p:cNvPr id="3" name="Title 2">
            <a:extLst>
              <a:ext uri="{FF2B5EF4-FFF2-40B4-BE49-F238E27FC236}">
                <a16:creationId xmlns:a16="http://schemas.microsoft.com/office/drawing/2014/main" id="{F9D6BA3E-973B-F973-FD43-3FD669375F6D}"/>
              </a:ext>
            </a:extLst>
          </p:cNvPr>
          <p:cNvSpPr>
            <a:spLocks noGrp="1"/>
          </p:cNvSpPr>
          <p:nvPr>
            <p:ph type="title"/>
          </p:nvPr>
        </p:nvSpPr>
        <p:spPr/>
        <p:txBody>
          <a:bodyPr/>
          <a:lstStyle/>
          <a:p>
            <a:r>
              <a:rPr lang="en-US" dirty="0"/>
              <a:t>Performance Measures</a:t>
            </a:r>
          </a:p>
        </p:txBody>
      </p:sp>
    </p:spTree>
    <p:extLst>
      <p:ext uri="{BB962C8B-B14F-4D97-AF65-F5344CB8AC3E}">
        <p14:creationId xmlns:p14="http://schemas.microsoft.com/office/powerpoint/2010/main" val="105225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CE637-CE79-C450-3B70-FC37E650F4CE}"/>
              </a:ext>
            </a:extLst>
          </p:cNvPr>
          <p:cNvSpPr>
            <a:spLocks noGrp="1"/>
          </p:cNvSpPr>
          <p:nvPr>
            <p:ph idx="1"/>
          </p:nvPr>
        </p:nvSpPr>
        <p:spPr>
          <a:xfrm>
            <a:off x="1833170" y="1759996"/>
            <a:ext cx="8525659" cy="4351338"/>
          </a:xfrm>
        </p:spPr>
        <p:txBody>
          <a:bodyPr>
            <a:normAutofit/>
          </a:bodyPr>
          <a:lstStyle/>
          <a:p>
            <a:pPr lvl="1"/>
            <a:r>
              <a:rPr lang="en-US" dirty="0"/>
              <a:t>Crash data is pulled from the Crash Facts book produced annually by KTC for all available years. The most recent previous year is based on preliminary crash data from the CRASH database.</a:t>
            </a:r>
          </a:p>
          <a:p>
            <a:pPr lvl="1"/>
            <a:r>
              <a:rPr lang="en-US" dirty="0"/>
              <a:t>VMT data is pulled from the Division of Planning’s webpage for all available years.  The most recent previous year is based on preliminary VMTs</a:t>
            </a:r>
          </a:p>
          <a:p>
            <a:pPr lvl="1"/>
            <a:r>
              <a:rPr lang="en-US" dirty="0"/>
              <a:t>If any of the future targets are predicted to be higher than the most recent actual 5 year average, then the most recent actual 5 year average will be the recommended safety target to establish a cap number</a:t>
            </a:r>
          </a:p>
        </p:txBody>
      </p:sp>
      <p:sp>
        <p:nvSpPr>
          <p:cNvPr id="3" name="Title 2">
            <a:extLst>
              <a:ext uri="{FF2B5EF4-FFF2-40B4-BE49-F238E27FC236}">
                <a16:creationId xmlns:a16="http://schemas.microsoft.com/office/drawing/2014/main" id="{0B4BFFEE-0497-A977-F5B3-17563B1A89BD}"/>
              </a:ext>
            </a:extLst>
          </p:cNvPr>
          <p:cNvSpPr>
            <a:spLocks noGrp="1"/>
          </p:cNvSpPr>
          <p:nvPr>
            <p:ph type="title"/>
          </p:nvPr>
        </p:nvSpPr>
        <p:spPr/>
        <p:txBody>
          <a:bodyPr/>
          <a:lstStyle/>
          <a:p>
            <a:r>
              <a:rPr lang="en-US" dirty="0"/>
              <a:t>Safety</a:t>
            </a:r>
          </a:p>
        </p:txBody>
      </p:sp>
    </p:spTree>
    <p:extLst>
      <p:ext uri="{BB962C8B-B14F-4D97-AF65-F5344CB8AC3E}">
        <p14:creationId xmlns:p14="http://schemas.microsoft.com/office/powerpoint/2010/main" val="182552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E807AB-653B-6FE6-A518-17B0A92CC69E}"/>
              </a:ext>
            </a:extLst>
          </p:cNvPr>
          <p:cNvSpPr>
            <a:spLocks noGrp="1"/>
          </p:cNvSpPr>
          <p:nvPr>
            <p:ph idx="1"/>
          </p:nvPr>
        </p:nvSpPr>
        <p:spPr/>
        <p:txBody>
          <a:bodyPr/>
          <a:lstStyle/>
          <a:p>
            <a:r>
              <a:rPr lang="en-US" dirty="0"/>
              <a:t>Reported Measures:</a:t>
            </a:r>
          </a:p>
          <a:p>
            <a:pPr lvl="1"/>
            <a:r>
              <a:rPr lang="en-US" sz="2800" dirty="0"/>
              <a:t>International Roughness Index (IRI)</a:t>
            </a:r>
          </a:p>
          <a:p>
            <a:pPr lvl="1"/>
            <a:r>
              <a:rPr lang="en-US" sz="2800" dirty="0"/>
              <a:t>Percent Cracking</a:t>
            </a:r>
          </a:p>
          <a:p>
            <a:pPr lvl="1"/>
            <a:r>
              <a:rPr lang="en-US" sz="2800" dirty="0"/>
              <a:t>Rutting (Asphalt)</a:t>
            </a:r>
          </a:p>
          <a:p>
            <a:pPr lvl="1"/>
            <a:r>
              <a:rPr lang="en-US" sz="2800" dirty="0"/>
              <a:t>Faulting (Concrete)</a:t>
            </a:r>
          </a:p>
          <a:p>
            <a:r>
              <a:rPr lang="en-US" dirty="0"/>
              <a:t>For a pavement section to be rated “Poor” two of the three measures must fail</a:t>
            </a:r>
          </a:p>
          <a:p>
            <a:r>
              <a:rPr lang="en-US" dirty="0"/>
              <a:t>For a pavement section to be rated “Good” all three measures must pass</a:t>
            </a:r>
          </a:p>
          <a:p>
            <a:endParaRPr lang="en-US" dirty="0"/>
          </a:p>
        </p:txBody>
      </p:sp>
      <p:sp>
        <p:nvSpPr>
          <p:cNvPr id="3" name="Title 2">
            <a:extLst>
              <a:ext uri="{FF2B5EF4-FFF2-40B4-BE49-F238E27FC236}">
                <a16:creationId xmlns:a16="http://schemas.microsoft.com/office/drawing/2014/main" id="{8AB6D759-BC25-6353-3DEF-0B4346D4BC85}"/>
              </a:ext>
            </a:extLst>
          </p:cNvPr>
          <p:cNvSpPr>
            <a:spLocks noGrp="1"/>
          </p:cNvSpPr>
          <p:nvPr>
            <p:ph type="title"/>
          </p:nvPr>
        </p:nvSpPr>
        <p:spPr/>
        <p:txBody>
          <a:bodyPr/>
          <a:lstStyle/>
          <a:p>
            <a:r>
              <a:rPr lang="en-US" dirty="0"/>
              <a:t>Pavement</a:t>
            </a:r>
          </a:p>
        </p:txBody>
      </p:sp>
    </p:spTree>
    <p:extLst>
      <p:ext uri="{BB962C8B-B14F-4D97-AF65-F5344CB8AC3E}">
        <p14:creationId xmlns:p14="http://schemas.microsoft.com/office/powerpoint/2010/main" val="236490328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FC600"/>
      </a:accent1>
      <a:accent2>
        <a:srgbClr val="003764"/>
      </a:accent2>
      <a:accent3>
        <a:srgbClr val="5EB3E4"/>
      </a:accent3>
      <a:accent4>
        <a:srgbClr val="7F7F7F"/>
      </a:accent4>
      <a:accent5>
        <a:srgbClr val="3A3838"/>
      </a:accent5>
      <a:accent6>
        <a:srgbClr val="D8D9D7"/>
      </a:accent6>
      <a:hlink>
        <a:srgbClr val="2F5496"/>
      </a:hlink>
      <a:folHlink>
        <a:srgbClr val="833C0B"/>
      </a:folHlink>
    </a:clrScheme>
    <a:fontScheme name="KY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YTCtemplate-TK-Main" id="{22726168-3B46-40B8-A768-46457C010A69}" vid="{A4A589BF-1008-4871-A046-32F5178A7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65481eb4f3d4be0bc1559c8efc3801e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426708-9BF1-44E3-979E-82F59981BDC5}">
  <ds:schemaRefs>
    <ds:schemaRef ds:uri="http://purl.org/dc/dcmitype/"/>
    <ds:schemaRef ds:uri="http://purl.org/dc/terms/"/>
    <ds:schemaRef ds:uri="http://schemas.microsoft.com/office/2006/metadata/properties"/>
    <ds:schemaRef ds:uri="4afff0aa-4255-4a95-925c-32f7d2fa7cc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89c02e4-943b-46e8-b265-47e5d04a289d"/>
    <ds:schemaRef ds:uri="http://www.w3.org/XML/1998/namespace"/>
  </ds:schemaRefs>
</ds:datastoreItem>
</file>

<file path=customXml/itemProps2.xml><?xml version="1.0" encoding="utf-8"?>
<ds:datastoreItem xmlns:ds="http://schemas.openxmlformats.org/officeDocument/2006/customXml" ds:itemID="{B2E47811-D17D-4049-9CC2-D90B8BB24306}"/>
</file>

<file path=customXml/itemProps3.xml><?xml version="1.0" encoding="utf-8"?>
<ds:datastoreItem xmlns:ds="http://schemas.openxmlformats.org/officeDocument/2006/customXml" ds:itemID="{B90EC3D7-E756-4517-9312-3AEC41EE58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KYTCtemplate-TK-Main</Template>
  <TotalTime>2362</TotalTime>
  <Words>924</Words>
  <Application>Microsoft Office PowerPoint</Application>
  <PresentationFormat>Widescreen</PresentationFormat>
  <Paragraphs>248</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Calibri</vt:lpstr>
      <vt:lpstr>Office Theme</vt:lpstr>
      <vt:lpstr>Federal Performance Reporting</vt:lpstr>
      <vt:lpstr>Why Performance?</vt:lpstr>
      <vt:lpstr>Performance Is Not</vt:lpstr>
      <vt:lpstr>Federal Performance Reporting</vt:lpstr>
      <vt:lpstr>Reporting Period</vt:lpstr>
      <vt:lpstr>Performance Reporting</vt:lpstr>
      <vt:lpstr>Performance Measures</vt:lpstr>
      <vt:lpstr>Safety</vt:lpstr>
      <vt:lpstr>Pavement</vt:lpstr>
      <vt:lpstr>Pavement Rating Thresholds</vt:lpstr>
      <vt:lpstr>Bridge</vt:lpstr>
      <vt:lpstr>System Performance and Freight</vt:lpstr>
      <vt:lpstr>Considerations for Target Setting</vt:lpstr>
      <vt:lpstr>Trends</vt:lpstr>
      <vt:lpstr>Coordination with MPOs</vt:lpstr>
      <vt:lpstr>Transportation Report &amp; Analysis for Kentucky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Nowaczyk, Tracy A (KYTC)</dc:creator>
  <cp:lastModifiedBy>Nowaczyk, Tracy A (KYTC)</cp:lastModifiedBy>
  <cp:revision>69</cp:revision>
  <dcterms:created xsi:type="dcterms:W3CDTF">2022-11-29T19:12:50Z</dcterms:created>
  <dcterms:modified xsi:type="dcterms:W3CDTF">2026-01-14T17:16:40Z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