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70" r:id="rId6"/>
    <p:sldId id="272" r:id="rId7"/>
    <p:sldId id="271" r:id="rId8"/>
    <p:sldId id="303" r:id="rId9"/>
    <p:sldId id="333" r:id="rId10"/>
    <p:sldId id="326" r:id="rId11"/>
    <p:sldId id="327" r:id="rId12"/>
    <p:sldId id="301" r:id="rId13"/>
    <p:sldId id="302" r:id="rId14"/>
    <p:sldId id="300" r:id="rId15"/>
    <p:sldId id="336" r:id="rId16"/>
    <p:sldId id="335" r:id="rId17"/>
    <p:sldId id="274" r:id="rId18"/>
    <p:sldId id="33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23194-0F8D-4253-9F5E-C13438D93E66}" v="2" dt="2025-01-09T21:18:40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lblan0\Dropbox%20(KTC)\Resiliency\ER%20TAMP\ER%20Sites%20MASTER%20L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KYTC Estimated Disaster Repair Costs by Year</a:t>
            </a:r>
          </a:p>
          <a:p>
            <a:pPr>
              <a:defRPr sz="2400"/>
            </a:pPr>
            <a:r>
              <a:rPr lang="en-US" sz="2400"/>
              <a:t>(2023</a:t>
            </a:r>
            <a:r>
              <a:rPr lang="en-US" sz="2400" baseline="0"/>
              <a:t> Dollars Adjusted for Inflation)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92007645003106"/>
          <c:y val="0.22184874276046307"/>
          <c:w val="0.86729820567471883"/>
          <c:h val="0.57814010188006659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Summaries!$V$1</c:f>
              <c:strCache>
                <c:ptCount val="1"/>
                <c:pt idx="0">
                  <c:v>Federal Aid Routes</c:v>
                </c:pt>
              </c:strCache>
              <c:extLst xmlns:c15="http://schemas.microsoft.com/office/drawing/2012/chart"/>
            </c:strRef>
          </c:tx>
          <c:spPr>
            <a:solidFill>
              <a:srgbClr val="FF9999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76210280190995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E0-43A2-9AA2-0BC5F7CFCC3C}"/>
                </c:ext>
              </c:extLst>
            </c:dLbl>
            <c:dLbl>
              <c:idx val="1"/>
              <c:layout>
                <c:manualLayout>
                  <c:x val="0"/>
                  <c:y val="-2.11452336229195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E0-43A2-9AA2-0BC5F7CFCC3C}"/>
                </c:ext>
              </c:extLst>
            </c:dLbl>
            <c:dLbl>
              <c:idx val="3"/>
              <c:layout>
                <c:manualLayout>
                  <c:x val="0"/>
                  <c:y val="-1.76210280190995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E0-43A2-9AA2-0BC5F7CFCC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E0-43A2-9AA2-0BC5F7CFCC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E0-43A2-9AA2-0BC5F7CFCC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E0-43A2-9AA2-0BC5F7CFCC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E0-43A2-9AA2-0BC5F7CFCC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E0-43A2-9AA2-0BC5F7CFC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Summaries!$T$2:$T$15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Summaries!$V$2:$V$15</c:f>
              <c:numCache>
                <c:formatCode>_("$"* #,##0.0_);_("$"* \(#,##0.0\);_("$"* "-"_);_(@_)</c:formatCode>
                <c:ptCount val="14"/>
                <c:pt idx="0">
                  <c:v>2.1914742711494011</c:v>
                </c:pt>
                <c:pt idx="1">
                  <c:v>3.2834744968544349</c:v>
                </c:pt>
                <c:pt idx="2">
                  <c:v>10.663850148242206</c:v>
                </c:pt>
                <c:pt idx="3">
                  <c:v>1.5704491794650213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32.576275896873646</c:v>
                </c:pt>
                <c:pt idx="10">
                  <c:v>33.014718191867125</c:v>
                </c:pt>
                <c:pt idx="11">
                  <c:v>33.656773209002047</c:v>
                </c:pt>
                <c:pt idx="12">
                  <c:v>37.635674424005273</c:v>
                </c:pt>
                <c:pt idx="13">
                  <c:v>44.0117203733951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2CE0-43A2-9AA2-0BC5F7CFCC3C}"/>
            </c:ext>
          </c:extLst>
        </c:ser>
        <c:ser>
          <c:idx val="3"/>
          <c:order val="3"/>
          <c:tx>
            <c:strRef>
              <c:f>Summaries!$W$1</c:f>
              <c:strCache>
                <c:ptCount val="1"/>
                <c:pt idx="0">
                  <c:v>Local &amp; RS</c:v>
                </c:pt>
              </c:strCache>
              <c:extLst xmlns:c15="http://schemas.microsoft.com/office/drawing/2012/chart"/>
            </c:strRef>
          </c:tx>
          <c:spPr>
            <a:solidFill>
              <a:srgbClr val="80000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E0-43A2-9AA2-0BC5F7CFCC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E0-43A2-9AA2-0BC5F7CFCC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E0-43A2-9AA2-0BC5F7CFCC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E0-43A2-9AA2-0BC5F7CFCC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E0-43A2-9AA2-0BC5F7CFCC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E0-43A2-9AA2-0BC5F7CFCC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CE0-43A2-9AA2-0BC5F7CFCC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E0-43A2-9AA2-0BC5F7CFC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Summaries!$T$2:$T$15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Summaries!$W$2:$W$15</c:f>
              <c:numCache>
                <c:formatCode>_("$"* #,##0.0_);_("$"* \(#,##0.0\);_("$"* "-"_);_(@_)</c:formatCode>
                <c:ptCount val="14"/>
                <c:pt idx="0">
                  <c:v>0.12995874470294366</c:v>
                </c:pt>
                <c:pt idx="1">
                  <c:v>0.28948886363818066</c:v>
                </c:pt>
                <c:pt idx="2">
                  <c:v>7.0059277210519744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35.106283915898373</c:v>
                </c:pt>
                <c:pt idx="10">
                  <c:v>64.405941743957698</c:v>
                </c:pt>
                <c:pt idx="11">
                  <c:v>58.2267940486161</c:v>
                </c:pt>
                <c:pt idx="12">
                  <c:v>72.315529323416897</c:v>
                </c:pt>
                <c:pt idx="13">
                  <c:v>93.194206041726744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2CE0-43A2-9AA2-0BC5F7CFCC3C}"/>
            </c:ext>
          </c:extLst>
        </c:ser>
        <c:ser>
          <c:idx val="4"/>
          <c:order val="4"/>
          <c:tx>
            <c:strRef>
              <c:f>Summaries!$X$1</c:f>
              <c:strCache>
                <c:ptCount val="1"/>
                <c:pt idx="0">
                  <c:v>OMS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E0-43A2-9AA2-0BC5F7CFCC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E0-43A2-9AA2-0BC5F7CFCC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E0-43A2-9AA2-0BC5F7CFCC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E0-43A2-9AA2-0BC5F7CFCC3C}"/>
                </c:ext>
              </c:extLst>
            </c:dLbl>
            <c:dLbl>
              <c:idx val="4"/>
              <c:layout>
                <c:manualLayout>
                  <c:x val="2.0710652613863743E-3"/>
                  <c:y val="-1.40968224152796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CE0-43A2-9AA2-0BC5F7CFCC3C}"/>
                </c:ext>
              </c:extLst>
            </c:dLbl>
            <c:dLbl>
              <c:idx val="5"/>
              <c:layout>
                <c:manualLayout>
                  <c:x val="0"/>
                  <c:y val="-1.40968224152796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CE0-43A2-9AA2-0BC5F7CFCC3C}"/>
                </c:ext>
              </c:extLst>
            </c:dLbl>
            <c:dLbl>
              <c:idx val="6"/>
              <c:layout>
                <c:manualLayout>
                  <c:x val="0"/>
                  <c:y val="-3.87662616420189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CE0-43A2-9AA2-0BC5F7CFCC3C}"/>
                </c:ext>
              </c:extLst>
            </c:dLbl>
            <c:dLbl>
              <c:idx val="7"/>
              <c:layout>
                <c:manualLayout>
                  <c:x val="0"/>
                  <c:y val="-1.76210280190995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CE0-43A2-9AA2-0BC5F7CFCC3C}"/>
                </c:ext>
              </c:extLst>
            </c:dLbl>
            <c:dLbl>
              <c:idx val="8"/>
              <c:layout>
                <c:manualLayout>
                  <c:x val="0"/>
                  <c:y val="-2.46694392267394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CE0-43A2-9AA2-0BC5F7CFCC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CE0-43A2-9AA2-0BC5F7CFCC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CE0-43A2-9AA2-0BC5F7CFCC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CE0-43A2-9AA2-0BC5F7CFCC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CE0-43A2-9AA2-0BC5F7CFC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Summaries!$T$2:$T$15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Summaries!$X$2:$X$15</c:f>
              <c:numCache>
                <c:formatCode>_("$"* #,##0.0_);_("$"* \(#,##0.0\);_("$"* "-"_);_(@_)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1.429502150025529E-2</c:v>
                </c:pt>
                <c:pt idx="3">
                  <c:v>7.797726570557874E-3</c:v>
                </c:pt>
                <c:pt idx="4">
                  <c:v>0.2156143890923283</c:v>
                </c:pt>
                <c:pt idx="5">
                  <c:v>0.1978895247734275</c:v>
                </c:pt>
                <c:pt idx="6">
                  <c:v>6.0675712303719882</c:v>
                </c:pt>
                <c:pt idx="7">
                  <c:v>0.77984204573756033</c:v>
                </c:pt>
                <c:pt idx="8">
                  <c:v>1.5185704822404678</c:v>
                </c:pt>
                <c:pt idx="9">
                  <c:v>4.797480495553172</c:v>
                </c:pt>
                <c:pt idx="10">
                  <c:v>8.6793495975490735</c:v>
                </c:pt>
                <c:pt idx="11">
                  <c:v>4.4249289545272674</c:v>
                </c:pt>
                <c:pt idx="12">
                  <c:v>2.0308305996472362</c:v>
                </c:pt>
                <c:pt idx="13">
                  <c:v>3.2669248688304939E-2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CE0-43A2-9AA2-0BC5F7CFCC3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100"/>
        <c:axId val="1858996432"/>
        <c:axId val="1858993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Summaries!$T$1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Summaries!$T$2:$T$15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Summaries!$T$2:$T$14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0-2CE0-43A2-9AA2-0BC5F7CFCC3C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Summaries!$U$1</c15:sqref>
                        </c15:formulaRef>
                      </c:ext>
                    </c:extLst>
                    <c:strCache>
                      <c:ptCount val="1"/>
                      <c:pt idx="0">
                        <c:v>ER Costs - Total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1-2CE0-43A2-9AA2-0BC5F7CFCC3C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2-2CE0-43A2-9AA2-0BC5F7CFCC3C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3-2CE0-43A2-9AA2-0BC5F7CFCC3C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4-2CE0-43A2-9AA2-0BC5F7CFCC3C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2CE0-43A2-9AA2-0BC5F7CFCC3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Summaries!$T$2:$T$15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Summaries!$U$2:$U$14</c15:sqref>
                        </c15:formulaRef>
                      </c:ext>
                    </c:extLst>
                    <c:numCache>
                      <c:formatCode>_("$"* #,##0.0_);_("$"* \(#,##0.0\);_("$"* "-"_);_(@_)</c:formatCode>
                      <c:ptCount val="13"/>
                      <c:pt idx="0">
                        <c:v>2.3214330158523446</c:v>
                      </c:pt>
                      <c:pt idx="1">
                        <c:v>3.5729633604926154</c:v>
                      </c:pt>
                      <c:pt idx="2">
                        <c:v>17.684072890794436</c:v>
                      </c:pt>
                      <c:pt idx="3">
                        <c:v>1.578246906035579</c:v>
                      </c:pt>
                      <c:pt idx="4">
                        <c:v>0.2156143890923283</c:v>
                      </c:pt>
                      <c:pt idx="5">
                        <c:v>0.1978895247734275</c:v>
                      </c:pt>
                      <c:pt idx="6">
                        <c:v>6.0675712303719882</c:v>
                      </c:pt>
                      <c:pt idx="7">
                        <c:v>0.77984204573756033</c:v>
                      </c:pt>
                      <c:pt idx="8">
                        <c:v>1.5185704822404678</c:v>
                      </c:pt>
                      <c:pt idx="9">
                        <c:v>72.480040308325187</c:v>
                      </c:pt>
                      <c:pt idx="10">
                        <c:v>106.10000953337391</c:v>
                      </c:pt>
                      <c:pt idx="11">
                        <c:v>96.308496212145428</c:v>
                      </c:pt>
                      <c:pt idx="12">
                        <c:v>111.9820343470694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CE0-43A2-9AA2-0BC5F7CFCC3C}"/>
                  </c:ext>
                </c:extLst>
              </c15:ser>
            </c15:filteredBarSeries>
          </c:ext>
        </c:extLst>
      </c:barChart>
      <c:catAx>
        <c:axId val="185899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993520"/>
        <c:crosses val="autoZero"/>
        <c:auto val="1"/>
        <c:lblAlgn val="ctr"/>
        <c:lblOffset val="100"/>
        <c:noMultiLvlLbl val="0"/>
      </c:catAx>
      <c:valAx>
        <c:axId val="1858993520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Millions</a:t>
                </a:r>
                <a:r>
                  <a:rPr lang="en-US" sz="1200" baseline="0"/>
                  <a:t> of Dollars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99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DE187-F47E-40A9-ACDE-6E08B94D59C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467B5F-F986-4985-8C15-19CF9FED2BA7}">
      <dgm:prSet/>
      <dgm:spPr/>
      <dgm:t>
        <a:bodyPr/>
        <a:lstStyle/>
        <a:p>
          <a:pPr>
            <a:defRPr cap="all"/>
          </a:pPr>
          <a:r>
            <a:rPr lang="en-US"/>
            <a:t>Flood</a:t>
          </a:r>
        </a:p>
      </dgm:t>
    </dgm:pt>
    <dgm:pt modelId="{92A8204A-4DB2-4C24-B752-0F277CC0D8EE}" type="parTrans" cxnId="{06AEAD39-EFDE-42D2-8BCB-9CDF3E81221D}">
      <dgm:prSet/>
      <dgm:spPr/>
      <dgm:t>
        <a:bodyPr/>
        <a:lstStyle/>
        <a:p>
          <a:endParaRPr lang="en-US"/>
        </a:p>
      </dgm:t>
    </dgm:pt>
    <dgm:pt modelId="{645BB947-15C8-4BFA-A996-39E2BC3CA630}" type="sibTrans" cxnId="{06AEAD39-EFDE-42D2-8BCB-9CDF3E81221D}">
      <dgm:prSet/>
      <dgm:spPr/>
      <dgm:t>
        <a:bodyPr/>
        <a:lstStyle/>
        <a:p>
          <a:endParaRPr lang="en-US"/>
        </a:p>
      </dgm:t>
    </dgm:pt>
    <dgm:pt modelId="{D27608C4-1632-45C0-A713-3CA6A3ECBCD8}">
      <dgm:prSet/>
      <dgm:spPr/>
      <dgm:t>
        <a:bodyPr/>
        <a:lstStyle/>
        <a:p>
          <a:pPr>
            <a:defRPr cap="all"/>
          </a:pPr>
          <a:r>
            <a:rPr lang="en-US"/>
            <a:t>Snow</a:t>
          </a:r>
        </a:p>
      </dgm:t>
    </dgm:pt>
    <dgm:pt modelId="{2C73731F-5542-4885-956C-62C25ADC3AAF}" type="parTrans" cxnId="{D994C504-80BF-4121-9D16-BA65FE7EE302}">
      <dgm:prSet/>
      <dgm:spPr/>
      <dgm:t>
        <a:bodyPr/>
        <a:lstStyle/>
        <a:p>
          <a:endParaRPr lang="en-US"/>
        </a:p>
      </dgm:t>
    </dgm:pt>
    <dgm:pt modelId="{CA0D120E-2EA8-48D3-B12C-77D63FEC2D88}" type="sibTrans" cxnId="{D994C504-80BF-4121-9D16-BA65FE7EE302}">
      <dgm:prSet/>
      <dgm:spPr/>
      <dgm:t>
        <a:bodyPr/>
        <a:lstStyle/>
        <a:p>
          <a:endParaRPr lang="en-US"/>
        </a:p>
      </dgm:t>
    </dgm:pt>
    <dgm:pt modelId="{5C31A351-3031-4E56-8E88-FB105642F4F1}">
      <dgm:prSet/>
      <dgm:spPr/>
      <dgm:t>
        <a:bodyPr/>
        <a:lstStyle/>
        <a:p>
          <a:pPr>
            <a:defRPr cap="all"/>
          </a:pPr>
          <a:r>
            <a:rPr lang="en-US"/>
            <a:t>Wind</a:t>
          </a:r>
        </a:p>
      </dgm:t>
    </dgm:pt>
    <dgm:pt modelId="{4F5A94F6-1AF9-478D-AC9F-6EB1C397A01F}" type="parTrans" cxnId="{9D585B6F-B460-4937-B0CB-7D2037312965}">
      <dgm:prSet/>
      <dgm:spPr/>
      <dgm:t>
        <a:bodyPr/>
        <a:lstStyle/>
        <a:p>
          <a:endParaRPr lang="en-US"/>
        </a:p>
      </dgm:t>
    </dgm:pt>
    <dgm:pt modelId="{6C5780FD-7E7D-4E8E-A9C1-3684523F27C8}" type="sibTrans" cxnId="{9D585B6F-B460-4937-B0CB-7D2037312965}">
      <dgm:prSet/>
      <dgm:spPr/>
      <dgm:t>
        <a:bodyPr/>
        <a:lstStyle/>
        <a:p>
          <a:endParaRPr lang="en-US"/>
        </a:p>
      </dgm:t>
    </dgm:pt>
    <dgm:pt modelId="{7E529BE7-D0A1-4D0E-ADDE-50DA6633CB18}">
      <dgm:prSet/>
      <dgm:spPr/>
      <dgm:t>
        <a:bodyPr/>
        <a:lstStyle/>
        <a:p>
          <a:pPr>
            <a:defRPr cap="all"/>
          </a:pPr>
          <a:r>
            <a:rPr lang="en-US"/>
            <a:t>Earthquake</a:t>
          </a:r>
        </a:p>
      </dgm:t>
    </dgm:pt>
    <dgm:pt modelId="{AC662E5B-B3C8-4E9E-A954-06378F287CA1}" type="parTrans" cxnId="{0BF16AF0-3721-4E08-ABB3-1D3E49F3657D}">
      <dgm:prSet/>
      <dgm:spPr/>
      <dgm:t>
        <a:bodyPr/>
        <a:lstStyle/>
        <a:p>
          <a:endParaRPr lang="en-US"/>
        </a:p>
      </dgm:t>
    </dgm:pt>
    <dgm:pt modelId="{F2FAB9BB-FA29-4C84-B7A7-CEAD3099FDF7}" type="sibTrans" cxnId="{0BF16AF0-3721-4E08-ABB3-1D3E49F3657D}">
      <dgm:prSet/>
      <dgm:spPr/>
      <dgm:t>
        <a:bodyPr/>
        <a:lstStyle/>
        <a:p>
          <a:endParaRPr lang="en-US"/>
        </a:p>
      </dgm:t>
    </dgm:pt>
    <dgm:pt modelId="{7C0F2F7F-B671-4D49-94E4-4C79A7A3EFE1}">
      <dgm:prSet/>
      <dgm:spPr/>
      <dgm:t>
        <a:bodyPr/>
        <a:lstStyle/>
        <a:p>
          <a:pPr>
            <a:defRPr cap="all"/>
          </a:pPr>
          <a:r>
            <a:rPr lang="en-US"/>
            <a:t>Heat</a:t>
          </a:r>
        </a:p>
      </dgm:t>
    </dgm:pt>
    <dgm:pt modelId="{A8FCA199-9EEE-4FB3-A58E-B4D2297149CF}" type="parTrans" cxnId="{B9A693C2-B254-4ECF-B9FB-8B30B0FADD82}">
      <dgm:prSet/>
      <dgm:spPr/>
      <dgm:t>
        <a:bodyPr/>
        <a:lstStyle/>
        <a:p>
          <a:endParaRPr lang="en-US"/>
        </a:p>
      </dgm:t>
    </dgm:pt>
    <dgm:pt modelId="{0B44FD8C-806F-4B9C-B237-1F3A29AC1143}" type="sibTrans" cxnId="{B9A693C2-B254-4ECF-B9FB-8B30B0FADD82}">
      <dgm:prSet/>
      <dgm:spPr/>
      <dgm:t>
        <a:bodyPr/>
        <a:lstStyle/>
        <a:p>
          <a:endParaRPr lang="en-US"/>
        </a:p>
      </dgm:t>
    </dgm:pt>
    <dgm:pt modelId="{3A97AF99-153F-40BF-97A9-121AFA18A2EB}" type="pres">
      <dgm:prSet presAssocID="{11CDE187-F47E-40A9-ACDE-6E08B94D59C2}" presName="root" presStyleCnt="0">
        <dgm:presLayoutVars>
          <dgm:dir/>
          <dgm:resizeHandles val="exact"/>
        </dgm:presLayoutVars>
      </dgm:prSet>
      <dgm:spPr/>
    </dgm:pt>
    <dgm:pt modelId="{E7537637-CA1D-45CD-8893-34A9E1BD0938}" type="pres">
      <dgm:prSet presAssocID="{89467B5F-F986-4985-8C15-19CF9FED2BA7}" presName="compNode" presStyleCnt="0"/>
      <dgm:spPr/>
    </dgm:pt>
    <dgm:pt modelId="{C85106FB-2D86-4A36-9178-932EF4AE4A9E}" type="pres">
      <dgm:prSet presAssocID="{89467B5F-F986-4985-8C15-19CF9FED2BA7}" presName="iconBgRect" presStyleLbl="bgShp" presStyleIdx="0" presStyleCnt="5"/>
      <dgm:spPr/>
    </dgm:pt>
    <dgm:pt modelId="{DA763721-1326-41F4-AB25-6E493326FF40}" type="pres">
      <dgm:prSet presAssocID="{89467B5F-F986-4985-8C15-19CF9FED2BA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EDFACC12-F985-481B-9E17-1378B06EF574}" type="pres">
      <dgm:prSet presAssocID="{89467B5F-F986-4985-8C15-19CF9FED2BA7}" presName="spaceRect" presStyleCnt="0"/>
      <dgm:spPr/>
    </dgm:pt>
    <dgm:pt modelId="{288BF5B8-B841-468E-BF33-4F608DA1ADAB}" type="pres">
      <dgm:prSet presAssocID="{89467B5F-F986-4985-8C15-19CF9FED2BA7}" presName="textRect" presStyleLbl="revTx" presStyleIdx="0" presStyleCnt="5">
        <dgm:presLayoutVars>
          <dgm:chMax val="1"/>
          <dgm:chPref val="1"/>
        </dgm:presLayoutVars>
      </dgm:prSet>
      <dgm:spPr/>
    </dgm:pt>
    <dgm:pt modelId="{E2E7AE0A-2577-49A5-B8C9-F977D5674ED9}" type="pres">
      <dgm:prSet presAssocID="{645BB947-15C8-4BFA-A996-39E2BC3CA630}" presName="sibTrans" presStyleCnt="0"/>
      <dgm:spPr/>
    </dgm:pt>
    <dgm:pt modelId="{D8C3E8F3-6C4F-468D-8F4D-3758EF77DE0F}" type="pres">
      <dgm:prSet presAssocID="{D27608C4-1632-45C0-A713-3CA6A3ECBCD8}" presName="compNode" presStyleCnt="0"/>
      <dgm:spPr/>
    </dgm:pt>
    <dgm:pt modelId="{45D85AAA-235E-4DCA-AF96-3F3F71E2691F}" type="pres">
      <dgm:prSet presAssocID="{D27608C4-1632-45C0-A713-3CA6A3ECBCD8}" presName="iconBgRect" presStyleLbl="bgShp" presStyleIdx="1" presStyleCnt="5"/>
      <dgm:spPr/>
    </dgm:pt>
    <dgm:pt modelId="{F1F71AB3-F170-4473-8CF6-E1284F39270A}" type="pres">
      <dgm:prSet presAssocID="{D27608C4-1632-45C0-A713-3CA6A3ECBCD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"/>
        </a:ext>
      </dgm:extLst>
    </dgm:pt>
    <dgm:pt modelId="{1A693B3B-DDFA-4FE3-B5CF-011831119366}" type="pres">
      <dgm:prSet presAssocID="{D27608C4-1632-45C0-A713-3CA6A3ECBCD8}" presName="spaceRect" presStyleCnt="0"/>
      <dgm:spPr/>
    </dgm:pt>
    <dgm:pt modelId="{AE463BE9-C3B9-457C-96CD-F4433667E944}" type="pres">
      <dgm:prSet presAssocID="{D27608C4-1632-45C0-A713-3CA6A3ECBCD8}" presName="textRect" presStyleLbl="revTx" presStyleIdx="1" presStyleCnt="5">
        <dgm:presLayoutVars>
          <dgm:chMax val="1"/>
          <dgm:chPref val="1"/>
        </dgm:presLayoutVars>
      </dgm:prSet>
      <dgm:spPr/>
    </dgm:pt>
    <dgm:pt modelId="{B71B9ABF-B65F-4510-A51D-231A1653D34E}" type="pres">
      <dgm:prSet presAssocID="{CA0D120E-2EA8-48D3-B12C-77D63FEC2D88}" presName="sibTrans" presStyleCnt="0"/>
      <dgm:spPr/>
    </dgm:pt>
    <dgm:pt modelId="{7DE83865-DAFD-4756-9B14-CFC04727334B}" type="pres">
      <dgm:prSet presAssocID="{5C31A351-3031-4E56-8E88-FB105642F4F1}" presName="compNode" presStyleCnt="0"/>
      <dgm:spPr/>
    </dgm:pt>
    <dgm:pt modelId="{4C20F149-D3F7-4A9F-B994-AF71135C864F}" type="pres">
      <dgm:prSet presAssocID="{5C31A351-3031-4E56-8E88-FB105642F4F1}" presName="iconBgRect" presStyleLbl="bgShp" presStyleIdx="2" presStyleCnt="5"/>
      <dgm:spPr/>
    </dgm:pt>
    <dgm:pt modelId="{2FC0F39B-3990-4C3B-89E7-EBEAD449DF23}" type="pres">
      <dgm:prSet presAssocID="{5C31A351-3031-4E56-8E88-FB105642F4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457C5F8F-297E-47C4-B4A6-16DD29BAAEC3}" type="pres">
      <dgm:prSet presAssocID="{5C31A351-3031-4E56-8E88-FB105642F4F1}" presName="spaceRect" presStyleCnt="0"/>
      <dgm:spPr/>
    </dgm:pt>
    <dgm:pt modelId="{B0CE8BCF-AB1A-4745-8899-20C6D1AED73E}" type="pres">
      <dgm:prSet presAssocID="{5C31A351-3031-4E56-8E88-FB105642F4F1}" presName="textRect" presStyleLbl="revTx" presStyleIdx="2" presStyleCnt="5">
        <dgm:presLayoutVars>
          <dgm:chMax val="1"/>
          <dgm:chPref val="1"/>
        </dgm:presLayoutVars>
      </dgm:prSet>
      <dgm:spPr/>
    </dgm:pt>
    <dgm:pt modelId="{60F0852D-2C65-4985-8979-0DEE22267A6D}" type="pres">
      <dgm:prSet presAssocID="{6C5780FD-7E7D-4E8E-A9C1-3684523F27C8}" presName="sibTrans" presStyleCnt="0"/>
      <dgm:spPr/>
    </dgm:pt>
    <dgm:pt modelId="{36FB4B1E-FC99-4451-98B9-CFEB8092B895}" type="pres">
      <dgm:prSet presAssocID="{7E529BE7-D0A1-4D0E-ADDE-50DA6633CB18}" presName="compNode" presStyleCnt="0"/>
      <dgm:spPr/>
    </dgm:pt>
    <dgm:pt modelId="{0A8206D1-3A2A-42B3-894C-DCC783F79EF1}" type="pres">
      <dgm:prSet presAssocID="{7E529BE7-D0A1-4D0E-ADDE-50DA6633CB18}" presName="iconBgRect" presStyleLbl="bgShp" presStyleIdx="3" presStyleCnt="5"/>
      <dgm:spPr/>
    </dgm:pt>
    <dgm:pt modelId="{F87E6654-A14B-425C-9D24-25C2A0EBD367}" type="pres">
      <dgm:prSet presAssocID="{7E529BE7-D0A1-4D0E-ADDE-50DA6633CB1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5305B840-14FD-4BD6-BC97-EF8B26893B79}" type="pres">
      <dgm:prSet presAssocID="{7E529BE7-D0A1-4D0E-ADDE-50DA6633CB18}" presName="spaceRect" presStyleCnt="0"/>
      <dgm:spPr/>
    </dgm:pt>
    <dgm:pt modelId="{63FA7FDE-F897-4ADF-9BCA-96245B36DB4C}" type="pres">
      <dgm:prSet presAssocID="{7E529BE7-D0A1-4D0E-ADDE-50DA6633CB18}" presName="textRect" presStyleLbl="revTx" presStyleIdx="3" presStyleCnt="5">
        <dgm:presLayoutVars>
          <dgm:chMax val="1"/>
          <dgm:chPref val="1"/>
        </dgm:presLayoutVars>
      </dgm:prSet>
      <dgm:spPr/>
    </dgm:pt>
    <dgm:pt modelId="{556D6A52-9631-4377-9842-764E81C22308}" type="pres">
      <dgm:prSet presAssocID="{F2FAB9BB-FA29-4C84-B7A7-CEAD3099FDF7}" presName="sibTrans" presStyleCnt="0"/>
      <dgm:spPr/>
    </dgm:pt>
    <dgm:pt modelId="{96566720-8A78-4941-8C23-C365DE0EF52E}" type="pres">
      <dgm:prSet presAssocID="{7C0F2F7F-B671-4D49-94E4-4C79A7A3EFE1}" presName="compNode" presStyleCnt="0"/>
      <dgm:spPr/>
    </dgm:pt>
    <dgm:pt modelId="{42B24AB4-3A8C-4300-8783-4E1ABEDBD031}" type="pres">
      <dgm:prSet presAssocID="{7C0F2F7F-B671-4D49-94E4-4C79A7A3EFE1}" presName="iconBgRect" presStyleLbl="bgShp" presStyleIdx="4" presStyleCnt="5"/>
      <dgm:spPr/>
    </dgm:pt>
    <dgm:pt modelId="{E42223D1-CDCC-4945-9C2B-978C512524D3}" type="pres">
      <dgm:prSet presAssocID="{7C0F2F7F-B671-4D49-94E4-4C79A7A3EFE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F866FD4E-9945-4F4A-90BC-F6F4ABA520FE}" type="pres">
      <dgm:prSet presAssocID="{7C0F2F7F-B671-4D49-94E4-4C79A7A3EFE1}" presName="spaceRect" presStyleCnt="0"/>
      <dgm:spPr/>
    </dgm:pt>
    <dgm:pt modelId="{49A32BDA-A89C-4530-8BE7-D2785CD8C224}" type="pres">
      <dgm:prSet presAssocID="{7C0F2F7F-B671-4D49-94E4-4C79A7A3EFE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994C504-80BF-4121-9D16-BA65FE7EE302}" srcId="{11CDE187-F47E-40A9-ACDE-6E08B94D59C2}" destId="{D27608C4-1632-45C0-A713-3CA6A3ECBCD8}" srcOrd="1" destOrd="0" parTransId="{2C73731F-5542-4885-956C-62C25ADC3AAF}" sibTransId="{CA0D120E-2EA8-48D3-B12C-77D63FEC2D88}"/>
    <dgm:cxn modelId="{DE3A2C08-00DA-4F8D-8EF3-DC108BCD9264}" type="presOf" srcId="{D27608C4-1632-45C0-A713-3CA6A3ECBCD8}" destId="{AE463BE9-C3B9-457C-96CD-F4433667E944}" srcOrd="0" destOrd="0" presId="urn:microsoft.com/office/officeart/2018/5/layout/IconCircleLabelList"/>
    <dgm:cxn modelId="{AE477125-30B8-453C-BCC4-FE9670FE8F03}" type="presOf" srcId="{5C31A351-3031-4E56-8E88-FB105642F4F1}" destId="{B0CE8BCF-AB1A-4745-8899-20C6D1AED73E}" srcOrd="0" destOrd="0" presId="urn:microsoft.com/office/officeart/2018/5/layout/IconCircleLabelList"/>
    <dgm:cxn modelId="{06AEAD39-EFDE-42D2-8BCB-9CDF3E81221D}" srcId="{11CDE187-F47E-40A9-ACDE-6E08B94D59C2}" destId="{89467B5F-F986-4985-8C15-19CF9FED2BA7}" srcOrd="0" destOrd="0" parTransId="{92A8204A-4DB2-4C24-B752-0F277CC0D8EE}" sibTransId="{645BB947-15C8-4BFA-A996-39E2BC3CA630}"/>
    <dgm:cxn modelId="{0E28C940-8D35-4743-899F-8EBAC6A5155C}" type="presOf" srcId="{7E529BE7-D0A1-4D0E-ADDE-50DA6633CB18}" destId="{63FA7FDE-F897-4ADF-9BCA-96245B36DB4C}" srcOrd="0" destOrd="0" presId="urn:microsoft.com/office/officeart/2018/5/layout/IconCircleLabelList"/>
    <dgm:cxn modelId="{9D585B6F-B460-4937-B0CB-7D2037312965}" srcId="{11CDE187-F47E-40A9-ACDE-6E08B94D59C2}" destId="{5C31A351-3031-4E56-8E88-FB105642F4F1}" srcOrd="2" destOrd="0" parTransId="{4F5A94F6-1AF9-478D-AC9F-6EB1C397A01F}" sibTransId="{6C5780FD-7E7D-4E8E-A9C1-3684523F27C8}"/>
    <dgm:cxn modelId="{04DB59A4-F016-4E2E-8FBC-4F6676C77BAE}" type="presOf" srcId="{89467B5F-F986-4985-8C15-19CF9FED2BA7}" destId="{288BF5B8-B841-468E-BF33-4F608DA1ADAB}" srcOrd="0" destOrd="0" presId="urn:microsoft.com/office/officeart/2018/5/layout/IconCircleLabelList"/>
    <dgm:cxn modelId="{D0E0ADA6-94BD-4AD9-960B-D28D39701551}" type="presOf" srcId="{7C0F2F7F-B671-4D49-94E4-4C79A7A3EFE1}" destId="{49A32BDA-A89C-4530-8BE7-D2785CD8C224}" srcOrd="0" destOrd="0" presId="urn:microsoft.com/office/officeart/2018/5/layout/IconCircleLabelList"/>
    <dgm:cxn modelId="{A29A52AB-DEEC-4473-A374-8889E3071DCD}" type="presOf" srcId="{11CDE187-F47E-40A9-ACDE-6E08B94D59C2}" destId="{3A97AF99-153F-40BF-97A9-121AFA18A2EB}" srcOrd="0" destOrd="0" presId="urn:microsoft.com/office/officeart/2018/5/layout/IconCircleLabelList"/>
    <dgm:cxn modelId="{B9A693C2-B254-4ECF-B9FB-8B30B0FADD82}" srcId="{11CDE187-F47E-40A9-ACDE-6E08B94D59C2}" destId="{7C0F2F7F-B671-4D49-94E4-4C79A7A3EFE1}" srcOrd="4" destOrd="0" parTransId="{A8FCA199-9EEE-4FB3-A58E-B4D2297149CF}" sibTransId="{0B44FD8C-806F-4B9C-B237-1F3A29AC1143}"/>
    <dgm:cxn modelId="{0BF16AF0-3721-4E08-ABB3-1D3E49F3657D}" srcId="{11CDE187-F47E-40A9-ACDE-6E08B94D59C2}" destId="{7E529BE7-D0A1-4D0E-ADDE-50DA6633CB18}" srcOrd="3" destOrd="0" parTransId="{AC662E5B-B3C8-4E9E-A954-06378F287CA1}" sibTransId="{F2FAB9BB-FA29-4C84-B7A7-CEAD3099FDF7}"/>
    <dgm:cxn modelId="{DFCE8075-7C6C-46DF-8F72-8D2753F22D4E}" type="presParOf" srcId="{3A97AF99-153F-40BF-97A9-121AFA18A2EB}" destId="{E7537637-CA1D-45CD-8893-34A9E1BD0938}" srcOrd="0" destOrd="0" presId="urn:microsoft.com/office/officeart/2018/5/layout/IconCircleLabelList"/>
    <dgm:cxn modelId="{B9889B12-4B9F-4931-8916-08063EECDE1B}" type="presParOf" srcId="{E7537637-CA1D-45CD-8893-34A9E1BD0938}" destId="{C85106FB-2D86-4A36-9178-932EF4AE4A9E}" srcOrd="0" destOrd="0" presId="urn:microsoft.com/office/officeart/2018/5/layout/IconCircleLabelList"/>
    <dgm:cxn modelId="{4E935D6A-5D93-4EC0-80D1-FEDE7099F290}" type="presParOf" srcId="{E7537637-CA1D-45CD-8893-34A9E1BD0938}" destId="{DA763721-1326-41F4-AB25-6E493326FF40}" srcOrd="1" destOrd="0" presId="urn:microsoft.com/office/officeart/2018/5/layout/IconCircleLabelList"/>
    <dgm:cxn modelId="{2A51FDEF-E1EB-4351-B924-96930F36D3C7}" type="presParOf" srcId="{E7537637-CA1D-45CD-8893-34A9E1BD0938}" destId="{EDFACC12-F985-481B-9E17-1378B06EF574}" srcOrd="2" destOrd="0" presId="urn:microsoft.com/office/officeart/2018/5/layout/IconCircleLabelList"/>
    <dgm:cxn modelId="{F87E22DD-34D9-437E-9C26-754BEB9F8639}" type="presParOf" srcId="{E7537637-CA1D-45CD-8893-34A9E1BD0938}" destId="{288BF5B8-B841-468E-BF33-4F608DA1ADAB}" srcOrd="3" destOrd="0" presId="urn:microsoft.com/office/officeart/2018/5/layout/IconCircleLabelList"/>
    <dgm:cxn modelId="{ADDFDC64-2541-4949-901D-DD12C3843432}" type="presParOf" srcId="{3A97AF99-153F-40BF-97A9-121AFA18A2EB}" destId="{E2E7AE0A-2577-49A5-B8C9-F977D5674ED9}" srcOrd="1" destOrd="0" presId="urn:microsoft.com/office/officeart/2018/5/layout/IconCircleLabelList"/>
    <dgm:cxn modelId="{5A58E7F1-9826-42E1-9B99-456E454102FB}" type="presParOf" srcId="{3A97AF99-153F-40BF-97A9-121AFA18A2EB}" destId="{D8C3E8F3-6C4F-468D-8F4D-3758EF77DE0F}" srcOrd="2" destOrd="0" presId="urn:microsoft.com/office/officeart/2018/5/layout/IconCircleLabelList"/>
    <dgm:cxn modelId="{F6D8C9D7-3407-4485-97B8-D21124D2F774}" type="presParOf" srcId="{D8C3E8F3-6C4F-468D-8F4D-3758EF77DE0F}" destId="{45D85AAA-235E-4DCA-AF96-3F3F71E2691F}" srcOrd="0" destOrd="0" presId="urn:microsoft.com/office/officeart/2018/5/layout/IconCircleLabelList"/>
    <dgm:cxn modelId="{B0E34896-1C90-4B50-9B42-DDF0DC108E6F}" type="presParOf" srcId="{D8C3E8F3-6C4F-468D-8F4D-3758EF77DE0F}" destId="{F1F71AB3-F170-4473-8CF6-E1284F39270A}" srcOrd="1" destOrd="0" presId="urn:microsoft.com/office/officeart/2018/5/layout/IconCircleLabelList"/>
    <dgm:cxn modelId="{62F722E7-C4CA-4C47-B593-8F84C880B30C}" type="presParOf" srcId="{D8C3E8F3-6C4F-468D-8F4D-3758EF77DE0F}" destId="{1A693B3B-DDFA-4FE3-B5CF-011831119366}" srcOrd="2" destOrd="0" presId="urn:microsoft.com/office/officeart/2018/5/layout/IconCircleLabelList"/>
    <dgm:cxn modelId="{15BA27D1-E756-4089-91C5-B1D225BDBC6F}" type="presParOf" srcId="{D8C3E8F3-6C4F-468D-8F4D-3758EF77DE0F}" destId="{AE463BE9-C3B9-457C-96CD-F4433667E944}" srcOrd="3" destOrd="0" presId="urn:microsoft.com/office/officeart/2018/5/layout/IconCircleLabelList"/>
    <dgm:cxn modelId="{F4AE3084-9CD9-4D5E-9372-7C04C6ECE719}" type="presParOf" srcId="{3A97AF99-153F-40BF-97A9-121AFA18A2EB}" destId="{B71B9ABF-B65F-4510-A51D-231A1653D34E}" srcOrd="3" destOrd="0" presId="urn:microsoft.com/office/officeart/2018/5/layout/IconCircleLabelList"/>
    <dgm:cxn modelId="{FCA4B9D3-017A-4F1D-96A0-466CC428DC38}" type="presParOf" srcId="{3A97AF99-153F-40BF-97A9-121AFA18A2EB}" destId="{7DE83865-DAFD-4756-9B14-CFC04727334B}" srcOrd="4" destOrd="0" presId="urn:microsoft.com/office/officeart/2018/5/layout/IconCircleLabelList"/>
    <dgm:cxn modelId="{8E0B37DF-1791-43C2-A88D-BE3ADAEB49DA}" type="presParOf" srcId="{7DE83865-DAFD-4756-9B14-CFC04727334B}" destId="{4C20F149-D3F7-4A9F-B994-AF71135C864F}" srcOrd="0" destOrd="0" presId="urn:microsoft.com/office/officeart/2018/5/layout/IconCircleLabelList"/>
    <dgm:cxn modelId="{BBE7D2F1-9F66-4CA7-ADB6-DC9B178D0F49}" type="presParOf" srcId="{7DE83865-DAFD-4756-9B14-CFC04727334B}" destId="{2FC0F39B-3990-4C3B-89E7-EBEAD449DF23}" srcOrd="1" destOrd="0" presId="urn:microsoft.com/office/officeart/2018/5/layout/IconCircleLabelList"/>
    <dgm:cxn modelId="{B16AE00D-CF35-4BE3-AA4C-1A940EE8B88B}" type="presParOf" srcId="{7DE83865-DAFD-4756-9B14-CFC04727334B}" destId="{457C5F8F-297E-47C4-B4A6-16DD29BAAEC3}" srcOrd="2" destOrd="0" presId="urn:microsoft.com/office/officeart/2018/5/layout/IconCircleLabelList"/>
    <dgm:cxn modelId="{49B1E59F-58FD-4E9D-8683-287E05F0412E}" type="presParOf" srcId="{7DE83865-DAFD-4756-9B14-CFC04727334B}" destId="{B0CE8BCF-AB1A-4745-8899-20C6D1AED73E}" srcOrd="3" destOrd="0" presId="urn:microsoft.com/office/officeart/2018/5/layout/IconCircleLabelList"/>
    <dgm:cxn modelId="{46231F8F-B444-4AFA-810B-24035A406B1B}" type="presParOf" srcId="{3A97AF99-153F-40BF-97A9-121AFA18A2EB}" destId="{60F0852D-2C65-4985-8979-0DEE22267A6D}" srcOrd="5" destOrd="0" presId="urn:microsoft.com/office/officeart/2018/5/layout/IconCircleLabelList"/>
    <dgm:cxn modelId="{093EA700-C5A9-4717-9837-7E811916F255}" type="presParOf" srcId="{3A97AF99-153F-40BF-97A9-121AFA18A2EB}" destId="{36FB4B1E-FC99-4451-98B9-CFEB8092B895}" srcOrd="6" destOrd="0" presId="urn:microsoft.com/office/officeart/2018/5/layout/IconCircleLabelList"/>
    <dgm:cxn modelId="{D1810916-0F0E-4FCE-A489-FD1C96AA289B}" type="presParOf" srcId="{36FB4B1E-FC99-4451-98B9-CFEB8092B895}" destId="{0A8206D1-3A2A-42B3-894C-DCC783F79EF1}" srcOrd="0" destOrd="0" presId="urn:microsoft.com/office/officeart/2018/5/layout/IconCircleLabelList"/>
    <dgm:cxn modelId="{4D1AA7CB-CBAB-468D-B82B-284CC9E1DFB3}" type="presParOf" srcId="{36FB4B1E-FC99-4451-98B9-CFEB8092B895}" destId="{F87E6654-A14B-425C-9D24-25C2A0EBD367}" srcOrd="1" destOrd="0" presId="urn:microsoft.com/office/officeart/2018/5/layout/IconCircleLabelList"/>
    <dgm:cxn modelId="{BC76ECA9-0402-4F6B-9BEF-27AB6BFAE995}" type="presParOf" srcId="{36FB4B1E-FC99-4451-98B9-CFEB8092B895}" destId="{5305B840-14FD-4BD6-BC97-EF8B26893B79}" srcOrd="2" destOrd="0" presId="urn:microsoft.com/office/officeart/2018/5/layout/IconCircleLabelList"/>
    <dgm:cxn modelId="{BB8640BE-FD70-4011-A787-564B4E8B3BDE}" type="presParOf" srcId="{36FB4B1E-FC99-4451-98B9-CFEB8092B895}" destId="{63FA7FDE-F897-4ADF-9BCA-96245B36DB4C}" srcOrd="3" destOrd="0" presId="urn:microsoft.com/office/officeart/2018/5/layout/IconCircleLabelList"/>
    <dgm:cxn modelId="{271AA1CA-2D54-4BE6-A604-5BC91B716AF0}" type="presParOf" srcId="{3A97AF99-153F-40BF-97A9-121AFA18A2EB}" destId="{556D6A52-9631-4377-9842-764E81C22308}" srcOrd="7" destOrd="0" presId="urn:microsoft.com/office/officeart/2018/5/layout/IconCircleLabelList"/>
    <dgm:cxn modelId="{3FA55718-FDAC-4B8C-913A-E1CF0BE6DD49}" type="presParOf" srcId="{3A97AF99-153F-40BF-97A9-121AFA18A2EB}" destId="{96566720-8A78-4941-8C23-C365DE0EF52E}" srcOrd="8" destOrd="0" presId="urn:microsoft.com/office/officeart/2018/5/layout/IconCircleLabelList"/>
    <dgm:cxn modelId="{0B37E3B1-F56E-4A9F-9520-643B7E90C410}" type="presParOf" srcId="{96566720-8A78-4941-8C23-C365DE0EF52E}" destId="{42B24AB4-3A8C-4300-8783-4E1ABEDBD031}" srcOrd="0" destOrd="0" presId="urn:microsoft.com/office/officeart/2018/5/layout/IconCircleLabelList"/>
    <dgm:cxn modelId="{A8852F82-D0FA-470C-BC4E-3A23058AF7DC}" type="presParOf" srcId="{96566720-8A78-4941-8C23-C365DE0EF52E}" destId="{E42223D1-CDCC-4945-9C2B-978C512524D3}" srcOrd="1" destOrd="0" presId="urn:microsoft.com/office/officeart/2018/5/layout/IconCircleLabelList"/>
    <dgm:cxn modelId="{98425BAC-FC12-4EA0-8925-02B75F616DFD}" type="presParOf" srcId="{96566720-8A78-4941-8C23-C365DE0EF52E}" destId="{F866FD4E-9945-4F4A-90BC-F6F4ABA520FE}" srcOrd="2" destOrd="0" presId="urn:microsoft.com/office/officeart/2018/5/layout/IconCircleLabelList"/>
    <dgm:cxn modelId="{DE580CA2-8E51-4B72-A0A1-7E974D88C082}" type="presParOf" srcId="{96566720-8A78-4941-8C23-C365DE0EF52E}" destId="{49A32BDA-A89C-4530-8BE7-D2785CD8C2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0427DD-4CBD-47DC-BE3A-CB3D3ADE2E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B702E8-D97E-4F55-AF81-FE0C3CD51762}">
      <dgm:prSet phldrT="[Text]"/>
      <dgm:spPr/>
      <dgm:t>
        <a:bodyPr/>
        <a:lstStyle/>
        <a:p>
          <a:r>
            <a:rPr lang="en-US" dirty="0"/>
            <a:t>Mitigation</a:t>
          </a:r>
        </a:p>
      </dgm:t>
    </dgm:pt>
    <dgm:pt modelId="{B23CE6D2-B187-4BD6-AD8A-0D6DBA733AA7}" type="parTrans" cxnId="{C67D102D-BEC0-4F9F-8A6E-F07FA65D5A39}">
      <dgm:prSet/>
      <dgm:spPr/>
      <dgm:t>
        <a:bodyPr/>
        <a:lstStyle/>
        <a:p>
          <a:endParaRPr lang="en-US"/>
        </a:p>
      </dgm:t>
    </dgm:pt>
    <dgm:pt modelId="{B0EDD480-3B00-400E-B93F-EB886A0125D9}" type="sibTrans" cxnId="{C67D102D-BEC0-4F9F-8A6E-F07FA65D5A39}">
      <dgm:prSet/>
      <dgm:spPr/>
      <dgm:t>
        <a:bodyPr/>
        <a:lstStyle/>
        <a:p>
          <a:endParaRPr lang="en-US"/>
        </a:p>
      </dgm:t>
    </dgm:pt>
    <dgm:pt modelId="{9FE7800C-2B8E-428C-82C0-B6E0614E8A19}">
      <dgm:prSet phldrT="[Text]"/>
      <dgm:spPr/>
      <dgm:t>
        <a:bodyPr/>
        <a:lstStyle/>
        <a:p>
          <a:r>
            <a:rPr lang="en-US" dirty="0"/>
            <a:t>Resilience Criteria in SHIFT</a:t>
          </a:r>
        </a:p>
      </dgm:t>
    </dgm:pt>
    <dgm:pt modelId="{FBF8C17B-A518-4C69-AFAC-48F8A77883E7}" type="parTrans" cxnId="{9D190885-706F-4053-AAF0-047153E32BD3}">
      <dgm:prSet/>
      <dgm:spPr/>
      <dgm:t>
        <a:bodyPr/>
        <a:lstStyle/>
        <a:p>
          <a:endParaRPr lang="en-US"/>
        </a:p>
      </dgm:t>
    </dgm:pt>
    <dgm:pt modelId="{DAB07D05-DB8C-4699-815D-BCC9661397CF}" type="sibTrans" cxnId="{9D190885-706F-4053-AAF0-047153E32BD3}">
      <dgm:prSet/>
      <dgm:spPr/>
      <dgm:t>
        <a:bodyPr/>
        <a:lstStyle/>
        <a:p>
          <a:endParaRPr lang="en-US"/>
        </a:p>
      </dgm:t>
    </dgm:pt>
    <dgm:pt modelId="{4E7CD434-2C22-4298-84C3-74A4F015566C}">
      <dgm:prSet phldrT="[Text]"/>
      <dgm:spPr/>
      <dgm:t>
        <a:bodyPr/>
        <a:lstStyle/>
        <a:p>
          <a:r>
            <a:rPr lang="en-US" dirty="0"/>
            <a:t>Response</a:t>
          </a:r>
        </a:p>
      </dgm:t>
    </dgm:pt>
    <dgm:pt modelId="{AC11CE1E-6BEC-4025-85F0-6FC079B1A49E}" type="parTrans" cxnId="{41C53067-8AA6-4CEC-9A8D-0843ECEB47C5}">
      <dgm:prSet/>
      <dgm:spPr/>
      <dgm:t>
        <a:bodyPr/>
        <a:lstStyle/>
        <a:p>
          <a:endParaRPr lang="en-US"/>
        </a:p>
      </dgm:t>
    </dgm:pt>
    <dgm:pt modelId="{51089AF5-D14F-426D-82F6-31D3695B68A9}" type="sibTrans" cxnId="{41C53067-8AA6-4CEC-9A8D-0843ECEB47C5}">
      <dgm:prSet/>
      <dgm:spPr/>
      <dgm:t>
        <a:bodyPr/>
        <a:lstStyle/>
        <a:p>
          <a:endParaRPr lang="en-US"/>
        </a:p>
      </dgm:t>
    </dgm:pt>
    <dgm:pt modelId="{2AD1B3ED-7FE9-49B4-8E98-1D9D8F2581B0}">
      <dgm:prSet phldrT="[Text]"/>
      <dgm:spPr/>
      <dgm:t>
        <a:bodyPr/>
        <a:lstStyle/>
        <a:p>
          <a:r>
            <a:rPr lang="en-US" dirty="0"/>
            <a:t>Debris Removal</a:t>
          </a:r>
        </a:p>
      </dgm:t>
    </dgm:pt>
    <dgm:pt modelId="{48CD7668-369D-4749-A1DE-FB6413A8A9A5}" type="parTrans" cxnId="{57488BF9-23E7-487A-AEBE-087B0AB438B2}">
      <dgm:prSet/>
      <dgm:spPr/>
      <dgm:t>
        <a:bodyPr/>
        <a:lstStyle/>
        <a:p>
          <a:endParaRPr lang="en-US"/>
        </a:p>
      </dgm:t>
    </dgm:pt>
    <dgm:pt modelId="{090943B5-A48F-4B6C-ABC5-BCA167A64286}" type="sibTrans" cxnId="{57488BF9-23E7-487A-AEBE-087B0AB438B2}">
      <dgm:prSet/>
      <dgm:spPr/>
      <dgm:t>
        <a:bodyPr/>
        <a:lstStyle/>
        <a:p>
          <a:endParaRPr lang="en-US"/>
        </a:p>
      </dgm:t>
    </dgm:pt>
    <dgm:pt modelId="{4B8D0777-8AA9-4A08-828F-3FEA95DD4AC8}">
      <dgm:prSet phldrT="[Text]"/>
      <dgm:spPr/>
      <dgm:t>
        <a:bodyPr/>
        <a:lstStyle/>
        <a:p>
          <a:r>
            <a:rPr lang="en-US" dirty="0"/>
            <a:t>Resiliency Criteria in Asset Management</a:t>
          </a:r>
        </a:p>
      </dgm:t>
    </dgm:pt>
    <dgm:pt modelId="{2C350685-9E3F-49C6-AEA2-4DF7828B625F}" type="parTrans" cxnId="{A158413E-A022-45ED-A36F-E12B06FE9376}">
      <dgm:prSet/>
      <dgm:spPr/>
      <dgm:t>
        <a:bodyPr/>
        <a:lstStyle/>
        <a:p>
          <a:endParaRPr lang="en-US"/>
        </a:p>
      </dgm:t>
    </dgm:pt>
    <dgm:pt modelId="{BE6D4112-1DDE-4B8F-BAF9-C950E9CF753C}" type="sibTrans" cxnId="{A158413E-A022-45ED-A36F-E12B06FE9376}">
      <dgm:prSet/>
      <dgm:spPr/>
      <dgm:t>
        <a:bodyPr/>
        <a:lstStyle/>
        <a:p>
          <a:endParaRPr lang="en-US"/>
        </a:p>
      </dgm:t>
    </dgm:pt>
    <dgm:pt modelId="{7BCC4F24-64E3-4368-9E2D-3597995D624C}">
      <dgm:prSet phldrT="[Text]"/>
      <dgm:spPr/>
      <dgm:t>
        <a:bodyPr/>
        <a:lstStyle/>
        <a:p>
          <a:r>
            <a:rPr lang="en-US" dirty="0"/>
            <a:t>PROTECT projects</a:t>
          </a:r>
        </a:p>
      </dgm:t>
    </dgm:pt>
    <dgm:pt modelId="{B52C6627-67A8-4D30-B5AD-18547230C5C8}" type="parTrans" cxnId="{ABD2DC9B-8488-42DE-90E1-9E125F288899}">
      <dgm:prSet/>
      <dgm:spPr/>
      <dgm:t>
        <a:bodyPr/>
        <a:lstStyle/>
        <a:p>
          <a:endParaRPr lang="en-US"/>
        </a:p>
      </dgm:t>
    </dgm:pt>
    <dgm:pt modelId="{2AA9228E-35BC-4388-AF17-36A98CB72673}" type="sibTrans" cxnId="{ABD2DC9B-8488-42DE-90E1-9E125F288899}">
      <dgm:prSet/>
      <dgm:spPr/>
      <dgm:t>
        <a:bodyPr/>
        <a:lstStyle/>
        <a:p>
          <a:endParaRPr lang="en-US"/>
        </a:p>
      </dgm:t>
    </dgm:pt>
    <dgm:pt modelId="{AC10B9D5-19BA-4B2C-BBF5-BED083B312C0}">
      <dgm:prSet phldrT="[Text]"/>
      <dgm:spPr/>
      <dgm:t>
        <a:bodyPr/>
        <a:lstStyle/>
        <a:p>
          <a:r>
            <a:rPr lang="en-US" dirty="0"/>
            <a:t>Emergency Personnel</a:t>
          </a:r>
        </a:p>
      </dgm:t>
    </dgm:pt>
    <dgm:pt modelId="{E9C5D1C9-FE70-4C0E-B443-1D6173B28080}" type="parTrans" cxnId="{A8B6F445-9CAE-4A53-9375-BAF0A28ABFE3}">
      <dgm:prSet/>
      <dgm:spPr/>
      <dgm:t>
        <a:bodyPr/>
        <a:lstStyle/>
        <a:p>
          <a:endParaRPr lang="en-US"/>
        </a:p>
      </dgm:t>
    </dgm:pt>
    <dgm:pt modelId="{CDA8F1B1-E39B-4C96-A9D2-1125E2EE2F1A}" type="sibTrans" cxnId="{A8B6F445-9CAE-4A53-9375-BAF0A28ABFE3}">
      <dgm:prSet/>
      <dgm:spPr/>
      <dgm:t>
        <a:bodyPr/>
        <a:lstStyle/>
        <a:p>
          <a:endParaRPr lang="en-US"/>
        </a:p>
      </dgm:t>
    </dgm:pt>
    <dgm:pt modelId="{F6ED4B81-A41F-48BF-9992-690F2F4A6D79}">
      <dgm:prSet phldrT="[Text]"/>
      <dgm:spPr/>
      <dgm:t>
        <a:bodyPr/>
        <a:lstStyle/>
        <a:p>
          <a:r>
            <a:rPr lang="en-US" dirty="0"/>
            <a:t>Emergency Supplies and Equipment</a:t>
          </a:r>
        </a:p>
      </dgm:t>
    </dgm:pt>
    <dgm:pt modelId="{0C63C77E-7E69-46AD-B12F-1C8A32FCC4C5}" type="parTrans" cxnId="{C55C0113-4DDA-4302-9311-4088B68350E1}">
      <dgm:prSet/>
      <dgm:spPr/>
      <dgm:t>
        <a:bodyPr/>
        <a:lstStyle/>
        <a:p>
          <a:endParaRPr lang="en-US"/>
        </a:p>
      </dgm:t>
    </dgm:pt>
    <dgm:pt modelId="{DF9D81FB-93DF-4C4D-8EF5-B9D9CF610577}" type="sibTrans" cxnId="{C55C0113-4DDA-4302-9311-4088B68350E1}">
      <dgm:prSet/>
      <dgm:spPr/>
      <dgm:t>
        <a:bodyPr/>
        <a:lstStyle/>
        <a:p>
          <a:endParaRPr lang="en-US"/>
        </a:p>
      </dgm:t>
    </dgm:pt>
    <dgm:pt modelId="{D786EB40-A84E-43B6-ABB5-7B980284397E}" type="pres">
      <dgm:prSet presAssocID="{460427DD-4CBD-47DC-BE3A-CB3D3ADE2E05}" presName="linear" presStyleCnt="0">
        <dgm:presLayoutVars>
          <dgm:animLvl val="lvl"/>
          <dgm:resizeHandles val="exact"/>
        </dgm:presLayoutVars>
      </dgm:prSet>
      <dgm:spPr/>
    </dgm:pt>
    <dgm:pt modelId="{1AFA7A0C-EE68-48E3-9685-79E14C3276CF}" type="pres">
      <dgm:prSet presAssocID="{D0B702E8-D97E-4F55-AF81-FE0C3CD517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53170C-C7EA-4033-8F55-C0EA05E83724}" type="pres">
      <dgm:prSet presAssocID="{D0B702E8-D97E-4F55-AF81-FE0C3CD51762}" presName="childText" presStyleLbl="revTx" presStyleIdx="0" presStyleCnt="2">
        <dgm:presLayoutVars>
          <dgm:bulletEnabled val="1"/>
        </dgm:presLayoutVars>
      </dgm:prSet>
      <dgm:spPr/>
    </dgm:pt>
    <dgm:pt modelId="{D09083D7-4E3D-468B-ADEA-33E50550AB22}" type="pres">
      <dgm:prSet presAssocID="{4E7CD434-2C22-4298-84C3-74A4F015566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AC678EF-2D4C-49C8-BD2A-0A6FE51673EF}" type="pres">
      <dgm:prSet presAssocID="{4E7CD434-2C22-4298-84C3-74A4F015566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00B8910-F40B-461C-922E-6FE983F9372C}" type="presOf" srcId="{AC10B9D5-19BA-4B2C-BBF5-BED083B312C0}" destId="{7AC678EF-2D4C-49C8-BD2A-0A6FE51673EF}" srcOrd="0" destOrd="1" presId="urn:microsoft.com/office/officeart/2005/8/layout/vList2"/>
    <dgm:cxn modelId="{C55C0113-4DDA-4302-9311-4088B68350E1}" srcId="{4E7CD434-2C22-4298-84C3-74A4F015566C}" destId="{F6ED4B81-A41F-48BF-9992-690F2F4A6D79}" srcOrd="2" destOrd="0" parTransId="{0C63C77E-7E69-46AD-B12F-1C8A32FCC4C5}" sibTransId="{DF9D81FB-93DF-4C4D-8EF5-B9D9CF610577}"/>
    <dgm:cxn modelId="{C67D102D-BEC0-4F9F-8A6E-F07FA65D5A39}" srcId="{460427DD-4CBD-47DC-BE3A-CB3D3ADE2E05}" destId="{D0B702E8-D97E-4F55-AF81-FE0C3CD51762}" srcOrd="0" destOrd="0" parTransId="{B23CE6D2-B187-4BD6-AD8A-0D6DBA733AA7}" sibTransId="{B0EDD480-3B00-400E-B93F-EB886A0125D9}"/>
    <dgm:cxn modelId="{D687BD2F-B9CB-4B9C-8203-4D24C1D4C09A}" type="presOf" srcId="{7BCC4F24-64E3-4368-9E2D-3597995D624C}" destId="{7B53170C-C7EA-4033-8F55-C0EA05E83724}" srcOrd="0" destOrd="2" presId="urn:microsoft.com/office/officeart/2005/8/layout/vList2"/>
    <dgm:cxn modelId="{A158413E-A022-45ED-A36F-E12B06FE9376}" srcId="{D0B702E8-D97E-4F55-AF81-FE0C3CD51762}" destId="{4B8D0777-8AA9-4A08-828F-3FEA95DD4AC8}" srcOrd="1" destOrd="0" parTransId="{2C350685-9E3F-49C6-AEA2-4DF7828B625F}" sibTransId="{BE6D4112-1DDE-4B8F-BAF9-C950E9CF753C}"/>
    <dgm:cxn modelId="{C9490B5E-9630-44B8-A4C5-1C4333D057D2}" type="presOf" srcId="{4B8D0777-8AA9-4A08-828F-3FEA95DD4AC8}" destId="{7B53170C-C7EA-4033-8F55-C0EA05E83724}" srcOrd="0" destOrd="1" presId="urn:microsoft.com/office/officeart/2005/8/layout/vList2"/>
    <dgm:cxn modelId="{A8B6F445-9CAE-4A53-9375-BAF0A28ABFE3}" srcId="{4E7CD434-2C22-4298-84C3-74A4F015566C}" destId="{AC10B9D5-19BA-4B2C-BBF5-BED083B312C0}" srcOrd="1" destOrd="0" parTransId="{E9C5D1C9-FE70-4C0E-B443-1D6173B28080}" sibTransId="{CDA8F1B1-E39B-4C96-A9D2-1125E2EE2F1A}"/>
    <dgm:cxn modelId="{41C53067-8AA6-4CEC-9A8D-0843ECEB47C5}" srcId="{460427DD-4CBD-47DC-BE3A-CB3D3ADE2E05}" destId="{4E7CD434-2C22-4298-84C3-74A4F015566C}" srcOrd="1" destOrd="0" parTransId="{AC11CE1E-6BEC-4025-85F0-6FC079B1A49E}" sibTransId="{51089AF5-D14F-426D-82F6-31D3695B68A9}"/>
    <dgm:cxn modelId="{71A6AB67-562B-42C1-A45B-418E57EB8E36}" type="presOf" srcId="{D0B702E8-D97E-4F55-AF81-FE0C3CD51762}" destId="{1AFA7A0C-EE68-48E3-9685-79E14C3276CF}" srcOrd="0" destOrd="0" presId="urn:microsoft.com/office/officeart/2005/8/layout/vList2"/>
    <dgm:cxn modelId="{9D190885-706F-4053-AAF0-047153E32BD3}" srcId="{D0B702E8-D97E-4F55-AF81-FE0C3CD51762}" destId="{9FE7800C-2B8E-428C-82C0-B6E0614E8A19}" srcOrd="0" destOrd="0" parTransId="{FBF8C17B-A518-4C69-AFAC-48F8A77883E7}" sibTransId="{DAB07D05-DB8C-4699-815D-BCC9661397CF}"/>
    <dgm:cxn modelId="{8126DD92-885D-44BE-B282-625245213E95}" type="presOf" srcId="{4E7CD434-2C22-4298-84C3-74A4F015566C}" destId="{D09083D7-4E3D-468B-ADEA-33E50550AB22}" srcOrd="0" destOrd="0" presId="urn:microsoft.com/office/officeart/2005/8/layout/vList2"/>
    <dgm:cxn modelId="{ABD2DC9B-8488-42DE-90E1-9E125F288899}" srcId="{D0B702E8-D97E-4F55-AF81-FE0C3CD51762}" destId="{7BCC4F24-64E3-4368-9E2D-3597995D624C}" srcOrd="2" destOrd="0" parTransId="{B52C6627-67A8-4D30-B5AD-18547230C5C8}" sibTransId="{2AA9228E-35BC-4388-AF17-36A98CB72673}"/>
    <dgm:cxn modelId="{CA86E3D0-C76E-4B67-A9B1-D15F241C4B8D}" type="presOf" srcId="{460427DD-4CBD-47DC-BE3A-CB3D3ADE2E05}" destId="{D786EB40-A84E-43B6-ABB5-7B980284397E}" srcOrd="0" destOrd="0" presId="urn:microsoft.com/office/officeart/2005/8/layout/vList2"/>
    <dgm:cxn modelId="{7830B4D4-E8D5-4FF3-8DCB-7DB30B780867}" type="presOf" srcId="{9FE7800C-2B8E-428C-82C0-B6E0614E8A19}" destId="{7B53170C-C7EA-4033-8F55-C0EA05E83724}" srcOrd="0" destOrd="0" presId="urn:microsoft.com/office/officeart/2005/8/layout/vList2"/>
    <dgm:cxn modelId="{30470EF3-70E6-4C76-BFA9-CE74AAAC1623}" type="presOf" srcId="{F6ED4B81-A41F-48BF-9992-690F2F4A6D79}" destId="{7AC678EF-2D4C-49C8-BD2A-0A6FE51673EF}" srcOrd="0" destOrd="2" presId="urn:microsoft.com/office/officeart/2005/8/layout/vList2"/>
    <dgm:cxn modelId="{57488BF9-23E7-487A-AEBE-087B0AB438B2}" srcId="{4E7CD434-2C22-4298-84C3-74A4F015566C}" destId="{2AD1B3ED-7FE9-49B4-8E98-1D9D8F2581B0}" srcOrd="0" destOrd="0" parTransId="{48CD7668-369D-4749-A1DE-FB6413A8A9A5}" sibTransId="{090943B5-A48F-4B6C-ABC5-BCA167A64286}"/>
    <dgm:cxn modelId="{7D6358FD-9134-4E7D-AF28-49D3FE8F03C5}" type="presOf" srcId="{2AD1B3ED-7FE9-49B4-8E98-1D9D8F2581B0}" destId="{7AC678EF-2D4C-49C8-BD2A-0A6FE51673EF}" srcOrd="0" destOrd="0" presId="urn:microsoft.com/office/officeart/2005/8/layout/vList2"/>
    <dgm:cxn modelId="{B5453EA4-EEFF-41A3-BD5D-C7B554988216}" type="presParOf" srcId="{D786EB40-A84E-43B6-ABB5-7B980284397E}" destId="{1AFA7A0C-EE68-48E3-9685-79E14C3276CF}" srcOrd="0" destOrd="0" presId="urn:microsoft.com/office/officeart/2005/8/layout/vList2"/>
    <dgm:cxn modelId="{3E85B458-37BF-469F-BA9E-F9EE0E7547D5}" type="presParOf" srcId="{D786EB40-A84E-43B6-ABB5-7B980284397E}" destId="{7B53170C-C7EA-4033-8F55-C0EA05E83724}" srcOrd="1" destOrd="0" presId="urn:microsoft.com/office/officeart/2005/8/layout/vList2"/>
    <dgm:cxn modelId="{22EF356B-254F-44AA-BC03-DCF1C46AB1C1}" type="presParOf" srcId="{D786EB40-A84E-43B6-ABB5-7B980284397E}" destId="{D09083D7-4E3D-468B-ADEA-33E50550AB22}" srcOrd="2" destOrd="0" presId="urn:microsoft.com/office/officeart/2005/8/layout/vList2"/>
    <dgm:cxn modelId="{4345CA1C-1C2F-4D7F-8FCA-25C230CD7AA8}" type="presParOf" srcId="{D786EB40-A84E-43B6-ABB5-7B980284397E}" destId="{7AC678EF-2D4C-49C8-BD2A-0A6FE51673E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3864FA-BBA8-4419-8B1E-E12C3C1E32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F90B83-8EA3-499E-9409-258A8279822A}">
      <dgm:prSet phldrT="[Text]"/>
      <dgm:spPr/>
      <dgm:t>
        <a:bodyPr/>
        <a:lstStyle/>
        <a:p>
          <a:r>
            <a:rPr lang="en-US" dirty="0"/>
            <a:t>Preparation</a:t>
          </a:r>
        </a:p>
      </dgm:t>
    </dgm:pt>
    <dgm:pt modelId="{09C3196C-3FCE-4910-ABBE-6D7B7ABC82A4}" type="parTrans" cxnId="{C4B76E88-2692-41D1-922C-FD4370A17C8C}">
      <dgm:prSet/>
      <dgm:spPr/>
      <dgm:t>
        <a:bodyPr/>
        <a:lstStyle/>
        <a:p>
          <a:endParaRPr lang="en-US"/>
        </a:p>
      </dgm:t>
    </dgm:pt>
    <dgm:pt modelId="{6C4DE4D6-9E20-47C8-801D-C9C8D7E05A07}" type="sibTrans" cxnId="{C4B76E88-2692-41D1-922C-FD4370A17C8C}">
      <dgm:prSet/>
      <dgm:spPr/>
      <dgm:t>
        <a:bodyPr/>
        <a:lstStyle/>
        <a:p>
          <a:endParaRPr lang="en-US"/>
        </a:p>
      </dgm:t>
    </dgm:pt>
    <dgm:pt modelId="{296EC8DF-E8E7-40BD-A08A-C26239D03980}">
      <dgm:prSet phldrT="[Text]"/>
      <dgm:spPr/>
      <dgm:t>
        <a:bodyPr/>
        <a:lstStyle/>
        <a:p>
          <a:r>
            <a:rPr lang="en-US" dirty="0"/>
            <a:t>Vulnerable Assets</a:t>
          </a:r>
        </a:p>
      </dgm:t>
    </dgm:pt>
    <dgm:pt modelId="{1EAEDD1E-096A-4559-900B-ACC3BCE87F63}" type="parTrans" cxnId="{F8495C9E-3402-42B8-84A7-C73649DAB6B5}">
      <dgm:prSet/>
      <dgm:spPr/>
      <dgm:t>
        <a:bodyPr/>
        <a:lstStyle/>
        <a:p>
          <a:endParaRPr lang="en-US"/>
        </a:p>
      </dgm:t>
    </dgm:pt>
    <dgm:pt modelId="{59CB0D59-5670-4C91-AA29-5AD9187D266F}" type="sibTrans" cxnId="{F8495C9E-3402-42B8-84A7-C73649DAB6B5}">
      <dgm:prSet/>
      <dgm:spPr/>
      <dgm:t>
        <a:bodyPr/>
        <a:lstStyle/>
        <a:p>
          <a:endParaRPr lang="en-US"/>
        </a:p>
      </dgm:t>
    </dgm:pt>
    <dgm:pt modelId="{E47C6108-2C7A-4A70-BF17-AD3D4972C20C}">
      <dgm:prSet phldrT="[Text]"/>
      <dgm:spPr/>
      <dgm:t>
        <a:bodyPr/>
        <a:lstStyle/>
        <a:p>
          <a:r>
            <a:rPr lang="en-US" dirty="0"/>
            <a:t>Recovery</a:t>
          </a:r>
        </a:p>
      </dgm:t>
    </dgm:pt>
    <dgm:pt modelId="{8C4FC850-0D14-4522-B524-06D9F4A0BF0D}" type="parTrans" cxnId="{2FD54278-14F6-4F1C-8C9B-33C7B3C0FCB5}">
      <dgm:prSet/>
      <dgm:spPr/>
      <dgm:t>
        <a:bodyPr/>
        <a:lstStyle/>
        <a:p>
          <a:endParaRPr lang="en-US"/>
        </a:p>
      </dgm:t>
    </dgm:pt>
    <dgm:pt modelId="{6FA2434C-48CC-4F84-8A5B-3AE3B49C775D}" type="sibTrans" cxnId="{2FD54278-14F6-4F1C-8C9B-33C7B3C0FCB5}">
      <dgm:prSet/>
      <dgm:spPr/>
      <dgm:t>
        <a:bodyPr/>
        <a:lstStyle/>
        <a:p>
          <a:endParaRPr lang="en-US"/>
        </a:p>
      </dgm:t>
    </dgm:pt>
    <dgm:pt modelId="{1097B7B5-DFE5-4DF3-A68A-DCF6E4640120}">
      <dgm:prSet phldrT="[Text]"/>
      <dgm:spPr/>
      <dgm:t>
        <a:bodyPr/>
        <a:lstStyle/>
        <a:p>
          <a:r>
            <a:rPr lang="en-US" dirty="0"/>
            <a:t>Infrastructure Projects</a:t>
          </a:r>
        </a:p>
      </dgm:t>
    </dgm:pt>
    <dgm:pt modelId="{72503C82-13CB-4CF3-BBAF-1C61DF998CDC}" type="parTrans" cxnId="{9C6B8E85-4C70-4BCF-A863-9BE94245C530}">
      <dgm:prSet/>
      <dgm:spPr/>
      <dgm:t>
        <a:bodyPr/>
        <a:lstStyle/>
        <a:p>
          <a:endParaRPr lang="en-US"/>
        </a:p>
      </dgm:t>
    </dgm:pt>
    <dgm:pt modelId="{47A294A3-EF4D-4976-A1A5-FC6DC1DA92AB}" type="sibTrans" cxnId="{9C6B8E85-4C70-4BCF-A863-9BE94245C530}">
      <dgm:prSet/>
      <dgm:spPr/>
      <dgm:t>
        <a:bodyPr/>
        <a:lstStyle/>
        <a:p>
          <a:endParaRPr lang="en-US"/>
        </a:p>
      </dgm:t>
    </dgm:pt>
    <dgm:pt modelId="{B2105893-8D3A-471D-A68E-A73527A5E6CC}">
      <dgm:prSet phldrT="[Text]"/>
      <dgm:spPr/>
      <dgm:t>
        <a:bodyPr/>
        <a:lstStyle/>
        <a:p>
          <a:r>
            <a:rPr lang="en-US" dirty="0"/>
            <a:t>Climate Impact Research</a:t>
          </a:r>
        </a:p>
      </dgm:t>
    </dgm:pt>
    <dgm:pt modelId="{C36ACE68-B8B0-46FB-8C65-E82F597D34F1}" type="parTrans" cxnId="{6898A17D-46B9-41DA-AFD7-B0386C2B0A0B}">
      <dgm:prSet/>
      <dgm:spPr/>
      <dgm:t>
        <a:bodyPr/>
        <a:lstStyle/>
        <a:p>
          <a:endParaRPr lang="en-US"/>
        </a:p>
      </dgm:t>
    </dgm:pt>
    <dgm:pt modelId="{56B4EFF4-7733-4B63-8B86-2007B4C771F1}" type="sibTrans" cxnId="{6898A17D-46B9-41DA-AFD7-B0386C2B0A0B}">
      <dgm:prSet/>
      <dgm:spPr/>
      <dgm:t>
        <a:bodyPr/>
        <a:lstStyle/>
        <a:p>
          <a:endParaRPr lang="en-US"/>
        </a:p>
      </dgm:t>
    </dgm:pt>
    <dgm:pt modelId="{EFA78C12-F832-42DA-8018-AC4E38BF60AC}">
      <dgm:prSet phldrT="[Text]"/>
      <dgm:spPr/>
      <dgm:t>
        <a:bodyPr/>
        <a:lstStyle/>
        <a:p>
          <a:r>
            <a:rPr lang="en-US" dirty="0"/>
            <a:t>Transportation Resiliency Improvement Plan</a:t>
          </a:r>
        </a:p>
      </dgm:t>
    </dgm:pt>
    <dgm:pt modelId="{26AAD4B1-6A9E-4338-84BF-F3B0B6D58B80}" type="parTrans" cxnId="{C6C24FBB-46ED-4D6E-A16B-249DB5725E21}">
      <dgm:prSet/>
      <dgm:spPr/>
      <dgm:t>
        <a:bodyPr/>
        <a:lstStyle/>
        <a:p>
          <a:endParaRPr lang="en-US"/>
        </a:p>
      </dgm:t>
    </dgm:pt>
    <dgm:pt modelId="{6FB6332D-3EF3-43F6-88D8-B00BAE769DBE}" type="sibTrans" cxnId="{C6C24FBB-46ED-4D6E-A16B-249DB5725E21}">
      <dgm:prSet/>
      <dgm:spPr/>
      <dgm:t>
        <a:bodyPr/>
        <a:lstStyle/>
        <a:p>
          <a:endParaRPr lang="en-US"/>
        </a:p>
      </dgm:t>
    </dgm:pt>
    <dgm:pt modelId="{781520BE-7F69-461C-8CC2-5AB7EB50A255}">
      <dgm:prSet phldrT="[Text]"/>
      <dgm:spPr/>
      <dgm:t>
        <a:bodyPr/>
        <a:lstStyle/>
        <a:p>
          <a:r>
            <a:rPr lang="en-US" dirty="0"/>
            <a:t>Grants</a:t>
          </a:r>
        </a:p>
      </dgm:t>
    </dgm:pt>
    <dgm:pt modelId="{2C403E5B-13E1-40D0-8BA3-D9ADEF6F9EBA}" type="parTrans" cxnId="{3BA42FCC-2216-47B4-8E20-034D30BEEBA8}">
      <dgm:prSet/>
      <dgm:spPr/>
      <dgm:t>
        <a:bodyPr/>
        <a:lstStyle/>
        <a:p>
          <a:endParaRPr lang="en-US"/>
        </a:p>
      </dgm:t>
    </dgm:pt>
    <dgm:pt modelId="{70BA5431-149E-4A19-AA95-24BAE1BBBAAC}" type="sibTrans" cxnId="{3BA42FCC-2216-47B4-8E20-034D30BEEBA8}">
      <dgm:prSet/>
      <dgm:spPr/>
      <dgm:t>
        <a:bodyPr/>
        <a:lstStyle/>
        <a:p>
          <a:endParaRPr lang="en-US"/>
        </a:p>
      </dgm:t>
    </dgm:pt>
    <dgm:pt modelId="{C3DD0854-14A4-44F2-8A10-D3CB9BA5169A}">
      <dgm:prSet phldrT="[Text]"/>
      <dgm:spPr/>
      <dgm:t>
        <a:bodyPr/>
        <a:lstStyle/>
        <a:p>
          <a:r>
            <a:rPr lang="en-US" dirty="0"/>
            <a:t>FEMA/ER Reimbursements</a:t>
          </a:r>
        </a:p>
      </dgm:t>
    </dgm:pt>
    <dgm:pt modelId="{9FA3A9FD-EB0F-41C4-AEB8-E986E981E866}" type="parTrans" cxnId="{58DD5D2E-56DA-40A9-B1B1-3D0225AB22D4}">
      <dgm:prSet/>
      <dgm:spPr/>
      <dgm:t>
        <a:bodyPr/>
        <a:lstStyle/>
        <a:p>
          <a:endParaRPr lang="en-US"/>
        </a:p>
      </dgm:t>
    </dgm:pt>
    <dgm:pt modelId="{3590978B-36C1-45BC-B45F-45DF7C359D43}" type="sibTrans" cxnId="{58DD5D2E-56DA-40A9-B1B1-3D0225AB22D4}">
      <dgm:prSet/>
      <dgm:spPr/>
      <dgm:t>
        <a:bodyPr/>
        <a:lstStyle/>
        <a:p>
          <a:endParaRPr lang="en-US"/>
        </a:p>
      </dgm:t>
    </dgm:pt>
    <dgm:pt modelId="{EADA7114-70AA-43CD-A6C1-993018247B6E}" type="pres">
      <dgm:prSet presAssocID="{F93864FA-BBA8-4419-8B1E-E12C3C1E328E}" presName="linear" presStyleCnt="0">
        <dgm:presLayoutVars>
          <dgm:animLvl val="lvl"/>
          <dgm:resizeHandles val="exact"/>
        </dgm:presLayoutVars>
      </dgm:prSet>
      <dgm:spPr/>
    </dgm:pt>
    <dgm:pt modelId="{8EC25864-7174-4E37-941E-5FC2835F0EB9}" type="pres">
      <dgm:prSet presAssocID="{DBF90B83-8EA3-499E-9409-258A8279822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AE54100-D943-4339-B678-8AADA66B13DE}" type="pres">
      <dgm:prSet presAssocID="{DBF90B83-8EA3-499E-9409-258A8279822A}" presName="childText" presStyleLbl="revTx" presStyleIdx="0" presStyleCnt="2">
        <dgm:presLayoutVars>
          <dgm:bulletEnabled val="1"/>
        </dgm:presLayoutVars>
      </dgm:prSet>
      <dgm:spPr/>
    </dgm:pt>
    <dgm:pt modelId="{DE4107D3-0E32-4E87-BBCD-C1DFC80E06DD}" type="pres">
      <dgm:prSet presAssocID="{E47C6108-2C7A-4A70-BF17-AD3D4972C20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BA85746-362C-44EB-87E9-85CA86832199}" type="pres">
      <dgm:prSet presAssocID="{E47C6108-2C7A-4A70-BF17-AD3D4972C20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9D95915-2F61-4DE4-9E5C-B3596C97ED05}" type="presOf" srcId="{781520BE-7F69-461C-8CC2-5AB7EB50A255}" destId="{8BA85746-362C-44EB-87E9-85CA86832199}" srcOrd="0" destOrd="1" presId="urn:microsoft.com/office/officeart/2005/8/layout/vList2"/>
    <dgm:cxn modelId="{58DD5D2E-56DA-40A9-B1B1-3D0225AB22D4}" srcId="{E47C6108-2C7A-4A70-BF17-AD3D4972C20C}" destId="{C3DD0854-14A4-44F2-8A10-D3CB9BA5169A}" srcOrd="2" destOrd="0" parTransId="{9FA3A9FD-EB0F-41C4-AEB8-E986E981E866}" sibTransId="{3590978B-36C1-45BC-B45F-45DF7C359D43}"/>
    <dgm:cxn modelId="{243F193F-29FF-4C5A-B1E1-98EC849A1CF0}" type="presOf" srcId="{B2105893-8D3A-471D-A68E-A73527A5E6CC}" destId="{FAE54100-D943-4339-B678-8AADA66B13DE}" srcOrd="0" destOrd="1" presId="urn:microsoft.com/office/officeart/2005/8/layout/vList2"/>
    <dgm:cxn modelId="{F8D37A63-C759-4BE3-B439-0E95BE981731}" type="presOf" srcId="{EFA78C12-F832-42DA-8018-AC4E38BF60AC}" destId="{FAE54100-D943-4339-B678-8AADA66B13DE}" srcOrd="0" destOrd="2" presId="urn:microsoft.com/office/officeart/2005/8/layout/vList2"/>
    <dgm:cxn modelId="{9E40C669-EC73-403F-BC0C-ACEFDEB8BB36}" type="presOf" srcId="{DBF90B83-8EA3-499E-9409-258A8279822A}" destId="{8EC25864-7174-4E37-941E-5FC2835F0EB9}" srcOrd="0" destOrd="0" presId="urn:microsoft.com/office/officeart/2005/8/layout/vList2"/>
    <dgm:cxn modelId="{0EC45E6B-2627-4912-92A0-E8E130DB2025}" type="presOf" srcId="{1097B7B5-DFE5-4DF3-A68A-DCF6E4640120}" destId="{8BA85746-362C-44EB-87E9-85CA86832199}" srcOrd="0" destOrd="0" presId="urn:microsoft.com/office/officeart/2005/8/layout/vList2"/>
    <dgm:cxn modelId="{8A4C1973-713B-4015-93D6-3D31A9A51FA3}" type="presOf" srcId="{F93864FA-BBA8-4419-8B1E-E12C3C1E328E}" destId="{EADA7114-70AA-43CD-A6C1-993018247B6E}" srcOrd="0" destOrd="0" presId="urn:microsoft.com/office/officeart/2005/8/layout/vList2"/>
    <dgm:cxn modelId="{2FD54278-14F6-4F1C-8C9B-33C7B3C0FCB5}" srcId="{F93864FA-BBA8-4419-8B1E-E12C3C1E328E}" destId="{E47C6108-2C7A-4A70-BF17-AD3D4972C20C}" srcOrd="1" destOrd="0" parTransId="{8C4FC850-0D14-4522-B524-06D9F4A0BF0D}" sibTransId="{6FA2434C-48CC-4F84-8A5B-3AE3B49C775D}"/>
    <dgm:cxn modelId="{4BE25A7C-B720-4256-8AAB-7D25403BE6FA}" type="presOf" srcId="{E47C6108-2C7A-4A70-BF17-AD3D4972C20C}" destId="{DE4107D3-0E32-4E87-BBCD-C1DFC80E06DD}" srcOrd="0" destOrd="0" presId="urn:microsoft.com/office/officeart/2005/8/layout/vList2"/>
    <dgm:cxn modelId="{6898A17D-46B9-41DA-AFD7-B0386C2B0A0B}" srcId="{DBF90B83-8EA3-499E-9409-258A8279822A}" destId="{B2105893-8D3A-471D-A68E-A73527A5E6CC}" srcOrd="1" destOrd="0" parTransId="{C36ACE68-B8B0-46FB-8C65-E82F597D34F1}" sibTransId="{56B4EFF4-7733-4B63-8B86-2007B4C771F1}"/>
    <dgm:cxn modelId="{9C6B8E85-4C70-4BCF-A863-9BE94245C530}" srcId="{E47C6108-2C7A-4A70-BF17-AD3D4972C20C}" destId="{1097B7B5-DFE5-4DF3-A68A-DCF6E4640120}" srcOrd="0" destOrd="0" parTransId="{72503C82-13CB-4CF3-BBAF-1C61DF998CDC}" sibTransId="{47A294A3-EF4D-4976-A1A5-FC6DC1DA92AB}"/>
    <dgm:cxn modelId="{C4B76E88-2692-41D1-922C-FD4370A17C8C}" srcId="{F93864FA-BBA8-4419-8B1E-E12C3C1E328E}" destId="{DBF90B83-8EA3-499E-9409-258A8279822A}" srcOrd="0" destOrd="0" parTransId="{09C3196C-3FCE-4910-ABBE-6D7B7ABC82A4}" sibTransId="{6C4DE4D6-9E20-47C8-801D-C9C8D7E05A07}"/>
    <dgm:cxn modelId="{F8495C9E-3402-42B8-84A7-C73649DAB6B5}" srcId="{DBF90B83-8EA3-499E-9409-258A8279822A}" destId="{296EC8DF-E8E7-40BD-A08A-C26239D03980}" srcOrd="0" destOrd="0" parTransId="{1EAEDD1E-096A-4559-900B-ACC3BCE87F63}" sibTransId="{59CB0D59-5670-4C91-AA29-5AD9187D266F}"/>
    <dgm:cxn modelId="{508A0AAB-2E43-49E8-A218-27055F3F0A34}" type="presOf" srcId="{C3DD0854-14A4-44F2-8A10-D3CB9BA5169A}" destId="{8BA85746-362C-44EB-87E9-85CA86832199}" srcOrd="0" destOrd="2" presId="urn:microsoft.com/office/officeart/2005/8/layout/vList2"/>
    <dgm:cxn modelId="{C6C24FBB-46ED-4D6E-A16B-249DB5725E21}" srcId="{DBF90B83-8EA3-499E-9409-258A8279822A}" destId="{EFA78C12-F832-42DA-8018-AC4E38BF60AC}" srcOrd="2" destOrd="0" parTransId="{26AAD4B1-6A9E-4338-84BF-F3B0B6D58B80}" sibTransId="{6FB6332D-3EF3-43F6-88D8-B00BAE769DBE}"/>
    <dgm:cxn modelId="{6E1E64C8-9CC0-441E-979D-358F8DA06B80}" type="presOf" srcId="{296EC8DF-E8E7-40BD-A08A-C26239D03980}" destId="{FAE54100-D943-4339-B678-8AADA66B13DE}" srcOrd="0" destOrd="0" presId="urn:microsoft.com/office/officeart/2005/8/layout/vList2"/>
    <dgm:cxn modelId="{3BA42FCC-2216-47B4-8E20-034D30BEEBA8}" srcId="{E47C6108-2C7A-4A70-BF17-AD3D4972C20C}" destId="{781520BE-7F69-461C-8CC2-5AB7EB50A255}" srcOrd="1" destOrd="0" parTransId="{2C403E5B-13E1-40D0-8BA3-D9ADEF6F9EBA}" sibTransId="{70BA5431-149E-4A19-AA95-24BAE1BBBAAC}"/>
    <dgm:cxn modelId="{907D1636-3012-41CD-9BD6-7BCBE5E1B28E}" type="presParOf" srcId="{EADA7114-70AA-43CD-A6C1-993018247B6E}" destId="{8EC25864-7174-4E37-941E-5FC2835F0EB9}" srcOrd="0" destOrd="0" presId="urn:microsoft.com/office/officeart/2005/8/layout/vList2"/>
    <dgm:cxn modelId="{F70F24CF-B39B-4683-A571-DE9ADDFFC739}" type="presParOf" srcId="{EADA7114-70AA-43CD-A6C1-993018247B6E}" destId="{FAE54100-D943-4339-B678-8AADA66B13DE}" srcOrd="1" destOrd="0" presId="urn:microsoft.com/office/officeart/2005/8/layout/vList2"/>
    <dgm:cxn modelId="{6D43336F-6068-424F-8D5E-C264EC028CB4}" type="presParOf" srcId="{EADA7114-70AA-43CD-A6C1-993018247B6E}" destId="{DE4107D3-0E32-4E87-BBCD-C1DFC80E06DD}" srcOrd="2" destOrd="0" presId="urn:microsoft.com/office/officeart/2005/8/layout/vList2"/>
    <dgm:cxn modelId="{F9151EDB-0A93-4A99-9F6E-C843980A6F38}" type="presParOf" srcId="{EADA7114-70AA-43CD-A6C1-993018247B6E}" destId="{8BA85746-362C-44EB-87E9-85CA868321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06EBBC-C0E8-4BEA-828F-A7C40D896C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87F712-EDE9-4AA3-82B8-E96D8FFB355A}">
      <dgm:prSet phldrT="[Text]"/>
      <dgm:spPr/>
      <dgm:t>
        <a:bodyPr/>
        <a:lstStyle/>
        <a:p>
          <a:r>
            <a:rPr lang="en-US" dirty="0"/>
            <a:t>Policy and Planning</a:t>
          </a:r>
        </a:p>
      </dgm:t>
    </dgm:pt>
    <dgm:pt modelId="{A7843ABD-BC34-435D-8FB4-F692780B0E18}" type="parTrans" cxnId="{A6DF1CCA-42AD-4EBE-AB5F-645C334060F2}">
      <dgm:prSet/>
      <dgm:spPr/>
      <dgm:t>
        <a:bodyPr/>
        <a:lstStyle/>
        <a:p>
          <a:endParaRPr lang="en-US"/>
        </a:p>
      </dgm:t>
    </dgm:pt>
    <dgm:pt modelId="{52D36D9D-B912-45D2-9D54-79D1E81F4AFC}" type="sibTrans" cxnId="{A6DF1CCA-42AD-4EBE-AB5F-645C334060F2}">
      <dgm:prSet/>
      <dgm:spPr/>
      <dgm:t>
        <a:bodyPr/>
        <a:lstStyle/>
        <a:p>
          <a:endParaRPr lang="en-US"/>
        </a:p>
      </dgm:t>
    </dgm:pt>
    <dgm:pt modelId="{E0B503E2-DE8D-4808-B109-89B2101B8E94}">
      <dgm:prSet phldrT="[Text]"/>
      <dgm:spPr/>
      <dgm:t>
        <a:bodyPr/>
        <a:lstStyle/>
        <a:p>
          <a:r>
            <a:rPr lang="en-US" dirty="0"/>
            <a:t>Strategic Connections</a:t>
          </a:r>
        </a:p>
      </dgm:t>
    </dgm:pt>
    <dgm:pt modelId="{71BB45E5-2348-4838-BC84-296E50656421}" type="parTrans" cxnId="{2C56B476-3DB8-4EC9-A48B-182C2A5659F9}">
      <dgm:prSet/>
      <dgm:spPr/>
      <dgm:t>
        <a:bodyPr/>
        <a:lstStyle/>
        <a:p>
          <a:endParaRPr lang="en-US"/>
        </a:p>
      </dgm:t>
    </dgm:pt>
    <dgm:pt modelId="{2CED7238-25D1-45A9-90EA-E6BE65A09B71}" type="sibTrans" cxnId="{2C56B476-3DB8-4EC9-A48B-182C2A5659F9}">
      <dgm:prSet/>
      <dgm:spPr/>
      <dgm:t>
        <a:bodyPr/>
        <a:lstStyle/>
        <a:p>
          <a:endParaRPr lang="en-US"/>
        </a:p>
      </dgm:t>
    </dgm:pt>
    <dgm:pt modelId="{1021F227-7ECB-43DD-A9AF-1AB79E4E08E8}">
      <dgm:prSet phldrT="[Text]"/>
      <dgm:spPr/>
      <dgm:t>
        <a:bodyPr/>
        <a:lstStyle/>
        <a:p>
          <a:r>
            <a:rPr lang="en-US" dirty="0"/>
            <a:t>Investment</a:t>
          </a:r>
        </a:p>
      </dgm:t>
    </dgm:pt>
    <dgm:pt modelId="{3B1C52B9-A81F-45A3-BA97-BF3A45FE2A7E}" type="parTrans" cxnId="{40175544-814F-4BF8-9614-F5732D81A904}">
      <dgm:prSet/>
      <dgm:spPr/>
      <dgm:t>
        <a:bodyPr/>
        <a:lstStyle/>
        <a:p>
          <a:endParaRPr lang="en-US"/>
        </a:p>
      </dgm:t>
    </dgm:pt>
    <dgm:pt modelId="{230EF01C-4C5F-4E71-8718-AD4802345238}" type="sibTrans" cxnId="{40175544-814F-4BF8-9614-F5732D81A904}">
      <dgm:prSet/>
      <dgm:spPr/>
      <dgm:t>
        <a:bodyPr/>
        <a:lstStyle/>
        <a:p>
          <a:endParaRPr lang="en-US"/>
        </a:p>
      </dgm:t>
    </dgm:pt>
    <dgm:pt modelId="{8A9643B3-75C6-425D-823E-E02D31DB80B3}">
      <dgm:prSet phldrT="[Text]"/>
      <dgm:spPr/>
      <dgm:t>
        <a:bodyPr/>
        <a:lstStyle/>
        <a:p>
          <a:r>
            <a:rPr lang="en-US" dirty="0"/>
            <a:t>Prioritization Research</a:t>
          </a:r>
        </a:p>
      </dgm:t>
    </dgm:pt>
    <dgm:pt modelId="{97BB2221-4FCA-43FD-BE95-6DEA2C36B818}" type="parTrans" cxnId="{9064E769-BF54-41E6-86A8-D2E31231EDDD}">
      <dgm:prSet/>
      <dgm:spPr/>
      <dgm:t>
        <a:bodyPr/>
        <a:lstStyle/>
        <a:p>
          <a:endParaRPr lang="en-US"/>
        </a:p>
      </dgm:t>
    </dgm:pt>
    <dgm:pt modelId="{28746792-B2A8-4A5A-AD96-9B9F2A49ED90}" type="sibTrans" cxnId="{9064E769-BF54-41E6-86A8-D2E31231EDDD}">
      <dgm:prSet/>
      <dgm:spPr/>
      <dgm:t>
        <a:bodyPr/>
        <a:lstStyle/>
        <a:p>
          <a:endParaRPr lang="en-US"/>
        </a:p>
      </dgm:t>
    </dgm:pt>
    <dgm:pt modelId="{74BE1E5B-9D72-4623-9DC2-945335B17DB9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D4866BD8-A228-49C1-8AC5-73210A8DB15B}" type="parTrans" cxnId="{72AC5D0A-92A2-499E-BA89-C783EEEEB772}">
      <dgm:prSet/>
      <dgm:spPr/>
      <dgm:t>
        <a:bodyPr/>
        <a:lstStyle/>
        <a:p>
          <a:endParaRPr lang="en-US"/>
        </a:p>
      </dgm:t>
    </dgm:pt>
    <dgm:pt modelId="{AEDF28ED-3BB2-42A5-BB8F-A556B528CB1B}" type="sibTrans" cxnId="{72AC5D0A-92A2-499E-BA89-C783EEEEB772}">
      <dgm:prSet/>
      <dgm:spPr/>
      <dgm:t>
        <a:bodyPr/>
        <a:lstStyle/>
        <a:p>
          <a:endParaRPr lang="en-US"/>
        </a:p>
      </dgm:t>
    </dgm:pt>
    <dgm:pt modelId="{E5746DBC-A9FC-4450-9767-E1191D36B976}">
      <dgm:prSet/>
      <dgm:spPr/>
      <dgm:t>
        <a:bodyPr/>
        <a:lstStyle/>
        <a:p>
          <a:r>
            <a:rPr lang="en-US" dirty="0"/>
            <a:t>Develop Agency Understanding</a:t>
          </a:r>
        </a:p>
      </dgm:t>
    </dgm:pt>
    <dgm:pt modelId="{D8622B38-FEF8-429C-AE71-204F0B7E42A4}" type="parTrans" cxnId="{B58D07E3-DA62-4A55-9B05-A664BA11CA89}">
      <dgm:prSet/>
      <dgm:spPr/>
      <dgm:t>
        <a:bodyPr/>
        <a:lstStyle/>
        <a:p>
          <a:endParaRPr lang="en-US"/>
        </a:p>
      </dgm:t>
    </dgm:pt>
    <dgm:pt modelId="{E01C288A-07FA-4429-90CA-AA8FAE09F931}" type="sibTrans" cxnId="{B58D07E3-DA62-4A55-9B05-A664BA11CA89}">
      <dgm:prSet/>
      <dgm:spPr/>
      <dgm:t>
        <a:bodyPr/>
        <a:lstStyle/>
        <a:p>
          <a:endParaRPr lang="en-US"/>
        </a:p>
      </dgm:t>
    </dgm:pt>
    <dgm:pt modelId="{C93A22B8-DBBA-4407-96CD-1E68B94F955E}">
      <dgm:prSet/>
      <dgm:spPr/>
      <dgm:t>
        <a:bodyPr/>
        <a:lstStyle/>
        <a:p>
          <a:r>
            <a:rPr lang="en-US" dirty="0"/>
            <a:t>Performance Measures</a:t>
          </a:r>
        </a:p>
      </dgm:t>
    </dgm:pt>
    <dgm:pt modelId="{CD366A6A-EF7E-4706-945E-CB404AA2B150}" type="parTrans" cxnId="{B6F93B44-808E-4A70-AB7B-A2FED9B383D3}">
      <dgm:prSet/>
      <dgm:spPr/>
      <dgm:t>
        <a:bodyPr/>
        <a:lstStyle/>
        <a:p>
          <a:endParaRPr lang="en-US"/>
        </a:p>
      </dgm:t>
    </dgm:pt>
    <dgm:pt modelId="{316D465E-84C4-410F-81F4-E5192C44DE4A}" type="sibTrans" cxnId="{B6F93B44-808E-4A70-AB7B-A2FED9B383D3}">
      <dgm:prSet/>
      <dgm:spPr/>
      <dgm:t>
        <a:bodyPr/>
        <a:lstStyle/>
        <a:p>
          <a:endParaRPr lang="en-US"/>
        </a:p>
      </dgm:t>
    </dgm:pt>
    <dgm:pt modelId="{D2BB7260-A0AA-4D94-BDCF-DD29B4BB73CB}">
      <dgm:prSet phldrT="[Text]"/>
      <dgm:spPr/>
      <dgm:t>
        <a:bodyPr/>
        <a:lstStyle/>
        <a:p>
          <a:endParaRPr lang="en-US" dirty="0"/>
        </a:p>
      </dgm:t>
    </dgm:pt>
    <dgm:pt modelId="{B460A7CA-936B-42CB-89A7-A79D796BBD97}" type="parTrans" cxnId="{2A90F4DD-D569-45A9-88D3-3E2A08653F34}">
      <dgm:prSet/>
      <dgm:spPr/>
      <dgm:t>
        <a:bodyPr/>
        <a:lstStyle/>
        <a:p>
          <a:endParaRPr lang="en-US"/>
        </a:p>
      </dgm:t>
    </dgm:pt>
    <dgm:pt modelId="{A5ECCB51-CE45-4560-A91C-B3FD938F486C}" type="sibTrans" cxnId="{2A90F4DD-D569-45A9-88D3-3E2A08653F34}">
      <dgm:prSet/>
      <dgm:spPr/>
      <dgm:t>
        <a:bodyPr/>
        <a:lstStyle/>
        <a:p>
          <a:endParaRPr lang="en-US"/>
        </a:p>
      </dgm:t>
    </dgm:pt>
    <dgm:pt modelId="{88053297-4048-47FB-A3C2-B93B44B74985}">
      <dgm:prSet phldrT="[Text]"/>
      <dgm:spPr/>
      <dgm:t>
        <a:bodyPr/>
        <a:lstStyle/>
        <a:p>
          <a:r>
            <a:rPr lang="en-US" dirty="0"/>
            <a:t>Emergency Support Considerations</a:t>
          </a:r>
        </a:p>
      </dgm:t>
    </dgm:pt>
    <dgm:pt modelId="{B7EFB92A-26B0-44CD-95EE-CA8515C1D4DF}" type="parTrans" cxnId="{235875DB-5D1F-4FDE-A7E0-AA0B40F145DB}">
      <dgm:prSet/>
      <dgm:spPr/>
      <dgm:t>
        <a:bodyPr/>
        <a:lstStyle/>
        <a:p>
          <a:endParaRPr lang="en-US"/>
        </a:p>
      </dgm:t>
    </dgm:pt>
    <dgm:pt modelId="{77B31EE4-61CE-4B8F-A6AB-FF7C0ADB668B}" type="sibTrans" cxnId="{235875DB-5D1F-4FDE-A7E0-AA0B40F145DB}">
      <dgm:prSet/>
      <dgm:spPr/>
      <dgm:t>
        <a:bodyPr/>
        <a:lstStyle/>
        <a:p>
          <a:endParaRPr lang="en-US"/>
        </a:p>
      </dgm:t>
    </dgm:pt>
    <dgm:pt modelId="{DE55ABF7-A700-4522-88E1-E84BE318C479}">
      <dgm:prSet phldrT="[Text]"/>
      <dgm:spPr/>
      <dgm:t>
        <a:bodyPr/>
        <a:lstStyle/>
        <a:p>
          <a:r>
            <a:rPr lang="en-US" dirty="0"/>
            <a:t>Contract Structures</a:t>
          </a:r>
        </a:p>
      </dgm:t>
    </dgm:pt>
    <dgm:pt modelId="{51528519-3BAE-4570-A338-F95814760890}" type="parTrans" cxnId="{2612BCF8-C512-4BFA-8BDD-5021A4F3F220}">
      <dgm:prSet/>
      <dgm:spPr/>
      <dgm:t>
        <a:bodyPr/>
        <a:lstStyle/>
        <a:p>
          <a:endParaRPr lang="en-US"/>
        </a:p>
      </dgm:t>
    </dgm:pt>
    <dgm:pt modelId="{B15CAA61-180B-466A-87CD-732CB62F6BF6}" type="sibTrans" cxnId="{2612BCF8-C512-4BFA-8BDD-5021A4F3F220}">
      <dgm:prSet/>
      <dgm:spPr/>
      <dgm:t>
        <a:bodyPr/>
        <a:lstStyle/>
        <a:p>
          <a:endParaRPr lang="en-US"/>
        </a:p>
      </dgm:t>
    </dgm:pt>
    <dgm:pt modelId="{495DCEBF-E28A-4B3A-8E53-F2BE8D08CAF5}" type="pres">
      <dgm:prSet presAssocID="{2506EBBC-C0E8-4BEA-828F-A7C40D896CFE}" presName="linear" presStyleCnt="0">
        <dgm:presLayoutVars>
          <dgm:animLvl val="lvl"/>
          <dgm:resizeHandles val="exact"/>
        </dgm:presLayoutVars>
      </dgm:prSet>
      <dgm:spPr/>
    </dgm:pt>
    <dgm:pt modelId="{496C08EE-D52E-4E57-A0C3-ED5F7B1B3EDC}" type="pres">
      <dgm:prSet presAssocID="{B487F712-EDE9-4AA3-82B8-E96D8FFB355A}" presName="parentText" presStyleLbl="node1" presStyleIdx="0" presStyleCnt="3" custLinFactNeighborX="376" custLinFactNeighborY="1357">
        <dgm:presLayoutVars>
          <dgm:chMax val="0"/>
          <dgm:bulletEnabled val="1"/>
        </dgm:presLayoutVars>
      </dgm:prSet>
      <dgm:spPr/>
    </dgm:pt>
    <dgm:pt modelId="{88603487-EE1F-4C74-B24B-F87438ABB14F}" type="pres">
      <dgm:prSet presAssocID="{B487F712-EDE9-4AA3-82B8-E96D8FFB355A}" presName="childText" presStyleLbl="revTx" presStyleIdx="0" presStyleCnt="3">
        <dgm:presLayoutVars>
          <dgm:bulletEnabled val="1"/>
        </dgm:presLayoutVars>
      </dgm:prSet>
      <dgm:spPr/>
    </dgm:pt>
    <dgm:pt modelId="{7B40DA69-D2CC-46D5-B7B9-17331AA4EAC6}" type="pres">
      <dgm:prSet presAssocID="{1021F227-7ECB-43DD-A9AF-1AB79E4E08E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6960E5-63B1-4EF7-A0C3-8CF9A3A74DC6}" type="pres">
      <dgm:prSet presAssocID="{1021F227-7ECB-43DD-A9AF-1AB79E4E08E8}" presName="childText" presStyleLbl="revTx" presStyleIdx="1" presStyleCnt="3">
        <dgm:presLayoutVars>
          <dgm:bulletEnabled val="1"/>
        </dgm:presLayoutVars>
      </dgm:prSet>
      <dgm:spPr/>
    </dgm:pt>
    <dgm:pt modelId="{09EB9280-E9C4-4B32-AFCB-F1E53F21DC4C}" type="pres">
      <dgm:prSet presAssocID="{74BE1E5B-9D72-4623-9DC2-945335B17DB9}" presName="parentText" presStyleLbl="node1" presStyleIdx="2" presStyleCnt="3" custLinFactNeighborY="-34425">
        <dgm:presLayoutVars>
          <dgm:chMax val="0"/>
          <dgm:bulletEnabled val="1"/>
        </dgm:presLayoutVars>
      </dgm:prSet>
      <dgm:spPr/>
    </dgm:pt>
    <dgm:pt modelId="{95BA4264-F14F-46DB-A521-42443E01917F}" type="pres">
      <dgm:prSet presAssocID="{74BE1E5B-9D72-4623-9DC2-945335B17DB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2AC5D0A-92A2-499E-BA89-C783EEEEB772}" srcId="{2506EBBC-C0E8-4BEA-828F-A7C40D896CFE}" destId="{74BE1E5B-9D72-4623-9DC2-945335B17DB9}" srcOrd="2" destOrd="0" parTransId="{D4866BD8-A228-49C1-8AC5-73210A8DB15B}" sibTransId="{AEDF28ED-3BB2-42A5-BB8F-A556B528CB1B}"/>
    <dgm:cxn modelId="{FB40135F-1B52-41FD-ADCC-F9A60AD257B5}" type="presOf" srcId="{D2BB7260-A0AA-4D94-BDCF-DD29B4BB73CB}" destId="{156960E5-63B1-4EF7-A0C3-8CF9A3A74DC6}" srcOrd="0" destOrd="2" presId="urn:microsoft.com/office/officeart/2005/8/layout/vList2"/>
    <dgm:cxn modelId="{B6F93B44-808E-4A70-AB7B-A2FED9B383D3}" srcId="{74BE1E5B-9D72-4623-9DC2-945335B17DB9}" destId="{C93A22B8-DBBA-4407-96CD-1E68B94F955E}" srcOrd="1" destOrd="0" parTransId="{CD366A6A-EF7E-4706-945E-CB404AA2B150}" sibTransId="{316D465E-84C4-410F-81F4-E5192C44DE4A}"/>
    <dgm:cxn modelId="{40175544-814F-4BF8-9614-F5732D81A904}" srcId="{2506EBBC-C0E8-4BEA-828F-A7C40D896CFE}" destId="{1021F227-7ECB-43DD-A9AF-1AB79E4E08E8}" srcOrd="1" destOrd="0" parTransId="{3B1C52B9-A81F-45A3-BA97-BF3A45FE2A7E}" sibTransId="{230EF01C-4C5F-4E71-8718-AD4802345238}"/>
    <dgm:cxn modelId="{37666448-8EB0-4D37-AC07-649A063C8B8D}" type="presOf" srcId="{1021F227-7ECB-43DD-A9AF-1AB79E4E08E8}" destId="{7B40DA69-D2CC-46D5-B7B9-17331AA4EAC6}" srcOrd="0" destOrd="0" presId="urn:microsoft.com/office/officeart/2005/8/layout/vList2"/>
    <dgm:cxn modelId="{9064E769-BF54-41E6-86A8-D2E31231EDDD}" srcId="{1021F227-7ECB-43DD-A9AF-1AB79E4E08E8}" destId="{8A9643B3-75C6-425D-823E-E02D31DB80B3}" srcOrd="0" destOrd="0" parTransId="{97BB2221-4FCA-43FD-BE95-6DEA2C36B818}" sibTransId="{28746792-B2A8-4A5A-AD96-9B9F2A49ED90}"/>
    <dgm:cxn modelId="{20CAAE6D-D786-4946-BCB1-B9C5D19290B0}" type="presOf" srcId="{C93A22B8-DBBA-4407-96CD-1E68B94F955E}" destId="{95BA4264-F14F-46DB-A521-42443E01917F}" srcOrd="0" destOrd="1" presId="urn:microsoft.com/office/officeart/2005/8/layout/vList2"/>
    <dgm:cxn modelId="{14C22075-EF77-40F9-A152-754A8FA0AE22}" type="presOf" srcId="{E5746DBC-A9FC-4450-9767-E1191D36B976}" destId="{95BA4264-F14F-46DB-A521-42443E01917F}" srcOrd="0" destOrd="0" presId="urn:microsoft.com/office/officeart/2005/8/layout/vList2"/>
    <dgm:cxn modelId="{2C56B476-3DB8-4EC9-A48B-182C2A5659F9}" srcId="{B487F712-EDE9-4AA3-82B8-E96D8FFB355A}" destId="{E0B503E2-DE8D-4808-B109-89B2101B8E94}" srcOrd="0" destOrd="0" parTransId="{71BB45E5-2348-4838-BC84-296E50656421}" sibTransId="{2CED7238-25D1-45A9-90EA-E6BE65A09B71}"/>
    <dgm:cxn modelId="{3537A778-F767-4E22-90AD-481747931005}" type="presOf" srcId="{74BE1E5B-9D72-4623-9DC2-945335B17DB9}" destId="{09EB9280-E9C4-4B32-AFCB-F1E53F21DC4C}" srcOrd="0" destOrd="0" presId="urn:microsoft.com/office/officeart/2005/8/layout/vList2"/>
    <dgm:cxn modelId="{A3950C83-0955-46BE-A7C7-73EA47A4DDC8}" type="presOf" srcId="{2506EBBC-C0E8-4BEA-828F-A7C40D896CFE}" destId="{495DCEBF-E28A-4B3A-8E53-F2BE8D08CAF5}" srcOrd="0" destOrd="0" presId="urn:microsoft.com/office/officeart/2005/8/layout/vList2"/>
    <dgm:cxn modelId="{6F264199-FDA4-46F6-BB17-CBA6C9840671}" type="presOf" srcId="{8A9643B3-75C6-425D-823E-E02D31DB80B3}" destId="{156960E5-63B1-4EF7-A0C3-8CF9A3A74DC6}" srcOrd="0" destOrd="0" presId="urn:microsoft.com/office/officeart/2005/8/layout/vList2"/>
    <dgm:cxn modelId="{BB5198A1-EA5B-440C-B365-0FA1C5D5DE06}" type="presOf" srcId="{88053297-4048-47FB-A3C2-B93B44B74985}" destId="{156960E5-63B1-4EF7-A0C3-8CF9A3A74DC6}" srcOrd="0" destOrd="1" presId="urn:microsoft.com/office/officeart/2005/8/layout/vList2"/>
    <dgm:cxn modelId="{598B82A2-9FE3-4691-9309-9A278415339D}" type="presOf" srcId="{E0B503E2-DE8D-4808-B109-89B2101B8E94}" destId="{88603487-EE1F-4C74-B24B-F87438ABB14F}" srcOrd="0" destOrd="0" presId="urn:microsoft.com/office/officeart/2005/8/layout/vList2"/>
    <dgm:cxn modelId="{A6DF1CCA-42AD-4EBE-AB5F-645C334060F2}" srcId="{2506EBBC-C0E8-4BEA-828F-A7C40D896CFE}" destId="{B487F712-EDE9-4AA3-82B8-E96D8FFB355A}" srcOrd="0" destOrd="0" parTransId="{A7843ABD-BC34-435D-8FB4-F692780B0E18}" sibTransId="{52D36D9D-B912-45D2-9D54-79D1E81F4AFC}"/>
    <dgm:cxn modelId="{235875DB-5D1F-4FDE-A7E0-AA0B40F145DB}" srcId="{1021F227-7ECB-43DD-A9AF-1AB79E4E08E8}" destId="{88053297-4048-47FB-A3C2-B93B44B74985}" srcOrd="1" destOrd="0" parTransId="{B7EFB92A-26B0-44CD-95EE-CA8515C1D4DF}" sibTransId="{77B31EE4-61CE-4B8F-A6AB-FF7C0ADB668B}"/>
    <dgm:cxn modelId="{50BAD7DD-1D3C-4297-9341-E836AFEF2A52}" type="presOf" srcId="{DE55ABF7-A700-4522-88E1-E84BE318C479}" destId="{88603487-EE1F-4C74-B24B-F87438ABB14F}" srcOrd="0" destOrd="1" presId="urn:microsoft.com/office/officeart/2005/8/layout/vList2"/>
    <dgm:cxn modelId="{2A90F4DD-D569-45A9-88D3-3E2A08653F34}" srcId="{1021F227-7ECB-43DD-A9AF-1AB79E4E08E8}" destId="{D2BB7260-A0AA-4D94-BDCF-DD29B4BB73CB}" srcOrd="2" destOrd="0" parTransId="{B460A7CA-936B-42CB-89A7-A79D796BBD97}" sibTransId="{A5ECCB51-CE45-4560-A91C-B3FD938F486C}"/>
    <dgm:cxn modelId="{B58D07E3-DA62-4A55-9B05-A664BA11CA89}" srcId="{74BE1E5B-9D72-4623-9DC2-945335B17DB9}" destId="{E5746DBC-A9FC-4450-9767-E1191D36B976}" srcOrd="0" destOrd="0" parTransId="{D8622B38-FEF8-429C-AE71-204F0B7E42A4}" sibTransId="{E01C288A-07FA-4429-90CA-AA8FAE09F931}"/>
    <dgm:cxn modelId="{468461F2-16DE-4F06-94B3-7F404BE949D2}" type="presOf" srcId="{B487F712-EDE9-4AA3-82B8-E96D8FFB355A}" destId="{496C08EE-D52E-4E57-A0C3-ED5F7B1B3EDC}" srcOrd="0" destOrd="0" presId="urn:microsoft.com/office/officeart/2005/8/layout/vList2"/>
    <dgm:cxn modelId="{2612BCF8-C512-4BFA-8BDD-5021A4F3F220}" srcId="{B487F712-EDE9-4AA3-82B8-E96D8FFB355A}" destId="{DE55ABF7-A700-4522-88E1-E84BE318C479}" srcOrd="1" destOrd="0" parTransId="{51528519-3BAE-4570-A338-F95814760890}" sibTransId="{B15CAA61-180B-466A-87CD-732CB62F6BF6}"/>
    <dgm:cxn modelId="{246B2B65-0D35-46AD-9F84-4878717EDCCF}" type="presParOf" srcId="{495DCEBF-E28A-4B3A-8E53-F2BE8D08CAF5}" destId="{496C08EE-D52E-4E57-A0C3-ED5F7B1B3EDC}" srcOrd="0" destOrd="0" presId="urn:microsoft.com/office/officeart/2005/8/layout/vList2"/>
    <dgm:cxn modelId="{7DE5EA03-85D8-49CB-9588-4280427F7CAA}" type="presParOf" srcId="{495DCEBF-E28A-4B3A-8E53-F2BE8D08CAF5}" destId="{88603487-EE1F-4C74-B24B-F87438ABB14F}" srcOrd="1" destOrd="0" presId="urn:microsoft.com/office/officeart/2005/8/layout/vList2"/>
    <dgm:cxn modelId="{E4787F04-AA70-49B6-B0D3-4F01B0A251BD}" type="presParOf" srcId="{495DCEBF-E28A-4B3A-8E53-F2BE8D08CAF5}" destId="{7B40DA69-D2CC-46D5-B7B9-17331AA4EAC6}" srcOrd="2" destOrd="0" presId="urn:microsoft.com/office/officeart/2005/8/layout/vList2"/>
    <dgm:cxn modelId="{CFF15EB0-4367-49BC-A6AA-D3F49CB82741}" type="presParOf" srcId="{495DCEBF-E28A-4B3A-8E53-F2BE8D08CAF5}" destId="{156960E5-63B1-4EF7-A0C3-8CF9A3A74DC6}" srcOrd="3" destOrd="0" presId="urn:microsoft.com/office/officeart/2005/8/layout/vList2"/>
    <dgm:cxn modelId="{F3DA41FF-0642-4359-9E08-EAAAD9D23523}" type="presParOf" srcId="{495DCEBF-E28A-4B3A-8E53-F2BE8D08CAF5}" destId="{09EB9280-E9C4-4B32-AFCB-F1E53F21DC4C}" srcOrd="4" destOrd="0" presId="urn:microsoft.com/office/officeart/2005/8/layout/vList2"/>
    <dgm:cxn modelId="{A3F33D82-7588-4C6D-9553-2724BAB4B877}" type="presParOf" srcId="{495DCEBF-E28A-4B3A-8E53-F2BE8D08CAF5}" destId="{95BA4264-F14F-46DB-A521-42443E01917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106FB-2D86-4A36-9178-932EF4AE4A9E}">
      <dsp:nvSpPr>
        <dsp:cNvPr id="0" name=""/>
        <dsp:cNvSpPr/>
      </dsp:nvSpPr>
      <dsp:spPr>
        <a:xfrm>
          <a:off x="341725" y="1224676"/>
          <a:ext cx="1056181" cy="10561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63721-1326-41F4-AB25-6E493326FF40}">
      <dsp:nvSpPr>
        <dsp:cNvPr id="0" name=""/>
        <dsp:cNvSpPr/>
      </dsp:nvSpPr>
      <dsp:spPr>
        <a:xfrm>
          <a:off x="566813" y="1449764"/>
          <a:ext cx="606005" cy="606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BF5B8-B841-468E-BF33-4F608DA1ADAB}">
      <dsp:nvSpPr>
        <dsp:cNvPr id="0" name=""/>
        <dsp:cNvSpPr/>
      </dsp:nvSpPr>
      <dsp:spPr>
        <a:xfrm>
          <a:off x="4093" y="2609833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Flood</a:t>
          </a:r>
        </a:p>
      </dsp:txBody>
      <dsp:txXfrm>
        <a:off x="4093" y="2609833"/>
        <a:ext cx="1731445" cy="692578"/>
      </dsp:txXfrm>
    </dsp:sp>
    <dsp:sp modelId="{45D85AAA-235E-4DCA-AF96-3F3F71E2691F}">
      <dsp:nvSpPr>
        <dsp:cNvPr id="0" name=""/>
        <dsp:cNvSpPr/>
      </dsp:nvSpPr>
      <dsp:spPr>
        <a:xfrm>
          <a:off x="2376173" y="1224676"/>
          <a:ext cx="1056181" cy="10561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71AB3-F170-4473-8CF6-E1284F39270A}">
      <dsp:nvSpPr>
        <dsp:cNvPr id="0" name=""/>
        <dsp:cNvSpPr/>
      </dsp:nvSpPr>
      <dsp:spPr>
        <a:xfrm>
          <a:off x="2601261" y="1449764"/>
          <a:ext cx="606005" cy="606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63BE9-C3B9-457C-96CD-F4433667E944}">
      <dsp:nvSpPr>
        <dsp:cNvPr id="0" name=""/>
        <dsp:cNvSpPr/>
      </dsp:nvSpPr>
      <dsp:spPr>
        <a:xfrm>
          <a:off x="2038541" y="2609833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Snow</a:t>
          </a:r>
        </a:p>
      </dsp:txBody>
      <dsp:txXfrm>
        <a:off x="2038541" y="2609833"/>
        <a:ext cx="1731445" cy="692578"/>
      </dsp:txXfrm>
    </dsp:sp>
    <dsp:sp modelId="{4C20F149-D3F7-4A9F-B994-AF71135C864F}">
      <dsp:nvSpPr>
        <dsp:cNvPr id="0" name=""/>
        <dsp:cNvSpPr/>
      </dsp:nvSpPr>
      <dsp:spPr>
        <a:xfrm>
          <a:off x="4410621" y="1224676"/>
          <a:ext cx="1056181" cy="10561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0F39B-3990-4C3B-89E7-EBEAD449DF23}">
      <dsp:nvSpPr>
        <dsp:cNvPr id="0" name=""/>
        <dsp:cNvSpPr/>
      </dsp:nvSpPr>
      <dsp:spPr>
        <a:xfrm>
          <a:off x="4635709" y="1449764"/>
          <a:ext cx="606005" cy="606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E8BCF-AB1A-4745-8899-20C6D1AED73E}">
      <dsp:nvSpPr>
        <dsp:cNvPr id="0" name=""/>
        <dsp:cNvSpPr/>
      </dsp:nvSpPr>
      <dsp:spPr>
        <a:xfrm>
          <a:off x="4072989" y="2609833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Wind</a:t>
          </a:r>
        </a:p>
      </dsp:txBody>
      <dsp:txXfrm>
        <a:off x="4072989" y="2609833"/>
        <a:ext cx="1731445" cy="692578"/>
      </dsp:txXfrm>
    </dsp:sp>
    <dsp:sp modelId="{0A8206D1-3A2A-42B3-894C-DCC783F79EF1}">
      <dsp:nvSpPr>
        <dsp:cNvPr id="0" name=""/>
        <dsp:cNvSpPr/>
      </dsp:nvSpPr>
      <dsp:spPr>
        <a:xfrm>
          <a:off x="6445069" y="1224676"/>
          <a:ext cx="1056181" cy="10561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E6654-A14B-425C-9D24-25C2A0EBD367}">
      <dsp:nvSpPr>
        <dsp:cNvPr id="0" name=""/>
        <dsp:cNvSpPr/>
      </dsp:nvSpPr>
      <dsp:spPr>
        <a:xfrm>
          <a:off x="6670157" y="1449764"/>
          <a:ext cx="606005" cy="606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A7FDE-F897-4ADF-9BCA-96245B36DB4C}">
      <dsp:nvSpPr>
        <dsp:cNvPr id="0" name=""/>
        <dsp:cNvSpPr/>
      </dsp:nvSpPr>
      <dsp:spPr>
        <a:xfrm>
          <a:off x="6107438" y="2609833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Earthquake</a:t>
          </a:r>
        </a:p>
      </dsp:txBody>
      <dsp:txXfrm>
        <a:off x="6107438" y="2609833"/>
        <a:ext cx="1731445" cy="692578"/>
      </dsp:txXfrm>
    </dsp:sp>
    <dsp:sp modelId="{42B24AB4-3A8C-4300-8783-4E1ABEDBD031}">
      <dsp:nvSpPr>
        <dsp:cNvPr id="0" name=""/>
        <dsp:cNvSpPr/>
      </dsp:nvSpPr>
      <dsp:spPr>
        <a:xfrm>
          <a:off x="8479518" y="1224676"/>
          <a:ext cx="1056181" cy="10561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223D1-CDCC-4945-9C2B-978C512524D3}">
      <dsp:nvSpPr>
        <dsp:cNvPr id="0" name=""/>
        <dsp:cNvSpPr/>
      </dsp:nvSpPr>
      <dsp:spPr>
        <a:xfrm>
          <a:off x="8704606" y="1449764"/>
          <a:ext cx="606005" cy="606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32BDA-A89C-4530-8BE7-D2785CD8C224}">
      <dsp:nvSpPr>
        <dsp:cNvPr id="0" name=""/>
        <dsp:cNvSpPr/>
      </dsp:nvSpPr>
      <dsp:spPr>
        <a:xfrm>
          <a:off x="8141886" y="2609833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Heat</a:t>
          </a:r>
        </a:p>
      </dsp:txBody>
      <dsp:txXfrm>
        <a:off x="8141886" y="2609833"/>
        <a:ext cx="1731445" cy="692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A7A0C-EE68-48E3-9685-79E14C3276CF}">
      <dsp:nvSpPr>
        <dsp:cNvPr id="0" name=""/>
        <dsp:cNvSpPr/>
      </dsp:nvSpPr>
      <dsp:spPr>
        <a:xfrm>
          <a:off x="0" y="20393"/>
          <a:ext cx="5181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Mitigation</a:t>
          </a:r>
        </a:p>
      </dsp:txBody>
      <dsp:txXfrm>
        <a:off x="36296" y="56689"/>
        <a:ext cx="5109008" cy="670943"/>
      </dsp:txXfrm>
    </dsp:sp>
    <dsp:sp modelId="{7B53170C-C7EA-4033-8F55-C0EA05E83724}">
      <dsp:nvSpPr>
        <dsp:cNvPr id="0" name=""/>
        <dsp:cNvSpPr/>
      </dsp:nvSpPr>
      <dsp:spPr>
        <a:xfrm>
          <a:off x="0" y="763928"/>
          <a:ext cx="5181600" cy="1572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Resilience Criteria in SHIFT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Resiliency Criteria in Asset Management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PROTECT projects</a:t>
          </a:r>
        </a:p>
      </dsp:txBody>
      <dsp:txXfrm>
        <a:off x="0" y="763928"/>
        <a:ext cx="5181600" cy="1572165"/>
      </dsp:txXfrm>
    </dsp:sp>
    <dsp:sp modelId="{D09083D7-4E3D-468B-ADEA-33E50550AB22}">
      <dsp:nvSpPr>
        <dsp:cNvPr id="0" name=""/>
        <dsp:cNvSpPr/>
      </dsp:nvSpPr>
      <dsp:spPr>
        <a:xfrm>
          <a:off x="0" y="2336094"/>
          <a:ext cx="5181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Response</a:t>
          </a:r>
        </a:p>
      </dsp:txBody>
      <dsp:txXfrm>
        <a:off x="36296" y="2372390"/>
        <a:ext cx="5109008" cy="670943"/>
      </dsp:txXfrm>
    </dsp:sp>
    <dsp:sp modelId="{7AC678EF-2D4C-49C8-BD2A-0A6FE51673EF}">
      <dsp:nvSpPr>
        <dsp:cNvPr id="0" name=""/>
        <dsp:cNvSpPr/>
      </dsp:nvSpPr>
      <dsp:spPr>
        <a:xfrm>
          <a:off x="0" y="3079629"/>
          <a:ext cx="51816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Debris Removal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Emergency Personnel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Emergency Supplies and Equipment</a:t>
          </a:r>
        </a:p>
      </dsp:txBody>
      <dsp:txXfrm>
        <a:off x="0" y="3079629"/>
        <a:ext cx="5181600" cy="1251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25864-7174-4E37-941E-5FC2835F0EB9}">
      <dsp:nvSpPr>
        <dsp:cNvPr id="0" name=""/>
        <dsp:cNvSpPr/>
      </dsp:nvSpPr>
      <dsp:spPr>
        <a:xfrm>
          <a:off x="0" y="20393"/>
          <a:ext cx="5181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Preparation</a:t>
          </a:r>
        </a:p>
      </dsp:txBody>
      <dsp:txXfrm>
        <a:off x="36296" y="56689"/>
        <a:ext cx="5109008" cy="670943"/>
      </dsp:txXfrm>
    </dsp:sp>
    <dsp:sp modelId="{FAE54100-D943-4339-B678-8AADA66B13DE}">
      <dsp:nvSpPr>
        <dsp:cNvPr id="0" name=""/>
        <dsp:cNvSpPr/>
      </dsp:nvSpPr>
      <dsp:spPr>
        <a:xfrm>
          <a:off x="0" y="763928"/>
          <a:ext cx="5181600" cy="1572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Vulnerable Assets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Climate Impact Research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Transportation Resiliency Improvement Plan</a:t>
          </a:r>
        </a:p>
      </dsp:txBody>
      <dsp:txXfrm>
        <a:off x="0" y="763928"/>
        <a:ext cx="5181600" cy="1572165"/>
      </dsp:txXfrm>
    </dsp:sp>
    <dsp:sp modelId="{DE4107D3-0E32-4E87-BBCD-C1DFC80E06DD}">
      <dsp:nvSpPr>
        <dsp:cNvPr id="0" name=""/>
        <dsp:cNvSpPr/>
      </dsp:nvSpPr>
      <dsp:spPr>
        <a:xfrm>
          <a:off x="0" y="2336094"/>
          <a:ext cx="5181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Recovery</a:t>
          </a:r>
        </a:p>
      </dsp:txBody>
      <dsp:txXfrm>
        <a:off x="36296" y="2372390"/>
        <a:ext cx="5109008" cy="670943"/>
      </dsp:txXfrm>
    </dsp:sp>
    <dsp:sp modelId="{8BA85746-362C-44EB-87E9-85CA86832199}">
      <dsp:nvSpPr>
        <dsp:cNvPr id="0" name=""/>
        <dsp:cNvSpPr/>
      </dsp:nvSpPr>
      <dsp:spPr>
        <a:xfrm>
          <a:off x="0" y="3079629"/>
          <a:ext cx="51816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Infrastructure Projects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Grants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FEMA/ER Reimbursements</a:t>
          </a:r>
        </a:p>
      </dsp:txBody>
      <dsp:txXfrm>
        <a:off x="0" y="3079629"/>
        <a:ext cx="5181600" cy="12513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C08EE-D52E-4E57-A0C3-ED5F7B1B3EDC}">
      <dsp:nvSpPr>
        <dsp:cNvPr id="0" name=""/>
        <dsp:cNvSpPr/>
      </dsp:nvSpPr>
      <dsp:spPr>
        <a:xfrm>
          <a:off x="0" y="84704"/>
          <a:ext cx="5064125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Policy and Planning</a:t>
          </a:r>
        </a:p>
      </dsp:txBody>
      <dsp:txXfrm>
        <a:off x="25759" y="110463"/>
        <a:ext cx="5012607" cy="476152"/>
      </dsp:txXfrm>
    </dsp:sp>
    <dsp:sp modelId="{88603487-EE1F-4C74-B24B-F87438ABB14F}">
      <dsp:nvSpPr>
        <dsp:cNvPr id="0" name=""/>
        <dsp:cNvSpPr/>
      </dsp:nvSpPr>
      <dsp:spPr>
        <a:xfrm>
          <a:off x="0" y="604341"/>
          <a:ext cx="5064125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8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Strategic Connections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Contract Structures</a:t>
          </a:r>
        </a:p>
      </dsp:txBody>
      <dsp:txXfrm>
        <a:off x="0" y="604341"/>
        <a:ext cx="5064125" cy="592020"/>
      </dsp:txXfrm>
    </dsp:sp>
    <dsp:sp modelId="{7B40DA69-D2CC-46D5-B7B9-17331AA4EAC6}">
      <dsp:nvSpPr>
        <dsp:cNvPr id="0" name=""/>
        <dsp:cNvSpPr/>
      </dsp:nvSpPr>
      <dsp:spPr>
        <a:xfrm>
          <a:off x="0" y="1196361"/>
          <a:ext cx="5064125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Investment</a:t>
          </a:r>
        </a:p>
      </dsp:txBody>
      <dsp:txXfrm>
        <a:off x="25759" y="1222120"/>
        <a:ext cx="5012607" cy="476152"/>
      </dsp:txXfrm>
    </dsp:sp>
    <dsp:sp modelId="{156960E5-63B1-4EF7-A0C3-8CF9A3A74DC6}">
      <dsp:nvSpPr>
        <dsp:cNvPr id="0" name=""/>
        <dsp:cNvSpPr/>
      </dsp:nvSpPr>
      <dsp:spPr>
        <a:xfrm>
          <a:off x="0" y="1724031"/>
          <a:ext cx="506412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8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Prioritization Research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Emergency Support Considerations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1724031"/>
        <a:ext cx="5064125" cy="888030"/>
      </dsp:txXfrm>
    </dsp:sp>
    <dsp:sp modelId="{09EB9280-E9C4-4B32-AFCB-F1E53F21DC4C}">
      <dsp:nvSpPr>
        <dsp:cNvPr id="0" name=""/>
        <dsp:cNvSpPr/>
      </dsp:nvSpPr>
      <dsp:spPr>
        <a:xfrm>
          <a:off x="0" y="2408258"/>
          <a:ext cx="5064125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Communication</a:t>
          </a:r>
        </a:p>
      </dsp:txBody>
      <dsp:txXfrm>
        <a:off x="25759" y="2434017"/>
        <a:ext cx="5012607" cy="476152"/>
      </dsp:txXfrm>
    </dsp:sp>
    <dsp:sp modelId="{95BA4264-F14F-46DB-A521-42443E01917F}">
      <dsp:nvSpPr>
        <dsp:cNvPr id="0" name=""/>
        <dsp:cNvSpPr/>
      </dsp:nvSpPr>
      <dsp:spPr>
        <a:xfrm>
          <a:off x="0" y="3139731"/>
          <a:ext cx="5064125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8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Develop Agency Understanding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Performance Measures</a:t>
          </a:r>
        </a:p>
      </dsp:txBody>
      <dsp:txXfrm>
        <a:off x="0" y="3139731"/>
        <a:ext cx="5064125" cy="592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86224" y="1447481"/>
            <a:ext cx="7191375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92575" y="2490468"/>
            <a:ext cx="7185025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information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667125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KENTUCKY</a:t>
            </a:r>
            <a:r>
              <a:rPr lang="en-US" b="1" baseline="0" dirty="0">
                <a:solidFill>
                  <a:schemeClr val="bg1"/>
                </a:solidFill>
              </a:rPr>
              <a:t> TRANSPORTATION CABINET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dirty="0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3A7D-1F53-05BA-6470-9D483577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A5623-D4C6-BDBE-A2CE-EF3A65AAF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1B4C6-550E-7205-9E0C-26A5DA85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E17D-D95F-439A-ACCC-EC6DF0652A83}" type="datetimeFigureOut">
              <a:rPr lang="en-US" smtClean="0"/>
              <a:t>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BCF0E-E3AD-B2C5-204F-369B3444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A581-A1F7-7F17-89CC-FACF9BEB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EFA4-FF2C-4E47-B437-48CE10963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0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7" r:id="rId6"/>
    <p:sldLayoutId id="2147483653" r:id="rId7"/>
    <p:sldLayoutId id="2147483655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224" y="1447481"/>
            <a:ext cx="7863120" cy="1042987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Transportation Resiliency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Transportation Planning Meeting</a:t>
            </a:r>
          </a:p>
          <a:p>
            <a:r>
              <a:rPr lang="en-US" dirty="0"/>
              <a:t>Tracy Nowaczyk, PE</a:t>
            </a:r>
          </a:p>
          <a:p>
            <a:endParaRPr lang="en-US" dirty="0"/>
          </a:p>
          <a:p>
            <a:r>
              <a:rPr lang="en-US" dirty="0"/>
              <a:t>Frankfort, Kentucky | January 15, 2025</a:t>
            </a:r>
          </a:p>
        </p:txBody>
      </p:sp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C7501-9044-EBF7-8AA2-55154874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13" y="457200"/>
            <a:ext cx="98295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9C795A-F9F8-4D8E-0A94-F7651404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21" y="457200"/>
            <a:ext cx="103469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74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37A88DD-CD17-8054-5D6E-CF72B4A7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599"/>
            <a:ext cx="12192000" cy="1384300"/>
          </a:xfrm>
        </p:spPr>
        <p:txBody>
          <a:bodyPr/>
          <a:lstStyle/>
          <a:p>
            <a:r>
              <a:rPr lang="en-US" dirty="0"/>
              <a:t>KYTC Investments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EC6B215-78B2-3E65-27EA-219185C1A8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713367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FF11600-38E5-E300-5E34-63074C88DA1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127149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820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9C15C2-ABE1-1E36-C4AB-D589C090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/>
              <a:t>Transportation Resiliency Improvement Plan (TRIP)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5028BF-E51D-ED70-61E1-5964F87475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12" r="16873" b="2"/>
          <a:stretch/>
        </p:blipFill>
        <p:spPr>
          <a:xfrm>
            <a:off x="4860758" y="390525"/>
            <a:ext cx="7007392" cy="615315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767B5-FC14-79B7-15BF-F99CBA268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>
            <a:normAutofit lnSpcReduction="10000"/>
          </a:bodyPr>
          <a:lstStyle/>
          <a:p>
            <a:r>
              <a:rPr lang="en-US" sz="2000" kern="100" dirty="0">
                <a:effectLst/>
              </a:rPr>
              <a:t>Better place Kentucky to prepare for, respond to, and withstand future extreme weather and natural hazard events in order to provide a more resilient  transportation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/>
              <a:t>Climate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</a:rPr>
              <a:t>Historic Damages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/>
              <a:t>Vulnerability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</a:rPr>
              <a:t>Strategies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6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60E129-704D-489A-2633-01AD99CB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</p:spPr>
        <p:txBody>
          <a:bodyPr anchor="b">
            <a:normAutofit/>
          </a:bodyPr>
          <a:lstStyle/>
          <a:p>
            <a:r>
              <a:rPr lang="en-US" dirty="0"/>
              <a:t>Next Steps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FF658810-42F6-6A3B-3EB2-B2969B31E1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BFBF9F8-AA32-D055-A015-0681DB8FE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294615"/>
              </p:ext>
            </p:extLst>
          </p:nvPr>
        </p:nvGraphicFramePr>
        <p:xfrm>
          <a:off x="6172202" y="2059718"/>
          <a:ext cx="5064125" cy="3808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809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EC70-896C-936A-6AAB-70A9393A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C8AD28-1D5D-08EF-FF35-B0BAAE6A39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Transportation Asset Management Plan (TAMP)</a:t>
            </a:r>
          </a:p>
          <a:p>
            <a:r>
              <a:rPr lang="en-US" sz="2400" dirty="0"/>
              <a:t>Long Range Statewide Transportation Plan (LRSTP)</a:t>
            </a:r>
          </a:p>
          <a:p>
            <a:r>
              <a:rPr lang="en-US" sz="2400" dirty="0"/>
              <a:t>Commonwealth of Kentucky Enhanced Hazard Mitigation Plan (EHMP) </a:t>
            </a:r>
          </a:p>
          <a:p>
            <a:r>
              <a:rPr lang="en-US" sz="2400" dirty="0"/>
              <a:t>Transportation System Vulnerability and Resilience to Extreme Weather Events and other Natural Hazards (2016/2018)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11803F-C400-18AC-FB9E-8DD0A7EEF4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Asset Management, Extreme Weather, and Proxy Indicators (2019)</a:t>
            </a:r>
          </a:p>
          <a:p>
            <a:r>
              <a:rPr lang="en-US" sz="2400" dirty="0"/>
              <a:t>Transportation Resiliency Improvement Plan (2023)</a:t>
            </a:r>
          </a:p>
        </p:txBody>
      </p:sp>
    </p:spTree>
    <p:extLst>
      <p:ext uri="{BB962C8B-B14F-4D97-AF65-F5344CB8AC3E}">
        <p14:creationId xmlns:p14="http://schemas.microsoft.com/office/powerpoint/2010/main" val="155476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6" y="1257300"/>
            <a:ext cx="7204453" cy="88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60596" y="2323306"/>
            <a:ext cx="5826035" cy="2899623"/>
          </a:xfrm>
        </p:spPr>
        <p:txBody>
          <a:bodyPr/>
          <a:lstStyle/>
          <a:p>
            <a:r>
              <a:rPr lang="en-US" dirty="0"/>
              <a:t>Tracy Nowaczyk, PE</a:t>
            </a:r>
          </a:p>
          <a:p>
            <a:r>
              <a:rPr lang="en-US" dirty="0"/>
              <a:t>Assistant State Highway Engineer</a:t>
            </a:r>
          </a:p>
        </p:txBody>
      </p:sp>
    </p:spTree>
    <p:extLst>
      <p:ext uri="{BB962C8B-B14F-4D97-AF65-F5344CB8AC3E}">
        <p14:creationId xmlns:p14="http://schemas.microsoft.com/office/powerpoint/2010/main" val="93732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/>
              <a:t>Vision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Striving to be national leaders in transportation who provide transportation infrastructure and services for the 21st century that deliver new economic opportunities for all Kentuckians.</a:t>
            </a:r>
          </a:p>
          <a:p>
            <a:endParaRPr lang="en-US" sz="700" dirty="0"/>
          </a:p>
          <a:p>
            <a:r>
              <a:rPr lang="en-US" sz="2400" b="1" dirty="0"/>
              <a:t>Mission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To provide a safe, efficient, environmentally sound and fiscally responsible transportation system that delivers economic opportunity and enhances the quality of life in Kentucky.</a:t>
            </a:r>
          </a:p>
        </p:txBody>
      </p:sp>
    </p:spTree>
    <p:extLst>
      <p:ext uri="{BB962C8B-B14F-4D97-AF65-F5344CB8AC3E}">
        <p14:creationId xmlns:p14="http://schemas.microsoft.com/office/powerpoint/2010/main" val="4240271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0FCE88-61BF-A5C6-2138-942DE710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</p:spPr>
        <p:txBody>
          <a:bodyPr anchor="b">
            <a:normAutofit/>
          </a:bodyPr>
          <a:lstStyle/>
          <a:p>
            <a:r>
              <a:rPr lang="en-US" dirty="0"/>
              <a:t>Resiliency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B1D2B7-07DE-12E1-76D0-52158817CD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0932" r="12084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C2FA60-1C50-6705-1896-89DB1BE6C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Ability to anticipate, prepare for, and adapt to changing conditions and withstand, respond to, and recover rapidly from disruptions.</a:t>
            </a:r>
          </a:p>
        </p:txBody>
      </p:sp>
    </p:spTree>
    <p:extLst>
      <p:ext uri="{BB962C8B-B14F-4D97-AF65-F5344CB8AC3E}">
        <p14:creationId xmlns:p14="http://schemas.microsoft.com/office/powerpoint/2010/main" val="6968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 anchor="ctr">
            <a:normAutofit/>
          </a:bodyPr>
          <a:lstStyle/>
          <a:p>
            <a:r>
              <a:rPr lang="en-US" dirty="0"/>
              <a:t>Natural Hazard Risks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1EA0AFF4-DC23-8053-24B1-D0FBAD12F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870047"/>
              </p:ext>
            </p:extLst>
          </p:nvPr>
        </p:nvGraphicFramePr>
        <p:xfrm>
          <a:off x="1157287" y="1767180"/>
          <a:ext cx="9877425" cy="452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65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B479D56E-4178-4FA1-1653-D6A87EA3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/>
          <a:p>
            <a:r>
              <a:rPr lang="en-US" dirty="0"/>
              <a:t>Understanding Risk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BC01DBB-1027-9203-8FFA-E5A905BDF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259663"/>
              </p:ext>
            </p:extLst>
          </p:nvPr>
        </p:nvGraphicFramePr>
        <p:xfrm>
          <a:off x="2533650" y="1716966"/>
          <a:ext cx="7315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6094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image of a tree&#10;&#10;Description automatically generated with medium confidence">
            <a:extLst>
              <a:ext uri="{FF2B5EF4-FFF2-40B4-BE49-F238E27FC236}">
                <a16:creationId xmlns:a16="http://schemas.microsoft.com/office/drawing/2014/main" id="{96A02082-E8EE-5A15-77EE-8915928C1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19862" b="15277"/>
          <a:stretch/>
        </p:blipFill>
        <p:spPr>
          <a:xfrm>
            <a:off x="486245" y="685800"/>
            <a:ext cx="1121950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kentucky&#10;&#10;Description automatically generated">
            <a:extLst>
              <a:ext uri="{FF2B5EF4-FFF2-40B4-BE49-F238E27FC236}">
                <a16:creationId xmlns:a16="http://schemas.microsoft.com/office/drawing/2014/main" id="{99CECFDD-4256-D6C1-E3C8-F841AD6C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2"/>
          <a:stretch/>
        </p:blipFill>
        <p:spPr>
          <a:xfrm>
            <a:off x="1165273" y="457200"/>
            <a:ext cx="98614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kentucky&#10;&#10;Description automatically generated">
            <a:extLst>
              <a:ext uri="{FF2B5EF4-FFF2-40B4-BE49-F238E27FC236}">
                <a16:creationId xmlns:a16="http://schemas.microsoft.com/office/drawing/2014/main" id="{F4ADF409-A9ED-8539-E2ED-628311BC7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>
          <a:xfrm>
            <a:off x="1206147" y="457200"/>
            <a:ext cx="97797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5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48DDA-DA72-C6D7-6B6A-940ABE047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50" y="356360"/>
            <a:ext cx="9743450" cy="6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60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KYT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E620AAE2AEB4487F1A743D73B8D7F" ma:contentTypeVersion="0" ma:contentTypeDescription="Create a new document." ma:contentTypeScope="" ma:versionID="65481eb4f3d4be0bc1559c8efc3801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34f8c0c0eabdc6c42b2f987c760c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DB1874-88BA-42FC-AB1C-09742596DE00}"/>
</file>

<file path=customXml/itemProps2.xml><?xml version="1.0" encoding="utf-8"?>
<ds:datastoreItem xmlns:ds="http://schemas.openxmlformats.org/officeDocument/2006/customXml" ds:itemID="{2070A070-8F65-401D-945B-E1F108E5B9FE}">
  <ds:schemaRefs>
    <ds:schemaRef ds:uri="http://schemas.microsoft.com/office/2006/documentManagement/types"/>
    <ds:schemaRef ds:uri="289c02e4-943b-46e8-b265-47e5d04a289d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4afff0aa-4255-4a95-925c-32f7d2fa7cc0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C83A01-C0AC-456B-BD95-6E45D8FCAB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KYTCtemplate-TK-Main (3)</Template>
  <TotalTime>268</TotalTime>
  <Words>297</Words>
  <Application>Microsoft Office PowerPoint</Application>
  <PresentationFormat>Widescreen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Transportation Resiliency</vt:lpstr>
      <vt:lpstr>PowerPoint Presentation</vt:lpstr>
      <vt:lpstr>Resiliency</vt:lpstr>
      <vt:lpstr>Natural Hazard Risks</vt:lpstr>
      <vt:lpstr>Understanding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KYTC Investments</vt:lpstr>
      <vt:lpstr>Transportation Resiliency Improvement Plan (TRIP)</vt:lpstr>
      <vt:lpstr>Next Steps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Resiliency</dc:title>
  <dc:creator>Nowaczyk, Tracy A (KYTC)</dc:creator>
  <cp:lastModifiedBy>Ridgway, Nathan E (KYTC)</cp:lastModifiedBy>
  <cp:revision>15</cp:revision>
  <dcterms:created xsi:type="dcterms:W3CDTF">2025-01-09T20:59:49Z</dcterms:created>
  <dcterms:modified xsi:type="dcterms:W3CDTF">2025-01-10T18:37:48Z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0x010100B4AE620AAE2AEB4487F1A743D73B8D7F</vt:lpwstr>
  </property>
</Properties>
</file>