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69" r:id="rId5"/>
    <p:sldId id="297" r:id="rId6"/>
    <p:sldId id="303" r:id="rId7"/>
    <p:sldId id="275" r:id="rId8"/>
    <p:sldId id="278" r:id="rId9"/>
    <p:sldId id="271" r:id="rId10"/>
    <p:sldId id="272" r:id="rId11"/>
    <p:sldId id="305" r:id="rId12"/>
    <p:sldId id="306" r:id="rId13"/>
    <p:sldId id="307" r:id="rId14"/>
    <p:sldId id="294" r:id="rId15"/>
    <p:sldId id="310" r:id="rId16"/>
    <p:sldId id="308" r:id="rId17"/>
    <p:sldId id="31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D3B76A-DB39-46F7-A924-0FE865BE2250}" v="1" dt="2025-01-10T18:24:50.7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35" autoAdjust="0"/>
    <p:restoredTop sz="86410"/>
  </p:normalViewPr>
  <p:slideViewPr>
    <p:cSldViewPr snapToGrid="0">
      <p:cViewPr varScale="1">
        <p:scale>
          <a:sx n="98" d="100"/>
          <a:sy n="98" d="100"/>
        </p:scale>
        <p:origin x="276" y="90"/>
      </p:cViewPr>
      <p:guideLst/>
    </p:cSldViewPr>
  </p:slideViewPr>
  <p:outlineViewPr>
    <p:cViewPr>
      <p:scale>
        <a:sx n="33" d="100"/>
        <a:sy n="33" d="100"/>
      </p:scale>
      <p:origin x="0" y="-6774"/>
    </p:cViewPr>
  </p:outlineViewPr>
  <p:notesTextViewPr>
    <p:cViewPr>
      <p:scale>
        <a:sx n="1" d="1"/>
        <a:sy n="1" d="1"/>
      </p:scale>
      <p:origin x="0" y="0"/>
    </p:cViewPr>
  </p:notesTextViewPr>
  <p:notesViewPr>
    <p:cSldViewPr snapToGrid="0">
      <p:cViewPr varScale="1">
        <p:scale>
          <a:sx n="65" d="100"/>
          <a:sy n="65" d="100"/>
        </p:scale>
        <p:origin x="3154"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Proposed Performance</a:t>
            </a:r>
            <a:r>
              <a:rPr lang="en-US" baseline="0"/>
              <a:t> Measure Count</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Summary!$C$1</c:f>
              <c:strCache>
                <c:ptCount val="1"/>
                <c:pt idx="0">
                  <c:v>Count</c:v>
                </c:pt>
              </c:strCache>
            </c:strRef>
          </c:tx>
          <c:spPr>
            <a:solidFill>
              <a:schemeClr val="accent1"/>
            </a:solidFill>
            <a:ln>
              <a:noFill/>
            </a:ln>
            <a:effectLst/>
          </c:spPr>
          <c:invertIfNegative val="0"/>
          <c:cat>
            <c:strRef>
              <c:f>Summary!$A$2:$A$14</c:f>
              <c:strCache>
                <c:ptCount val="13"/>
                <c:pt idx="0">
                  <c:v>Maintenance</c:v>
                </c:pt>
                <c:pt idx="1">
                  <c:v>Traffic Operations</c:v>
                </c:pt>
                <c:pt idx="2">
                  <c:v>Materials</c:v>
                </c:pt>
                <c:pt idx="3">
                  <c:v>Planning</c:v>
                </c:pt>
                <c:pt idx="4">
                  <c:v>Equipment</c:v>
                </c:pt>
                <c:pt idx="5">
                  <c:v>Environmental Analysis</c:v>
                </c:pt>
                <c:pt idx="6">
                  <c:v>Construction</c:v>
                </c:pt>
                <c:pt idx="7">
                  <c:v>Program Management</c:v>
                </c:pt>
                <c:pt idx="8">
                  <c:v>Highway Design</c:v>
                </c:pt>
                <c:pt idx="9">
                  <c:v>Professional Services</c:v>
                </c:pt>
                <c:pt idx="10">
                  <c:v>Right of Way &amp; Utilities</c:v>
                </c:pt>
                <c:pt idx="11">
                  <c:v>Structural Design</c:v>
                </c:pt>
                <c:pt idx="12">
                  <c:v>Construction Procurement</c:v>
                </c:pt>
              </c:strCache>
              <c:extLst/>
            </c:strRef>
          </c:cat>
          <c:val>
            <c:numRef>
              <c:f>Summary!$C$2:$C$14</c:f>
              <c:numCache>
                <c:formatCode>General</c:formatCode>
                <c:ptCount val="13"/>
                <c:pt idx="0">
                  <c:v>114</c:v>
                </c:pt>
                <c:pt idx="1">
                  <c:v>21</c:v>
                </c:pt>
                <c:pt idx="2">
                  <c:v>18</c:v>
                </c:pt>
                <c:pt idx="3">
                  <c:v>44</c:v>
                </c:pt>
                <c:pt idx="4">
                  <c:v>35</c:v>
                </c:pt>
                <c:pt idx="5">
                  <c:v>12</c:v>
                </c:pt>
                <c:pt idx="6">
                  <c:v>15</c:v>
                </c:pt>
                <c:pt idx="7">
                  <c:v>25</c:v>
                </c:pt>
                <c:pt idx="8">
                  <c:v>19</c:v>
                </c:pt>
                <c:pt idx="9">
                  <c:v>8</c:v>
                </c:pt>
                <c:pt idx="10">
                  <c:v>21</c:v>
                </c:pt>
                <c:pt idx="11">
                  <c:v>18</c:v>
                </c:pt>
                <c:pt idx="12">
                  <c:v>26</c:v>
                </c:pt>
              </c:numCache>
            </c:numRef>
          </c:val>
          <c:extLst>
            <c:ext xmlns:c16="http://schemas.microsoft.com/office/drawing/2014/chart" uri="{C3380CC4-5D6E-409C-BE32-E72D297353CC}">
              <c16:uniqueId val="{00000000-684C-4735-B806-99293CF171B7}"/>
            </c:ext>
          </c:extLst>
        </c:ser>
        <c:dLbls>
          <c:showLegendKey val="0"/>
          <c:showVal val="0"/>
          <c:showCatName val="0"/>
          <c:showSerName val="0"/>
          <c:showPercent val="0"/>
          <c:showBubbleSize val="0"/>
        </c:dLbls>
        <c:gapWidth val="182"/>
        <c:axId val="2131567168"/>
        <c:axId val="2131567584"/>
      </c:barChart>
      <c:catAx>
        <c:axId val="21315671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31567584"/>
        <c:crosses val="autoZero"/>
        <c:auto val="1"/>
        <c:lblAlgn val="ctr"/>
        <c:lblOffset val="100"/>
        <c:noMultiLvlLbl val="0"/>
      </c:catAx>
      <c:valAx>
        <c:axId val="213156758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315671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2.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diagrams/_rels/drawing2.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EAAA4B3-A706-48A6-98B8-085526E980B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E86737C4-100F-4526-A2E0-E0D40DB898AA}">
      <dgm:prSet phldrT="[Text]"/>
      <dgm:spPr/>
      <dgm:t>
        <a:bodyPr/>
        <a:lstStyle/>
        <a:p>
          <a:r>
            <a:rPr lang="en-US" dirty="0"/>
            <a:t>Yes!</a:t>
          </a:r>
        </a:p>
      </dgm:t>
    </dgm:pt>
    <dgm:pt modelId="{D6428771-FEAB-43E5-9F30-EC07C5F14569}" type="parTrans" cxnId="{BDAA06E8-745D-48FE-9D58-51149F29A2BD}">
      <dgm:prSet/>
      <dgm:spPr/>
      <dgm:t>
        <a:bodyPr/>
        <a:lstStyle/>
        <a:p>
          <a:endParaRPr lang="en-US"/>
        </a:p>
      </dgm:t>
    </dgm:pt>
    <dgm:pt modelId="{60AA4A46-C1C6-4348-AA1F-104F2765F5A5}" type="sibTrans" cxnId="{BDAA06E8-745D-48FE-9D58-51149F29A2BD}">
      <dgm:prSet/>
      <dgm:spPr/>
      <dgm:t>
        <a:bodyPr/>
        <a:lstStyle/>
        <a:p>
          <a:endParaRPr lang="en-US"/>
        </a:p>
      </dgm:t>
    </dgm:pt>
    <dgm:pt modelId="{F2425C69-8DCA-40D8-BBE3-83831E8F2168}">
      <dgm:prSet phldrT="[Text]"/>
      <dgm:spPr/>
      <dgm:t>
        <a:bodyPr/>
        <a:lstStyle/>
        <a:p>
          <a:r>
            <a:rPr lang="en-US" dirty="0"/>
            <a:t>Transportation Enterprise Database (TED) storage</a:t>
          </a:r>
        </a:p>
      </dgm:t>
    </dgm:pt>
    <dgm:pt modelId="{0AF18EC7-B738-4BC6-A3BE-BF42DF143FCB}" type="parTrans" cxnId="{8235AF0F-1E16-4B43-A2C8-4375675FBC00}">
      <dgm:prSet/>
      <dgm:spPr/>
      <dgm:t>
        <a:bodyPr/>
        <a:lstStyle/>
        <a:p>
          <a:endParaRPr lang="en-US"/>
        </a:p>
      </dgm:t>
    </dgm:pt>
    <dgm:pt modelId="{0C399AA7-272A-4BEB-863A-A19657B0D2A4}" type="sibTrans" cxnId="{8235AF0F-1E16-4B43-A2C8-4375675FBC00}">
      <dgm:prSet/>
      <dgm:spPr/>
      <dgm:t>
        <a:bodyPr/>
        <a:lstStyle/>
        <a:p>
          <a:endParaRPr lang="en-US"/>
        </a:p>
      </dgm:t>
    </dgm:pt>
    <dgm:pt modelId="{332EDEB2-AEC9-4534-9B27-C868CA2EC3DC}">
      <dgm:prSet phldrT="[Text]"/>
      <dgm:spPr/>
      <dgm:t>
        <a:bodyPr/>
        <a:lstStyle/>
        <a:p>
          <a:r>
            <a:rPr lang="en-US" dirty="0"/>
            <a:t>Regular Updates</a:t>
          </a:r>
        </a:p>
      </dgm:t>
    </dgm:pt>
    <dgm:pt modelId="{9ABFF7EE-3023-4D73-AD38-62B94D0022B6}" type="parTrans" cxnId="{235407F3-0C2B-41B5-BD9B-216F5353B21C}">
      <dgm:prSet/>
      <dgm:spPr/>
      <dgm:t>
        <a:bodyPr/>
        <a:lstStyle/>
        <a:p>
          <a:endParaRPr lang="en-US"/>
        </a:p>
      </dgm:t>
    </dgm:pt>
    <dgm:pt modelId="{6FBF79CA-06CF-49EC-B8B2-2361378A5CEF}" type="sibTrans" cxnId="{235407F3-0C2B-41B5-BD9B-216F5353B21C}">
      <dgm:prSet/>
      <dgm:spPr/>
      <dgm:t>
        <a:bodyPr/>
        <a:lstStyle/>
        <a:p>
          <a:endParaRPr lang="en-US"/>
        </a:p>
      </dgm:t>
    </dgm:pt>
    <dgm:pt modelId="{7942A9A8-B173-47AE-B71D-24093C90A6E2}">
      <dgm:prSet phldrT="[Text]"/>
      <dgm:spPr/>
      <dgm:t>
        <a:bodyPr/>
        <a:lstStyle/>
        <a:p>
          <a:r>
            <a:rPr lang="en-US" dirty="0"/>
            <a:t>Maybe….</a:t>
          </a:r>
        </a:p>
      </dgm:t>
    </dgm:pt>
    <dgm:pt modelId="{390E4345-945E-41DE-8096-549B8722C8A1}" type="parTrans" cxnId="{EC0FB5A7-A6A3-494E-AF99-3D9ED710AD83}">
      <dgm:prSet/>
      <dgm:spPr/>
      <dgm:t>
        <a:bodyPr/>
        <a:lstStyle/>
        <a:p>
          <a:endParaRPr lang="en-US"/>
        </a:p>
      </dgm:t>
    </dgm:pt>
    <dgm:pt modelId="{EF0B0FA0-8E34-407F-9640-6733E3B0C03B}" type="sibTrans" cxnId="{EC0FB5A7-A6A3-494E-AF99-3D9ED710AD83}">
      <dgm:prSet/>
      <dgm:spPr/>
      <dgm:t>
        <a:bodyPr/>
        <a:lstStyle/>
        <a:p>
          <a:endParaRPr lang="en-US"/>
        </a:p>
      </dgm:t>
    </dgm:pt>
    <dgm:pt modelId="{7B30DD39-C6DC-48C8-B56B-BC391BC60454}">
      <dgm:prSet phldrT="[Text]"/>
      <dgm:spPr/>
      <dgm:t>
        <a:bodyPr/>
        <a:lstStyle/>
        <a:p>
          <a:r>
            <a:rPr lang="en-US" dirty="0"/>
            <a:t>Manual Data Creation</a:t>
          </a:r>
        </a:p>
      </dgm:t>
    </dgm:pt>
    <dgm:pt modelId="{644F36FB-5015-42D9-A37F-CEDC34906E30}" type="parTrans" cxnId="{0C5EB96B-4D96-43D7-BC98-8D2C22A145F8}">
      <dgm:prSet/>
      <dgm:spPr/>
      <dgm:t>
        <a:bodyPr/>
        <a:lstStyle/>
        <a:p>
          <a:endParaRPr lang="en-US"/>
        </a:p>
      </dgm:t>
    </dgm:pt>
    <dgm:pt modelId="{6A39D5EC-41B4-435E-8FFE-F4C433BECF33}" type="sibTrans" cxnId="{0C5EB96B-4D96-43D7-BC98-8D2C22A145F8}">
      <dgm:prSet/>
      <dgm:spPr/>
      <dgm:t>
        <a:bodyPr/>
        <a:lstStyle/>
        <a:p>
          <a:endParaRPr lang="en-US"/>
        </a:p>
      </dgm:t>
    </dgm:pt>
    <dgm:pt modelId="{C642531D-D28B-44E9-B42C-93B0AD2A0F85}">
      <dgm:prSet phldrT="[Text]"/>
      <dgm:spPr/>
      <dgm:t>
        <a:bodyPr/>
        <a:lstStyle/>
        <a:p>
          <a:r>
            <a:rPr lang="en-US" dirty="0"/>
            <a:t>Irregular Updates</a:t>
          </a:r>
        </a:p>
      </dgm:t>
    </dgm:pt>
    <dgm:pt modelId="{2B64ABF0-3B98-4928-8221-B0E097835750}" type="parTrans" cxnId="{440589FC-B3F4-4800-9D49-4BA8D77C456F}">
      <dgm:prSet/>
      <dgm:spPr/>
      <dgm:t>
        <a:bodyPr/>
        <a:lstStyle/>
        <a:p>
          <a:endParaRPr lang="en-US"/>
        </a:p>
      </dgm:t>
    </dgm:pt>
    <dgm:pt modelId="{FCF8FC58-278F-4CE1-8AAC-0D36ABF1A299}" type="sibTrans" cxnId="{440589FC-B3F4-4800-9D49-4BA8D77C456F}">
      <dgm:prSet/>
      <dgm:spPr/>
      <dgm:t>
        <a:bodyPr/>
        <a:lstStyle/>
        <a:p>
          <a:endParaRPr lang="en-US"/>
        </a:p>
      </dgm:t>
    </dgm:pt>
    <dgm:pt modelId="{A4FEC2A4-97E1-4D61-B981-3B9546EC8A9D}">
      <dgm:prSet phldrT="[Text]"/>
      <dgm:spPr/>
      <dgm:t>
        <a:bodyPr/>
        <a:lstStyle/>
        <a:p>
          <a:r>
            <a:rPr lang="en-US" dirty="0"/>
            <a:t>No.</a:t>
          </a:r>
        </a:p>
      </dgm:t>
    </dgm:pt>
    <dgm:pt modelId="{2DE30406-1AD2-481B-AF42-FE47F2FE63FE}" type="parTrans" cxnId="{5C81A46F-00B5-4F80-990D-D1A82E4E0CD4}">
      <dgm:prSet/>
      <dgm:spPr/>
      <dgm:t>
        <a:bodyPr/>
        <a:lstStyle/>
        <a:p>
          <a:endParaRPr lang="en-US"/>
        </a:p>
      </dgm:t>
    </dgm:pt>
    <dgm:pt modelId="{3A129633-919A-477E-96CA-5523532FD9EC}" type="sibTrans" cxnId="{5C81A46F-00B5-4F80-990D-D1A82E4E0CD4}">
      <dgm:prSet/>
      <dgm:spPr/>
      <dgm:t>
        <a:bodyPr/>
        <a:lstStyle/>
        <a:p>
          <a:endParaRPr lang="en-US"/>
        </a:p>
      </dgm:t>
    </dgm:pt>
    <dgm:pt modelId="{AC2FB6EA-F5D0-4514-9F9C-CEFC818BA97D}">
      <dgm:prSet phldrT="[Text]"/>
      <dgm:spPr/>
      <dgm:t>
        <a:bodyPr/>
        <a:lstStyle/>
        <a:p>
          <a:r>
            <a:rPr lang="en-US" dirty="0"/>
            <a:t>Different Formats</a:t>
          </a:r>
        </a:p>
      </dgm:t>
    </dgm:pt>
    <dgm:pt modelId="{38E152B4-0612-4A41-ABEE-119CC99D3C54}" type="parTrans" cxnId="{E01E2F55-A834-47AB-975D-2AFE08BE6C82}">
      <dgm:prSet/>
      <dgm:spPr/>
      <dgm:t>
        <a:bodyPr/>
        <a:lstStyle/>
        <a:p>
          <a:endParaRPr lang="en-US"/>
        </a:p>
      </dgm:t>
    </dgm:pt>
    <dgm:pt modelId="{07AA4F67-F4A2-4C62-A8E0-14D4DF5B2E33}" type="sibTrans" cxnId="{E01E2F55-A834-47AB-975D-2AFE08BE6C82}">
      <dgm:prSet/>
      <dgm:spPr/>
      <dgm:t>
        <a:bodyPr/>
        <a:lstStyle/>
        <a:p>
          <a:endParaRPr lang="en-US"/>
        </a:p>
      </dgm:t>
    </dgm:pt>
    <dgm:pt modelId="{0C00060D-6DE0-49BF-83D1-DD2CD54A7CB6}">
      <dgm:prSet phldrT="[Text]"/>
      <dgm:spPr/>
      <dgm:t>
        <a:bodyPr/>
        <a:lstStyle/>
        <a:p>
          <a:r>
            <a:rPr lang="en-US" dirty="0"/>
            <a:t>Stale Updates</a:t>
          </a:r>
        </a:p>
      </dgm:t>
    </dgm:pt>
    <dgm:pt modelId="{975C4499-899F-4581-8020-B783C4BF5B4D}" type="parTrans" cxnId="{066690B6-C119-4859-B0B3-DD45C4A59619}">
      <dgm:prSet/>
      <dgm:spPr/>
      <dgm:t>
        <a:bodyPr/>
        <a:lstStyle/>
        <a:p>
          <a:endParaRPr lang="en-US"/>
        </a:p>
      </dgm:t>
    </dgm:pt>
    <dgm:pt modelId="{B7F3F33E-0C81-4B12-9250-B2BB32ADA707}" type="sibTrans" cxnId="{066690B6-C119-4859-B0B3-DD45C4A59619}">
      <dgm:prSet/>
      <dgm:spPr/>
      <dgm:t>
        <a:bodyPr/>
        <a:lstStyle/>
        <a:p>
          <a:endParaRPr lang="en-US"/>
        </a:p>
      </dgm:t>
    </dgm:pt>
    <dgm:pt modelId="{B858ABAE-17C2-479F-BE47-400852718C04}">
      <dgm:prSet/>
      <dgm:spPr/>
      <dgm:t>
        <a:bodyPr/>
        <a:lstStyle/>
        <a:p>
          <a:r>
            <a:rPr lang="en-US" dirty="0"/>
            <a:t>Defined Data</a:t>
          </a:r>
        </a:p>
      </dgm:t>
    </dgm:pt>
    <dgm:pt modelId="{DD8A1B7B-71CD-4755-B30F-6FEE9A81A70C}" type="parTrans" cxnId="{A1B659A5-BAD1-4589-9CC3-B5163351843E}">
      <dgm:prSet/>
      <dgm:spPr/>
      <dgm:t>
        <a:bodyPr/>
        <a:lstStyle/>
        <a:p>
          <a:endParaRPr lang="en-US"/>
        </a:p>
      </dgm:t>
    </dgm:pt>
    <dgm:pt modelId="{A8560AB6-1532-474F-9E6B-DDE8F13F08D0}" type="sibTrans" cxnId="{A1B659A5-BAD1-4589-9CC3-B5163351843E}">
      <dgm:prSet/>
      <dgm:spPr/>
      <dgm:t>
        <a:bodyPr/>
        <a:lstStyle/>
        <a:p>
          <a:endParaRPr lang="en-US"/>
        </a:p>
      </dgm:t>
    </dgm:pt>
    <dgm:pt modelId="{C64393EB-3B7F-44F5-8D52-B38506D10E43}">
      <dgm:prSet/>
      <dgm:spPr/>
      <dgm:t>
        <a:bodyPr/>
        <a:lstStyle/>
        <a:p>
          <a:r>
            <a:rPr lang="en-US" dirty="0"/>
            <a:t>Local Storage</a:t>
          </a:r>
        </a:p>
      </dgm:t>
    </dgm:pt>
    <dgm:pt modelId="{C531C2BC-6C06-417C-B452-43124356ED71}" type="parTrans" cxnId="{39F72716-2555-4E0E-BE45-C1A10AFFAE76}">
      <dgm:prSet/>
      <dgm:spPr/>
      <dgm:t>
        <a:bodyPr/>
        <a:lstStyle/>
        <a:p>
          <a:endParaRPr lang="en-US"/>
        </a:p>
      </dgm:t>
    </dgm:pt>
    <dgm:pt modelId="{FEF6638C-B516-4BE9-BCDD-240C476F9220}" type="sibTrans" cxnId="{39F72716-2555-4E0E-BE45-C1A10AFFAE76}">
      <dgm:prSet/>
      <dgm:spPr/>
      <dgm:t>
        <a:bodyPr/>
        <a:lstStyle/>
        <a:p>
          <a:endParaRPr lang="en-US"/>
        </a:p>
      </dgm:t>
    </dgm:pt>
    <dgm:pt modelId="{3243BEDD-97D1-495D-A87A-E2114EE34B8C}">
      <dgm:prSet/>
      <dgm:spPr/>
      <dgm:t>
        <a:bodyPr/>
        <a:lstStyle/>
        <a:p>
          <a:r>
            <a:rPr lang="en-US" dirty="0"/>
            <a:t>Inconsistent Data Creation</a:t>
          </a:r>
        </a:p>
      </dgm:t>
    </dgm:pt>
    <dgm:pt modelId="{D5335556-1FC0-4C21-9BDC-4516B1789EAB}" type="parTrans" cxnId="{572024B6-0654-4EF1-B5A0-5558811F08F5}">
      <dgm:prSet/>
      <dgm:spPr/>
      <dgm:t>
        <a:bodyPr/>
        <a:lstStyle/>
        <a:p>
          <a:endParaRPr lang="en-US"/>
        </a:p>
      </dgm:t>
    </dgm:pt>
    <dgm:pt modelId="{0B66E71F-50C6-4831-A502-3D45E1FFD0FC}" type="sibTrans" cxnId="{572024B6-0654-4EF1-B5A0-5558811F08F5}">
      <dgm:prSet/>
      <dgm:spPr/>
      <dgm:t>
        <a:bodyPr/>
        <a:lstStyle/>
        <a:p>
          <a:endParaRPr lang="en-US"/>
        </a:p>
      </dgm:t>
    </dgm:pt>
    <dgm:pt modelId="{91E025FB-9019-45DF-9C4A-CB54C2D8E94C}" type="pres">
      <dgm:prSet presAssocID="{3EAAA4B3-A706-48A6-98B8-085526E980B0}" presName="linear" presStyleCnt="0">
        <dgm:presLayoutVars>
          <dgm:animLvl val="lvl"/>
          <dgm:resizeHandles val="exact"/>
        </dgm:presLayoutVars>
      </dgm:prSet>
      <dgm:spPr/>
    </dgm:pt>
    <dgm:pt modelId="{C4E8D048-B434-4E0A-8CBD-228DD6B1465D}" type="pres">
      <dgm:prSet presAssocID="{E86737C4-100F-4526-A2E0-E0D40DB898AA}" presName="parentText" presStyleLbl="node1" presStyleIdx="0" presStyleCnt="3">
        <dgm:presLayoutVars>
          <dgm:chMax val="0"/>
          <dgm:bulletEnabled val="1"/>
        </dgm:presLayoutVars>
      </dgm:prSet>
      <dgm:spPr/>
    </dgm:pt>
    <dgm:pt modelId="{AE61D4CD-EC49-438E-A42D-568D60925ED1}" type="pres">
      <dgm:prSet presAssocID="{E86737C4-100F-4526-A2E0-E0D40DB898AA}" presName="childText" presStyleLbl="revTx" presStyleIdx="0" presStyleCnt="3">
        <dgm:presLayoutVars>
          <dgm:bulletEnabled val="1"/>
        </dgm:presLayoutVars>
      </dgm:prSet>
      <dgm:spPr/>
    </dgm:pt>
    <dgm:pt modelId="{3DEF6A41-3C45-45F8-B815-EBD22613D620}" type="pres">
      <dgm:prSet presAssocID="{7942A9A8-B173-47AE-B71D-24093C90A6E2}" presName="parentText" presStyleLbl="node1" presStyleIdx="1" presStyleCnt="3">
        <dgm:presLayoutVars>
          <dgm:chMax val="0"/>
          <dgm:bulletEnabled val="1"/>
        </dgm:presLayoutVars>
      </dgm:prSet>
      <dgm:spPr/>
    </dgm:pt>
    <dgm:pt modelId="{5A84F8FA-3FA4-4694-8D59-6200BC4AEBF7}" type="pres">
      <dgm:prSet presAssocID="{7942A9A8-B173-47AE-B71D-24093C90A6E2}" presName="childText" presStyleLbl="revTx" presStyleIdx="1" presStyleCnt="3">
        <dgm:presLayoutVars>
          <dgm:bulletEnabled val="1"/>
        </dgm:presLayoutVars>
      </dgm:prSet>
      <dgm:spPr/>
    </dgm:pt>
    <dgm:pt modelId="{C9C31E42-7C97-405E-8F39-4E5B712AE933}" type="pres">
      <dgm:prSet presAssocID="{A4FEC2A4-97E1-4D61-B981-3B9546EC8A9D}" presName="parentText" presStyleLbl="node1" presStyleIdx="2" presStyleCnt="3">
        <dgm:presLayoutVars>
          <dgm:chMax val="0"/>
          <dgm:bulletEnabled val="1"/>
        </dgm:presLayoutVars>
      </dgm:prSet>
      <dgm:spPr/>
    </dgm:pt>
    <dgm:pt modelId="{759E6E50-FC9A-4E43-A952-3997DF067BF3}" type="pres">
      <dgm:prSet presAssocID="{A4FEC2A4-97E1-4D61-B981-3B9546EC8A9D}" presName="childText" presStyleLbl="revTx" presStyleIdx="2" presStyleCnt="3">
        <dgm:presLayoutVars>
          <dgm:bulletEnabled val="1"/>
        </dgm:presLayoutVars>
      </dgm:prSet>
      <dgm:spPr/>
    </dgm:pt>
  </dgm:ptLst>
  <dgm:cxnLst>
    <dgm:cxn modelId="{33854907-05A9-455B-8E02-07E606C72D27}" type="presOf" srcId="{AC2FB6EA-F5D0-4514-9F9C-CEFC818BA97D}" destId="{759E6E50-FC9A-4E43-A952-3997DF067BF3}" srcOrd="0" destOrd="0" presId="urn:microsoft.com/office/officeart/2005/8/layout/vList2"/>
    <dgm:cxn modelId="{8235AF0F-1E16-4B43-A2C8-4375675FBC00}" srcId="{E86737C4-100F-4526-A2E0-E0D40DB898AA}" destId="{F2425C69-8DCA-40D8-BBE3-83831E8F2168}" srcOrd="0" destOrd="0" parTransId="{0AF18EC7-B738-4BC6-A3BE-BF42DF143FCB}" sibTransId="{0C399AA7-272A-4BEB-863A-A19657B0D2A4}"/>
    <dgm:cxn modelId="{39F72716-2555-4E0E-BE45-C1A10AFFAE76}" srcId="{7942A9A8-B173-47AE-B71D-24093C90A6E2}" destId="{C64393EB-3B7F-44F5-8D52-B38506D10E43}" srcOrd="0" destOrd="0" parTransId="{C531C2BC-6C06-417C-B452-43124356ED71}" sibTransId="{FEF6638C-B516-4BE9-BCDD-240C476F9220}"/>
    <dgm:cxn modelId="{3D8CBF19-619C-4549-83B9-AA98A9E73537}" type="presOf" srcId="{B858ABAE-17C2-479F-BE47-400852718C04}" destId="{AE61D4CD-EC49-438E-A42D-568D60925ED1}" srcOrd="0" destOrd="1" presId="urn:microsoft.com/office/officeart/2005/8/layout/vList2"/>
    <dgm:cxn modelId="{7246EE29-B906-4424-BB5D-9286375A570D}" type="presOf" srcId="{A4FEC2A4-97E1-4D61-B981-3B9546EC8A9D}" destId="{C9C31E42-7C97-405E-8F39-4E5B712AE933}" srcOrd="0" destOrd="0" presId="urn:microsoft.com/office/officeart/2005/8/layout/vList2"/>
    <dgm:cxn modelId="{0C5EB96B-4D96-43D7-BC98-8D2C22A145F8}" srcId="{7942A9A8-B173-47AE-B71D-24093C90A6E2}" destId="{7B30DD39-C6DC-48C8-B56B-BC391BC60454}" srcOrd="1" destOrd="0" parTransId="{644F36FB-5015-42D9-A37F-CEDC34906E30}" sibTransId="{6A39D5EC-41B4-435E-8FFE-F4C433BECF33}"/>
    <dgm:cxn modelId="{6DF8A04E-B415-4999-B671-C6952FB0F3A0}" type="presOf" srcId="{332EDEB2-AEC9-4534-9B27-C868CA2EC3DC}" destId="{AE61D4CD-EC49-438E-A42D-568D60925ED1}" srcOrd="0" destOrd="2" presId="urn:microsoft.com/office/officeart/2005/8/layout/vList2"/>
    <dgm:cxn modelId="{5C81A46F-00B5-4F80-990D-D1A82E4E0CD4}" srcId="{3EAAA4B3-A706-48A6-98B8-085526E980B0}" destId="{A4FEC2A4-97E1-4D61-B981-3B9546EC8A9D}" srcOrd="2" destOrd="0" parTransId="{2DE30406-1AD2-481B-AF42-FE47F2FE63FE}" sibTransId="{3A129633-919A-477E-96CA-5523532FD9EC}"/>
    <dgm:cxn modelId="{5CC6FA71-D0F1-4C17-B8CE-CE1926D19EFE}" type="presOf" srcId="{7B30DD39-C6DC-48C8-B56B-BC391BC60454}" destId="{5A84F8FA-3FA4-4694-8D59-6200BC4AEBF7}" srcOrd="0" destOrd="1" presId="urn:microsoft.com/office/officeart/2005/8/layout/vList2"/>
    <dgm:cxn modelId="{26DF8353-6F82-479F-B1AF-914948AD8069}" type="presOf" srcId="{3EAAA4B3-A706-48A6-98B8-085526E980B0}" destId="{91E025FB-9019-45DF-9C4A-CB54C2D8E94C}" srcOrd="0" destOrd="0" presId="urn:microsoft.com/office/officeart/2005/8/layout/vList2"/>
    <dgm:cxn modelId="{E01E2F55-A834-47AB-975D-2AFE08BE6C82}" srcId="{A4FEC2A4-97E1-4D61-B981-3B9546EC8A9D}" destId="{AC2FB6EA-F5D0-4514-9F9C-CEFC818BA97D}" srcOrd="0" destOrd="0" parTransId="{38E152B4-0612-4A41-ABEE-119CC99D3C54}" sibTransId="{07AA4F67-F4A2-4C62-A8E0-14D4DF5B2E33}"/>
    <dgm:cxn modelId="{5E9C8D88-7209-495D-B90E-9BE4428242AF}" type="presOf" srcId="{C642531D-D28B-44E9-B42C-93B0AD2A0F85}" destId="{5A84F8FA-3FA4-4694-8D59-6200BC4AEBF7}" srcOrd="0" destOrd="2" presId="urn:microsoft.com/office/officeart/2005/8/layout/vList2"/>
    <dgm:cxn modelId="{86D0A199-8877-483B-B4FA-85561D80DC2F}" type="presOf" srcId="{F2425C69-8DCA-40D8-BBE3-83831E8F2168}" destId="{AE61D4CD-EC49-438E-A42D-568D60925ED1}" srcOrd="0" destOrd="0" presId="urn:microsoft.com/office/officeart/2005/8/layout/vList2"/>
    <dgm:cxn modelId="{62AC819E-680E-4B74-AEC5-A6680D75E001}" type="presOf" srcId="{7942A9A8-B173-47AE-B71D-24093C90A6E2}" destId="{3DEF6A41-3C45-45F8-B815-EBD22613D620}" srcOrd="0" destOrd="0" presId="urn:microsoft.com/office/officeart/2005/8/layout/vList2"/>
    <dgm:cxn modelId="{A1B659A5-BAD1-4589-9CC3-B5163351843E}" srcId="{E86737C4-100F-4526-A2E0-E0D40DB898AA}" destId="{B858ABAE-17C2-479F-BE47-400852718C04}" srcOrd="1" destOrd="0" parTransId="{DD8A1B7B-71CD-4755-B30F-6FEE9A81A70C}" sibTransId="{A8560AB6-1532-474F-9E6B-DDE8F13F08D0}"/>
    <dgm:cxn modelId="{EC0FB5A7-A6A3-494E-AF99-3D9ED710AD83}" srcId="{3EAAA4B3-A706-48A6-98B8-085526E980B0}" destId="{7942A9A8-B173-47AE-B71D-24093C90A6E2}" srcOrd="1" destOrd="0" parTransId="{390E4345-945E-41DE-8096-549B8722C8A1}" sibTransId="{EF0B0FA0-8E34-407F-9640-6733E3B0C03B}"/>
    <dgm:cxn modelId="{FB8F22B3-476C-4F48-B95F-B90D8AC44EBD}" type="presOf" srcId="{E86737C4-100F-4526-A2E0-E0D40DB898AA}" destId="{C4E8D048-B434-4E0A-8CBD-228DD6B1465D}" srcOrd="0" destOrd="0" presId="urn:microsoft.com/office/officeart/2005/8/layout/vList2"/>
    <dgm:cxn modelId="{572024B6-0654-4EF1-B5A0-5558811F08F5}" srcId="{A4FEC2A4-97E1-4D61-B981-3B9546EC8A9D}" destId="{3243BEDD-97D1-495D-A87A-E2114EE34B8C}" srcOrd="1" destOrd="0" parTransId="{D5335556-1FC0-4C21-9BDC-4516B1789EAB}" sibTransId="{0B66E71F-50C6-4831-A502-3D45E1FFD0FC}"/>
    <dgm:cxn modelId="{066690B6-C119-4859-B0B3-DD45C4A59619}" srcId="{A4FEC2A4-97E1-4D61-B981-3B9546EC8A9D}" destId="{0C00060D-6DE0-49BF-83D1-DD2CD54A7CB6}" srcOrd="2" destOrd="0" parTransId="{975C4499-899F-4581-8020-B783C4BF5B4D}" sibTransId="{B7F3F33E-0C81-4B12-9250-B2BB32ADA707}"/>
    <dgm:cxn modelId="{CA7EA9CD-E8F6-471D-93D3-87A04435EB66}" type="presOf" srcId="{0C00060D-6DE0-49BF-83D1-DD2CD54A7CB6}" destId="{759E6E50-FC9A-4E43-A952-3997DF067BF3}" srcOrd="0" destOrd="2" presId="urn:microsoft.com/office/officeart/2005/8/layout/vList2"/>
    <dgm:cxn modelId="{F7198ED2-1395-4386-B4FF-991DF0A54245}" type="presOf" srcId="{C64393EB-3B7F-44F5-8D52-B38506D10E43}" destId="{5A84F8FA-3FA4-4694-8D59-6200BC4AEBF7}" srcOrd="0" destOrd="0" presId="urn:microsoft.com/office/officeart/2005/8/layout/vList2"/>
    <dgm:cxn modelId="{BDAA06E8-745D-48FE-9D58-51149F29A2BD}" srcId="{3EAAA4B3-A706-48A6-98B8-085526E980B0}" destId="{E86737C4-100F-4526-A2E0-E0D40DB898AA}" srcOrd="0" destOrd="0" parTransId="{D6428771-FEAB-43E5-9F30-EC07C5F14569}" sibTransId="{60AA4A46-C1C6-4348-AA1F-104F2765F5A5}"/>
    <dgm:cxn modelId="{235407F3-0C2B-41B5-BD9B-216F5353B21C}" srcId="{E86737C4-100F-4526-A2E0-E0D40DB898AA}" destId="{332EDEB2-AEC9-4534-9B27-C868CA2EC3DC}" srcOrd="2" destOrd="0" parTransId="{9ABFF7EE-3023-4D73-AD38-62B94D0022B6}" sibTransId="{6FBF79CA-06CF-49EC-B8B2-2361378A5CEF}"/>
    <dgm:cxn modelId="{440589FC-B3F4-4800-9D49-4BA8D77C456F}" srcId="{7942A9A8-B173-47AE-B71D-24093C90A6E2}" destId="{C642531D-D28B-44E9-B42C-93B0AD2A0F85}" srcOrd="2" destOrd="0" parTransId="{2B64ABF0-3B98-4928-8221-B0E097835750}" sibTransId="{FCF8FC58-278F-4CE1-8AAC-0D36ABF1A299}"/>
    <dgm:cxn modelId="{DF2342FE-A2A6-415F-8562-D69CD295DD25}" type="presOf" srcId="{3243BEDD-97D1-495D-A87A-E2114EE34B8C}" destId="{759E6E50-FC9A-4E43-A952-3997DF067BF3}" srcOrd="0" destOrd="1" presId="urn:microsoft.com/office/officeart/2005/8/layout/vList2"/>
    <dgm:cxn modelId="{C0550E2D-FC45-45D5-BBEE-E7CE4B4ACBE4}" type="presParOf" srcId="{91E025FB-9019-45DF-9C4A-CB54C2D8E94C}" destId="{C4E8D048-B434-4E0A-8CBD-228DD6B1465D}" srcOrd="0" destOrd="0" presId="urn:microsoft.com/office/officeart/2005/8/layout/vList2"/>
    <dgm:cxn modelId="{0EB3C59B-90E3-4B1A-A9B6-F80EE9526A1F}" type="presParOf" srcId="{91E025FB-9019-45DF-9C4A-CB54C2D8E94C}" destId="{AE61D4CD-EC49-438E-A42D-568D60925ED1}" srcOrd="1" destOrd="0" presId="urn:microsoft.com/office/officeart/2005/8/layout/vList2"/>
    <dgm:cxn modelId="{294D32A8-029D-4F6F-AF1D-B9C54D8E139A}" type="presParOf" srcId="{91E025FB-9019-45DF-9C4A-CB54C2D8E94C}" destId="{3DEF6A41-3C45-45F8-B815-EBD22613D620}" srcOrd="2" destOrd="0" presId="urn:microsoft.com/office/officeart/2005/8/layout/vList2"/>
    <dgm:cxn modelId="{D46FD397-5FCD-4EE7-80BD-2781D82ECAF1}" type="presParOf" srcId="{91E025FB-9019-45DF-9C4A-CB54C2D8E94C}" destId="{5A84F8FA-3FA4-4694-8D59-6200BC4AEBF7}" srcOrd="3" destOrd="0" presId="urn:microsoft.com/office/officeart/2005/8/layout/vList2"/>
    <dgm:cxn modelId="{C5F7EABF-8F5B-411B-8C8E-3FD5F55B4FB4}" type="presParOf" srcId="{91E025FB-9019-45DF-9C4A-CB54C2D8E94C}" destId="{C9C31E42-7C97-405E-8F39-4E5B712AE933}" srcOrd="4" destOrd="0" presId="urn:microsoft.com/office/officeart/2005/8/layout/vList2"/>
    <dgm:cxn modelId="{CC9575FE-968B-49E7-BFBB-8E3B46F04406}" type="presParOf" srcId="{91E025FB-9019-45DF-9C4A-CB54C2D8E94C}" destId="{759E6E50-FC9A-4E43-A952-3997DF067BF3}" srcOrd="5"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36CF411-F1C6-4C29-8E59-53DCFD039A27}" type="doc">
      <dgm:prSet loTypeId="urn:microsoft.com/office/officeart/2018/5/layout/CenteredIconLabelDescriptionList" loCatId="icon" qsTypeId="urn:microsoft.com/office/officeart/2005/8/quickstyle/simple1" qsCatId="simple" csTypeId="urn:microsoft.com/office/officeart/2018/5/colors/Iconchunking_neutralbg_accent1_2" csCatId="accent1" phldr="1"/>
      <dgm:spPr/>
      <dgm:t>
        <a:bodyPr/>
        <a:lstStyle/>
        <a:p>
          <a:endParaRPr lang="en-US"/>
        </a:p>
      </dgm:t>
    </dgm:pt>
    <dgm:pt modelId="{0B026612-3E9A-4B76-880E-95C88AB7947C}">
      <dgm:prSet phldrT="[Text]"/>
      <dgm:spPr/>
      <dgm:t>
        <a:bodyPr/>
        <a:lstStyle/>
        <a:p>
          <a:pPr>
            <a:lnSpc>
              <a:spcPct val="100000"/>
            </a:lnSpc>
            <a:defRPr b="1"/>
          </a:pPr>
          <a:r>
            <a:rPr lang="en-US" dirty="0"/>
            <a:t>Written Report</a:t>
          </a:r>
        </a:p>
      </dgm:t>
    </dgm:pt>
    <dgm:pt modelId="{0687C837-6C05-40D7-A212-7AFF95672F52}" type="parTrans" cxnId="{D13EFCF8-F0A1-40AB-B74C-15003239DF4B}">
      <dgm:prSet/>
      <dgm:spPr/>
      <dgm:t>
        <a:bodyPr/>
        <a:lstStyle/>
        <a:p>
          <a:endParaRPr lang="en-US"/>
        </a:p>
      </dgm:t>
    </dgm:pt>
    <dgm:pt modelId="{24039FD8-B9E2-483C-B83B-A861BA03385E}" type="sibTrans" cxnId="{D13EFCF8-F0A1-40AB-B74C-15003239DF4B}">
      <dgm:prSet/>
      <dgm:spPr/>
      <dgm:t>
        <a:bodyPr/>
        <a:lstStyle/>
        <a:p>
          <a:endParaRPr lang="en-US"/>
        </a:p>
      </dgm:t>
    </dgm:pt>
    <dgm:pt modelId="{EF2AD3D5-7546-49BB-954E-52DEDCB65B31}">
      <dgm:prSet phldrT="[Text]"/>
      <dgm:spPr/>
      <dgm:t>
        <a:bodyPr/>
        <a:lstStyle/>
        <a:p>
          <a:pPr>
            <a:lnSpc>
              <a:spcPct val="100000"/>
            </a:lnSpc>
          </a:pPr>
          <a:r>
            <a:rPr lang="en-US" dirty="0"/>
            <a:t>Editorialized</a:t>
          </a:r>
        </a:p>
      </dgm:t>
    </dgm:pt>
    <dgm:pt modelId="{C67939CE-6279-487B-AF0B-5FB584C817F2}" type="parTrans" cxnId="{5423CDB3-EE6F-44E1-9B27-CC7B2BCEBED5}">
      <dgm:prSet/>
      <dgm:spPr/>
      <dgm:t>
        <a:bodyPr/>
        <a:lstStyle/>
        <a:p>
          <a:endParaRPr lang="en-US"/>
        </a:p>
      </dgm:t>
    </dgm:pt>
    <dgm:pt modelId="{51D3DF1F-2BD6-4A23-85DF-1CE6A9B3C889}" type="sibTrans" cxnId="{5423CDB3-EE6F-44E1-9B27-CC7B2BCEBED5}">
      <dgm:prSet/>
      <dgm:spPr/>
      <dgm:t>
        <a:bodyPr/>
        <a:lstStyle/>
        <a:p>
          <a:endParaRPr lang="en-US"/>
        </a:p>
      </dgm:t>
    </dgm:pt>
    <dgm:pt modelId="{006BDEC6-1B7B-4F31-AE85-82C344AD30E0}">
      <dgm:prSet phldrT="[Text]"/>
      <dgm:spPr/>
      <dgm:t>
        <a:bodyPr/>
        <a:lstStyle/>
        <a:p>
          <a:pPr>
            <a:lnSpc>
              <a:spcPct val="100000"/>
            </a:lnSpc>
            <a:defRPr b="1"/>
          </a:pPr>
          <a:r>
            <a:rPr lang="en-US" dirty="0"/>
            <a:t>Dashboard</a:t>
          </a:r>
        </a:p>
      </dgm:t>
    </dgm:pt>
    <dgm:pt modelId="{173C52F4-9B20-4842-B536-0CA81E066B0C}" type="parTrans" cxnId="{53CB44A2-AD51-4295-BDD9-C5F45E3FD87C}">
      <dgm:prSet/>
      <dgm:spPr/>
      <dgm:t>
        <a:bodyPr/>
        <a:lstStyle/>
        <a:p>
          <a:endParaRPr lang="en-US"/>
        </a:p>
      </dgm:t>
    </dgm:pt>
    <dgm:pt modelId="{039F534A-046E-4650-AD31-DA2B7A9D74C7}" type="sibTrans" cxnId="{53CB44A2-AD51-4295-BDD9-C5F45E3FD87C}">
      <dgm:prSet/>
      <dgm:spPr/>
      <dgm:t>
        <a:bodyPr/>
        <a:lstStyle/>
        <a:p>
          <a:endParaRPr lang="en-US"/>
        </a:p>
      </dgm:t>
    </dgm:pt>
    <dgm:pt modelId="{CCB0AF4E-04E4-406C-B194-742E8D41CF71}">
      <dgm:prSet phldrT="[Text]"/>
      <dgm:spPr/>
      <dgm:t>
        <a:bodyPr/>
        <a:lstStyle/>
        <a:p>
          <a:pPr>
            <a:lnSpc>
              <a:spcPct val="100000"/>
            </a:lnSpc>
          </a:pPr>
          <a:r>
            <a:rPr lang="en-US" dirty="0"/>
            <a:t>Executive Dashboards</a:t>
          </a:r>
        </a:p>
      </dgm:t>
    </dgm:pt>
    <dgm:pt modelId="{4C523DDC-6B9B-4504-A1ED-56E7E62CC75A}" type="parTrans" cxnId="{576F7068-8515-4757-8307-D3D9AB9A778F}">
      <dgm:prSet/>
      <dgm:spPr/>
      <dgm:t>
        <a:bodyPr/>
        <a:lstStyle/>
        <a:p>
          <a:endParaRPr lang="en-US"/>
        </a:p>
      </dgm:t>
    </dgm:pt>
    <dgm:pt modelId="{7920F109-4745-405C-8FEC-4FC84B179826}" type="sibTrans" cxnId="{576F7068-8515-4757-8307-D3D9AB9A778F}">
      <dgm:prSet/>
      <dgm:spPr/>
      <dgm:t>
        <a:bodyPr/>
        <a:lstStyle/>
        <a:p>
          <a:endParaRPr lang="en-US"/>
        </a:p>
      </dgm:t>
    </dgm:pt>
    <dgm:pt modelId="{CBDFD0A6-C207-4241-9864-147307DEEB1D}">
      <dgm:prSet phldrT="[Text]"/>
      <dgm:spPr/>
      <dgm:t>
        <a:bodyPr/>
        <a:lstStyle/>
        <a:p>
          <a:pPr>
            <a:lnSpc>
              <a:spcPct val="100000"/>
            </a:lnSpc>
            <a:defRPr b="1"/>
          </a:pPr>
          <a:r>
            <a:rPr lang="en-US" dirty="0"/>
            <a:t>Exploratory Data Analysis</a:t>
          </a:r>
        </a:p>
      </dgm:t>
    </dgm:pt>
    <dgm:pt modelId="{9A7DC49C-480B-4796-954E-AD590D0A19D2}" type="parTrans" cxnId="{86EE299E-0E6A-4A2C-AFAF-52FE99FA660A}">
      <dgm:prSet/>
      <dgm:spPr/>
      <dgm:t>
        <a:bodyPr/>
        <a:lstStyle/>
        <a:p>
          <a:endParaRPr lang="en-US"/>
        </a:p>
      </dgm:t>
    </dgm:pt>
    <dgm:pt modelId="{0DD09327-49FA-476E-9A81-0F51F308242C}" type="sibTrans" cxnId="{86EE299E-0E6A-4A2C-AFAF-52FE99FA660A}">
      <dgm:prSet/>
      <dgm:spPr/>
      <dgm:t>
        <a:bodyPr/>
        <a:lstStyle/>
        <a:p>
          <a:endParaRPr lang="en-US"/>
        </a:p>
      </dgm:t>
    </dgm:pt>
    <dgm:pt modelId="{84FD248E-FAFC-4E54-913F-93D2E3224439}">
      <dgm:prSet phldrT="[Text]"/>
      <dgm:spPr/>
      <dgm:t>
        <a:bodyPr/>
        <a:lstStyle/>
        <a:p>
          <a:pPr>
            <a:lnSpc>
              <a:spcPct val="100000"/>
            </a:lnSpc>
          </a:pPr>
          <a:r>
            <a:rPr lang="en-US" dirty="0"/>
            <a:t>Supporting Data Sets</a:t>
          </a:r>
        </a:p>
      </dgm:t>
    </dgm:pt>
    <dgm:pt modelId="{D77941E7-C3E0-4D38-B14F-07290408A26F}" type="parTrans" cxnId="{F2F0D1EC-8F33-4021-B4C2-90EC7923A396}">
      <dgm:prSet/>
      <dgm:spPr/>
      <dgm:t>
        <a:bodyPr/>
        <a:lstStyle/>
        <a:p>
          <a:endParaRPr lang="en-US"/>
        </a:p>
      </dgm:t>
    </dgm:pt>
    <dgm:pt modelId="{1C2FACA7-E9D8-4252-99B3-353944F722B7}" type="sibTrans" cxnId="{F2F0D1EC-8F33-4021-B4C2-90EC7923A396}">
      <dgm:prSet/>
      <dgm:spPr/>
      <dgm:t>
        <a:bodyPr/>
        <a:lstStyle/>
        <a:p>
          <a:endParaRPr lang="en-US"/>
        </a:p>
      </dgm:t>
    </dgm:pt>
    <dgm:pt modelId="{07857E19-FCC9-4F21-BABF-E56124B5CF5A}">
      <dgm:prSet/>
      <dgm:spPr/>
      <dgm:t>
        <a:bodyPr/>
        <a:lstStyle/>
        <a:p>
          <a:pPr>
            <a:lnSpc>
              <a:spcPct val="100000"/>
            </a:lnSpc>
            <a:defRPr b="1"/>
          </a:pPr>
          <a:r>
            <a:rPr lang="en-US"/>
            <a:t>Datahub</a:t>
          </a:r>
        </a:p>
      </dgm:t>
    </dgm:pt>
    <dgm:pt modelId="{26EC0AF5-DDA8-4778-9786-C714913580B6}" type="parTrans" cxnId="{C2034CA0-BAA1-4EA3-8687-7155B3702F9A}">
      <dgm:prSet/>
      <dgm:spPr/>
      <dgm:t>
        <a:bodyPr/>
        <a:lstStyle/>
        <a:p>
          <a:endParaRPr lang="en-US"/>
        </a:p>
      </dgm:t>
    </dgm:pt>
    <dgm:pt modelId="{19BAADFD-2EB9-4B5F-BB45-5C94EF9056CD}" type="sibTrans" cxnId="{C2034CA0-BAA1-4EA3-8687-7155B3702F9A}">
      <dgm:prSet/>
      <dgm:spPr/>
      <dgm:t>
        <a:bodyPr/>
        <a:lstStyle/>
        <a:p>
          <a:endParaRPr lang="en-US"/>
        </a:p>
      </dgm:t>
    </dgm:pt>
    <dgm:pt modelId="{5435669D-2AC9-4ACB-95BF-6DA868F27A49}">
      <dgm:prSet phldrT="[Text]"/>
      <dgm:spPr/>
      <dgm:t>
        <a:bodyPr/>
        <a:lstStyle/>
        <a:p>
          <a:pPr>
            <a:lnSpc>
              <a:spcPct val="100000"/>
            </a:lnSpc>
          </a:pPr>
          <a:r>
            <a:rPr lang="en-US" dirty="0"/>
            <a:t>Overall Trends</a:t>
          </a:r>
        </a:p>
      </dgm:t>
    </dgm:pt>
    <dgm:pt modelId="{6E373854-0652-4A4D-9A26-5F965287789E}" type="parTrans" cxnId="{BBC25569-FA2E-4055-8B9C-C644A9C5FABE}">
      <dgm:prSet/>
      <dgm:spPr/>
      <dgm:t>
        <a:bodyPr/>
        <a:lstStyle/>
        <a:p>
          <a:endParaRPr lang="en-US"/>
        </a:p>
      </dgm:t>
    </dgm:pt>
    <dgm:pt modelId="{40C188CE-6E0A-4E1E-94D7-A51E62A9508D}" type="sibTrans" cxnId="{BBC25569-FA2E-4055-8B9C-C644A9C5FABE}">
      <dgm:prSet/>
      <dgm:spPr/>
      <dgm:t>
        <a:bodyPr/>
        <a:lstStyle/>
        <a:p>
          <a:endParaRPr lang="en-US"/>
        </a:p>
      </dgm:t>
    </dgm:pt>
    <dgm:pt modelId="{BFFC82AD-6F9D-4C81-A2C3-117C598037A3}">
      <dgm:prSet phldrT="[Text]"/>
      <dgm:spPr/>
      <dgm:t>
        <a:bodyPr/>
        <a:lstStyle/>
        <a:p>
          <a:pPr>
            <a:lnSpc>
              <a:spcPct val="100000"/>
            </a:lnSpc>
          </a:pPr>
          <a:r>
            <a:rPr lang="en-US" dirty="0"/>
            <a:t>Executive Leadership and Legislative Audience</a:t>
          </a:r>
        </a:p>
      </dgm:t>
    </dgm:pt>
    <dgm:pt modelId="{4270EB5C-EB37-4503-B675-DA08E2DF1AA7}" type="parTrans" cxnId="{04257CC3-9271-476E-80F3-3FB8A8B35F3A}">
      <dgm:prSet/>
      <dgm:spPr/>
      <dgm:t>
        <a:bodyPr/>
        <a:lstStyle/>
        <a:p>
          <a:endParaRPr lang="en-US"/>
        </a:p>
      </dgm:t>
    </dgm:pt>
    <dgm:pt modelId="{F01FB746-6ACB-43BE-91BC-74981BBC00B7}" type="sibTrans" cxnId="{04257CC3-9271-476E-80F3-3FB8A8B35F3A}">
      <dgm:prSet/>
      <dgm:spPr/>
      <dgm:t>
        <a:bodyPr/>
        <a:lstStyle/>
        <a:p>
          <a:endParaRPr lang="en-US"/>
        </a:p>
      </dgm:t>
    </dgm:pt>
    <dgm:pt modelId="{72CE9DE0-511A-43A0-A104-1E4C401A2AD6}">
      <dgm:prSet phldrT="[Text]"/>
      <dgm:spPr/>
      <dgm:t>
        <a:bodyPr/>
        <a:lstStyle/>
        <a:p>
          <a:pPr>
            <a:lnSpc>
              <a:spcPct val="100000"/>
            </a:lnSpc>
          </a:pPr>
          <a:r>
            <a:rPr lang="en-US" dirty="0"/>
            <a:t>Detailed Views</a:t>
          </a:r>
        </a:p>
        <a:p>
          <a:pPr>
            <a:lnSpc>
              <a:spcPct val="100000"/>
            </a:lnSpc>
          </a:pPr>
          <a:r>
            <a:rPr lang="en-US" dirty="0"/>
            <a:t>Data Tables</a:t>
          </a:r>
        </a:p>
      </dgm:t>
    </dgm:pt>
    <dgm:pt modelId="{D7456EAE-3DC9-4BDB-979A-FACC8CE92E07}" type="parTrans" cxnId="{4E958EFF-08E9-4FD9-9BD4-9F27A8AE259B}">
      <dgm:prSet/>
      <dgm:spPr/>
      <dgm:t>
        <a:bodyPr/>
        <a:lstStyle/>
        <a:p>
          <a:endParaRPr lang="en-US"/>
        </a:p>
      </dgm:t>
    </dgm:pt>
    <dgm:pt modelId="{1B6983B3-88EA-47A8-BDCA-164AFB595D8D}" type="sibTrans" cxnId="{4E958EFF-08E9-4FD9-9BD4-9F27A8AE259B}">
      <dgm:prSet/>
      <dgm:spPr/>
      <dgm:t>
        <a:bodyPr/>
        <a:lstStyle/>
        <a:p>
          <a:endParaRPr lang="en-US"/>
        </a:p>
      </dgm:t>
    </dgm:pt>
    <dgm:pt modelId="{81722247-9BED-48F8-8167-465D653B0D47}">
      <dgm:prSet phldrT="[Text]"/>
      <dgm:spPr/>
      <dgm:t>
        <a:bodyPr/>
        <a:lstStyle/>
        <a:p>
          <a:pPr>
            <a:lnSpc>
              <a:spcPct val="100000"/>
            </a:lnSpc>
          </a:pPr>
          <a:r>
            <a:rPr lang="en-US" dirty="0"/>
            <a:t>Cabinet Staff Audience</a:t>
          </a:r>
        </a:p>
      </dgm:t>
    </dgm:pt>
    <dgm:pt modelId="{E2C864AC-BC14-4DBC-82FC-E57F4847FBA4}" type="parTrans" cxnId="{43E79BD0-6893-4790-B673-E67802AEF592}">
      <dgm:prSet/>
      <dgm:spPr/>
      <dgm:t>
        <a:bodyPr/>
        <a:lstStyle/>
        <a:p>
          <a:endParaRPr lang="en-US"/>
        </a:p>
      </dgm:t>
    </dgm:pt>
    <dgm:pt modelId="{DEDFB7E3-AE62-4E6C-A1A9-24F7A7AB184F}" type="sibTrans" cxnId="{43E79BD0-6893-4790-B673-E67802AEF592}">
      <dgm:prSet/>
      <dgm:spPr/>
      <dgm:t>
        <a:bodyPr/>
        <a:lstStyle/>
        <a:p>
          <a:endParaRPr lang="en-US"/>
        </a:p>
      </dgm:t>
    </dgm:pt>
    <dgm:pt modelId="{D3FB8A00-7BAA-4FF5-AB3B-F720B4AB695D}">
      <dgm:prSet phldrT="[Text]"/>
      <dgm:spPr/>
      <dgm:t>
        <a:bodyPr/>
        <a:lstStyle/>
        <a:p>
          <a:pPr>
            <a:lnSpc>
              <a:spcPct val="100000"/>
            </a:lnSpc>
          </a:pPr>
          <a:r>
            <a:rPr lang="en-US" dirty="0"/>
            <a:t>Clean Visualization</a:t>
          </a:r>
        </a:p>
      </dgm:t>
    </dgm:pt>
    <dgm:pt modelId="{A43DAD37-7772-4033-9D02-256E07DA4855}" type="parTrans" cxnId="{F43E1B60-E5D3-47E1-B21D-531A88AB094A}">
      <dgm:prSet/>
      <dgm:spPr/>
      <dgm:t>
        <a:bodyPr/>
        <a:lstStyle/>
        <a:p>
          <a:endParaRPr lang="en-US"/>
        </a:p>
      </dgm:t>
    </dgm:pt>
    <dgm:pt modelId="{C3A43A54-5A7F-4AC6-ACB6-CBB08C1C0709}" type="sibTrans" cxnId="{F43E1B60-E5D3-47E1-B21D-531A88AB094A}">
      <dgm:prSet/>
      <dgm:spPr/>
      <dgm:t>
        <a:bodyPr/>
        <a:lstStyle/>
        <a:p>
          <a:endParaRPr lang="en-US"/>
        </a:p>
      </dgm:t>
    </dgm:pt>
    <dgm:pt modelId="{3B7B1730-52F4-414F-A62D-2124793F054C}">
      <dgm:prSet phldrT="[Text]"/>
      <dgm:spPr/>
      <dgm:t>
        <a:bodyPr/>
        <a:lstStyle/>
        <a:p>
          <a:pPr>
            <a:lnSpc>
              <a:spcPct val="100000"/>
            </a:lnSpc>
          </a:pPr>
          <a:r>
            <a:rPr lang="en-US" dirty="0"/>
            <a:t>Ability to Filter and Perform Aggregations</a:t>
          </a:r>
        </a:p>
        <a:p>
          <a:pPr>
            <a:lnSpc>
              <a:spcPct val="100000"/>
            </a:lnSpc>
          </a:pPr>
          <a:r>
            <a:rPr lang="en-US" dirty="0"/>
            <a:t>Downloads for Further Analysis</a:t>
          </a:r>
        </a:p>
      </dgm:t>
    </dgm:pt>
    <dgm:pt modelId="{6F808C10-C9AC-4015-AAC5-EFF85A335AD4}" type="parTrans" cxnId="{10D2F9E5-B90C-4DA2-90E9-93A5E176E301}">
      <dgm:prSet/>
      <dgm:spPr/>
      <dgm:t>
        <a:bodyPr/>
        <a:lstStyle/>
        <a:p>
          <a:endParaRPr lang="en-US"/>
        </a:p>
      </dgm:t>
    </dgm:pt>
    <dgm:pt modelId="{1772DE82-0B2C-4242-A41C-3097CEE50CEF}" type="sibTrans" cxnId="{10D2F9E5-B90C-4DA2-90E9-93A5E176E301}">
      <dgm:prSet/>
      <dgm:spPr/>
      <dgm:t>
        <a:bodyPr/>
        <a:lstStyle/>
        <a:p>
          <a:endParaRPr lang="en-US"/>
        </a:p>
      </dgm:t>
    </dgm:pt>
    <dgm:pt modelId="{7EEC8996-1FD3-4649-9719-E6E4FE576C63}">
      <dgm:prSet/>
      <dgm:spPr/>
      <dgm:t>
        <a:bodyPr/>
        <a:lstStyle/>
        <a:p>
          <a:pPr>
            <a:lnSpc>
              <a:spcPct val="100000"/>
            </a:lnSpc>
          </a:pPr>
          <a:r>
            <a:rPr lang="en-US" dirty="0"/>
            <a:t>Data Catalogue</a:t>
          </a:r>
        </a:p>
      </dgm:t>
    </dgm:pt>
    <dgm:pt modelId="{C8909E3A-F188-48BD-B2F8-A31BCAA159A1}" type="parTrans" cxnId="{E9807A20-34C9-49E9-BCB8-106AD14AEA24}">
      <dgm:prSet/>
      <dgm:spPr/>
      <dgm:t>
        <a:bodyPr/>
        <a:lstStyle/>
        <a:p>
          <a:endParaRPr lang="en-US"/>
        </a:p>
      </dgm:t>
    </dgm:pt>
    <dgm:pt modelId="{83946660-D847-4BA9-B6F2-334802AC1F5E}" type="sibTrans" cxnId="{E9807A20-34C9-49E9-BCB8-106AD14AEA24}">
      <dgm:prSet/>
      <dgm:spPr/>
      <dgm:t>
        <a:bodyPr/>
        <a:lstStyle/>
        <a:p>
          <a:endParaRPr lang="en-US"/>
        </a:p>
      </dgm:t>
    </dgm:pt>
    <dgm:pt modelId="{2110DC68-3868-4A17-A5E5-DEAF4AD1DC07}">
      <dgm:prSet/>
      <dgm:spPr/>
      <dgm:t>
        <a:bodyPr/>
        <a:lstStyle/>
        <a:p>
          <a:pPr>
            <a:lnSpc>
              <a:spcPct val="100000"/>
            </a:lnSpc>
          </a:pPr>
          <a:r>
            <a:rPr lang="en-US" dirty="0"/>
            <a:t>Description of Contents</a:t>
          </a:r>
        </a:p>
      </dgm:t>
    </dgm:pt>
    <dgm:pt modelId="{99C28E2D-C87F-48CF-AFA0-7310CFB5E90C}" type="parTrans" cxnId="{9DEEED4E-787E-49D5-91F2-4BBA27B1F088}">
      <dgm:prSet/>
      <dgm:spPr/>
      <dgm:t>
        <a:bodyPr/>
        <a:lstStyle/>
        <a:p>
          <a:endParaRPr lang="en-US"/>
        </a:p>
      </dgm:t>
    </dgm:pt>
    <dgm:pt modelId="{3539E14B-AA8C-47A7-A55C-45191196FA27}" type="sibTrans" cxnId="{9DEEED4E-787E-49D5-91F2-4BBA27B1F088}">
      <dgm:prSet/>
      <dgm:spPr/>
      <dgm:t>
        <a:bodyPr/>
        <a:lstStyle/>
        <a:p>
          <a:endParaRPr lang="en-US"/>
        </a:p>
      </dgm:t>
    </dgm:pt>
    <dgm:pt modelId="{437BD812-08B1-479E-8761-D68AC3D3B78D}">
      <dgm:prSet/>
      <dgm:spPr/>
      <dgm:t>
        <a:bodyPr/>
        <a:lstStyle/>
        <a:p>
          <a:pPr>
            <a:lnSpc>
              <a:spcPct val="100000"/>
            </a:lnSpc>
          </a:pPr>
          <a:r>
            <a:rPr lang="en-US" dirty="0"/>
            <a:t>Ability to Download for Further Analysis</a:t>
          </a:r>
        </a:p>
      </dgm:t>
    </dgm:pt>
    <dgm:pt modelId="{F97E5265-9C11-44EC-9CEE-3DC8DDD394FF}" type="parTrans" cxnId="{1EC96BB3-E4B2-4C65-B432-E950B52EE174}">
      <dgm:prSet/>
      <dgm:spPr/>
      <dgm:t>
        <a:bodyPr/>
        <a:lstStyle/>
        <a:p>
          <a:endParaRPr lang="en-US"/>
        </a:p>
      </dgm:t>
    </dgm:pt>
    <dgm:pt modelId="{052248EE-8FA7-4D54-92D5-AAB5091650C7}" type="sibTrans" cxnId="{1EC96BB3-E4B2-4C65-B432-E950B52EE174}">
      <dgm:prSet/>
      <dgm:spPr/>
      <dgm:t>
        <a:bodyPr/>
        <a:lstStyle/>
        <a:p>
          <a:endParaRPr lang="en-US"/>
        </a:p>
      </dgm:t>
    </dgm:pt>
    <dgm:pt modelId="{E04F774F-BAB1-4DA2-BEE4-68BC57B53187}" type="pres">
      <dgm:prSet presAssocID="{736CF411-F1C6-4C29-8E59-53DCFD039A27}" presName="root" presStyleCnt="0">
        <dgm:presLayoutVars>
          <dgm:dir/>
          <dgm:resizeHandles val="exact"/>
        </dgm:presLayoutVars>
      </dgm:prSet>
      <dgm:spPr/>
    </dgm:pt>
    <dgm:pt modelId="{A0E8FBDB-01E1-4DA9-B99E-D8023DEF1C97}" type="pres">
      <dgm:prSet presAssocID="{0B026612-3E9A-4B76-880E-95C88AB7947C}" presName="compNode" presStyleCnt="0"/>
      <dgm:spPr/>
    </dgm:pt>
    <dgm:pt modelId="{712CBC6E-C9AA-4000-A82C-B12FB512073D}" type="pres">
      <dgm:prSet presAssocID="{0B026612-3E9A-4B76-880E-95C88AB7947C}"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Lecturer"/>
        </a:ext>
      </dgm:extLst>
    </dgm:pt>
    <dgm:pt modelId="{6AAC52C7-DA67-4C17-85B6-68EDAF32E8E0}" type="pres">
      <dgm:prSet presAssocID="{0B026612-3E9A-4B76-880E-95C88AB7947C}" presName="iconSpace" presStyleCnt="0"/>
      <dgm:spPr/>
    </dgm:pt>
    <dgm:pt modelId="{3E6C45F2-7A82-4AC6-9753-CD1A856250BC}" type="pres">
      <dgm:prSet presAssocID="{0B026612-3E9A-4B76-880E-95C88AB7947C}" presName="parTx" presStyleLbl="revTx" presStyleIdx="0" presStyleCnt="8">
        <dgm:presLayoutVars>
          <dgm:chMax val="0"/>
          <dgm:chPref val="0"/>
        </dgm:presLayoutVars>
      </dgm:prSet>
      <dgm:spPr/>
    </dgm:pt>
    <dgm:pt modelId="{946325D9-F98D-4350-82F8-E22F66060CFC}" type="pres">
      <dgm:prSet presAssocID="{0B026612-3E9A-4B76-880E-95C88AB7947C}" presName="txSpace" presStyleCnt="0"/>
      <dgm:spPr/>
    </dgm:pt>
    <dgm:pt modelId="{B05D5C2E-FCEE-40D8-AC05-78BEA3B7BE15}" type="pres">
      <dgm:prSet presAssocID="{0B026612-3E9A-4B76-880E-95C88AB7947C}" presName="desTx" presStyleLbl="revTx" presStyleIdx="1" presStyleCnt="8">
        <dgm:presLayoutVars/>
      </dgm:prSet>
      <dgm:spPr/>
    </dgm:pt>
    <dgm:pt modelId="{6BC14619-40A6-4450-9608-184C4494EE3E}" type="pres">
      <dgm:prSet presAssocID="{24039FD8-B9E2-483C-B83B-A861BA03385E}" presName="sibTrans" presStyleCnt="0"/>
      <dgm:spPr/>
    </dgm:pt>
    <dgm:pt modelId="{54D819F6-E60E-4182-BD2B-1BA8E005BD5F}" type="pres">
      <dgm:prSet presAssocID="{006BDEC6-1B7B-4F31-AE85-82C344AD30E0}" presName="compNode" presStyleCnt="0"/>
      <dgm:spPr/>
    </dgm:pt>
    <dgm:pt modelId="{75C485E7-9AF7-4DDF-A6CC-082B62227CFF}" type="pres">
      <dgm:prSet presAssocID="{006BDEC6-1B7B-4F31-AE85-82C344AD30E0}"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Filter"/>
        </a:ext>
      </dgm:extLst>
    </dgm:pt>
    <dgm:pt modelId="{A4F3D873-28E1-40E1-9F8D-F60A34CAABAE}" type="pres">
      <dgm:prSet presAssocID="{006BDEC6-1B7B-4F31-AE85-82C344AD30E0}" presName="iconSpace" presStyleCnt="0"/>
      <dgm:spPr/>
    </dgm:pt>
    <dgm:pt modelId="{3FAD1706-DA90-4009-8A60-DB162FF028C9}" type="pres">
      <dgm:prSet presAssocID="{006BDEC6-1B7B-4F31-AE85-82C344AD30E0}" presName="parTx" presStyleLbl="revTx" presStyleIdx="2" presStyleCnt="8">
        <dgm:presLayoutVars>
          <dgm:chMax val="0"/>
          <dgm:chPref val="0"/>
        </dgm:presLayoutVars>
      </dgm:prSet>
      <dgm:spPr/>
    </dgm:pt>
    <dgm:pt modelId="{781D1883-DFE9-48F5-96A5-22BAC334FF31}" type="pres">
      <dgm:prSet presAssocID="{006BDEC6-1B7B-4F31-AE85-82C344AD30E0}" presName="txSpace" presStyleCnt="0"/>
      <dgm:spPr/>
    </dgm:pt>
    <dgm:pt modelId="{E2E8AED5-72BA-4E5D-B4E0-1BB071A632EA}" type="pres">
      <dgm:prSet presAssocID="{006BDEC6-1B7B-4F31-AE85-82C344AD30E0}" presName="desTx" presStyleLbl="revTx" presStyleIdx="3" presStyleCnt="8">
        <dgm:presLayoutVars/>
      </dgm:prSet>
      <dgm:spPr/>
    </dgm:pt>
    <dgm:pt modelId="{18F02969-4BFC-49A7-9543-CB8B98B6C0AA}" type="pres">
      <dgm:prSet presAssocID="{039F534A-046E-4650-AD31-DA2B7A9D74C7}" presName="sibTrans" presStyleCnt="0"/>
      <dgm:spPr/>
    </dgm:pt>
    <dgm:pt modelId="{9D7362B3-6E2F-47D4-8898-DA35B0764916}" type="pres">
      <dgm:prSet presAssocID="{CBDFD0A6-C207-4241-9864-147307DEEB1D}" presName="compNode" presStyleCnt="0"/>
      <dgm:spPr/>
    </dgm:pt>
    <dgm:pt modelId="{7BF9D479-E307-4F82-B981-279D590D9BC9}" type="pres">
      <dgm:prSet presAssocID="{CBDFD0A6-C207-4241-9864-147307DEEB1D}"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Table"/>
        </a:ext>
      </dgm:extLst>
    </dgm:pt>
    <dgm:pt modelId="{2EABADC2-91F4-4976-8E0E-A0D59CAE101E}" type="pres">
      <dgm:prSet presAssocID="{CBDFD0A6-C207-4241-9864-147307DEEB1D}" presName="iconSpace" presStyleCnt="0"/>
      <dgm:spPr/>
    </dgm:pt>
    <dgm:pt modelId="{0E558D76-906A-4349-9F5C-F4D4B2EC9CFB}" type="pres">
      <dgm:prSet presAssocID="{CBDFD0A6-C207-4241-9864-147307DEEB1D}" presName="parTx" presStyleLbl="revTx" presStyleIdx="4" presStyleCnt="8">
        <dgm:presLayoutVars>
          <dgm:chMax val="0"/>
          <dgm:chPref val="0"/>
        </dgm:presLayoutVars>
      </dgm:prSet>
      <dgm:spPr/>
    </dgm:pt>
    <dgm:pt modelId="{91272045-0144-4857-BD78-BDB7C3394EE9}" type="pres">
      <dgm:prSet presAssocID="{CBDFD0A6-C207-4241-9864-147307DEEB1D}" presName="txSpace" presStyleCnt="0"/>
      <dgm:spPr/>
    </dgm:pt>
    <dgm:pt modelId="{733162AE-6480-4DC3-9032-1DADEB160E2D}" type="pres">
      <dgm:prSet presAssocID="{CBDFD0A6-C207-4241-9864-147307DEEB1D}" presName="desTx" presStyleLbl="revTx" presStyleIdx="5" presStyleCnt="8">
        <dgm:presLayoutVars/>
      </dgm:prSet>
      <dgm:spPr/>
    </dgm:pt>
    <dgm:pt modelId="{B388200E-859C-4FBC-844D-70F5EF2C21A0}" type="pres">
      <dgm:prSet presAssocID="{0DD09327-49FA-476E-9A81-0F51F308242C}" presName="sibTrans" presStyleCnt="0"/>
      <dgm:spPr/>
    </dgm:pt>
    <dgm:pt modelId="{E2CECC22-7B12-437D-B59E-D59C0020A32A}" type="pres">
      <dgm:prSet presAssocID="{07857E19-FCC9-4F21-BABF-E56124B5CF5A}" presName="compNode" presStyleCnt="0"/>
      <dgm:spPr/>
    </dgm:pt>
    <dgm:pt modelId="{594E7653-0E23-4512-95B9-C37AE2DCAFC8}" type="pres">
      <dgm:prSet presAssocID="{07857E19-FCC9-4F21-BABF-E56124B5CF5A}"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Download"/>
        </a:ext>
      </dgm:extLst>
    </dgm:pt>
    <dgm:pt modelId="{20D4841F-9A79-47E3-B173-FC9D2C7C8BC3}" type="pres">
      <dgm:prSet presAssocID="{07857E19-FCC9-4F21-BABF-E56124B5CF5A}" presName="iconSpace" presStyleCnt="0"/>
      <dgm:spPr/>
    </dgm:pt>
    <dgm:pt modelId="{BC98474E-4CFB-4A57-B293-4C9D8AB50C38}" type="pres">
      <dgm:prSet presAssocID="{07857E19-FCC9-4F21-BABF-E56124B5CF5A}" presName="parTx" presStyleLbl="revTx" presStyleIdx="6" presStyleCnt="8">
        <dgm:presLayoutVars>
          <dgm:chMax val="0"/>
          <dgm:chPref val="0"/>
        </dgm:presLayoutVars>
      </dgm:prSet>
      <dgm:spPr/>
    </dgm:pt>
    <dgm:pt modelId="{0ED61D9B-6CEE-483B-8CFD-B84A2A73A6BF}" type="pres">
      <dgm:prSet presAssocID="{07857E19-FCC9-4F21-BABF-E56124B5CF5A}" presName="txSpace" presStyleCnt="0"/>
      <dgm:spPr/>
    </dgm:pt>
    <dgm:pt modelId="{09AE1ADA-E11B-4B4D-880E-C5E2A4505F8B}" type="pres">
      <dgm:prSet presAssocID="{07857E19-FCC9-4F21-BABF-E56124B5CF5A}" presName="desTx" presStyleLbl="revTx" presStyleIdx="7" presStyleCnt="8">
        <dgm:presLayoutVars/>
      </dgm:prSet>
      <dgm:spPr/>
    </dgm:pt>
  </dgm:ptLst>
  <dgm:cxnLst>
    <dgm:cxn modelId="{71101104-9A2E-41A2-B20D-2693A9734EA7}" type="presOf" srcId="{0B026612-3E9A-4B76-880E-95C88AB7947C}" destId="{3E6C45F2-7A82-4AC6-9753-CD1A856250BC}" srcOrd="0" destOrd="0" presId="urn:microsoft.com/office/officeart/2018/5/layout/CenteredIconLabelDescriptionList"/>
    <dgm:cxn modelId="{BE199A05-91F3-4038-B823-352912B04DCD}" type="presOf" srcId="{7EEC8996-1FD3-4649-9719-E6E4FE576C63}" destId="{09AE1ADA-E11B-4B4D-880E-C5E2A4505F8B}" srcOrd="0" destOrd="0" presId="urn:microsoft.com/office/officeart/2018/5/layout/CenteredIconLabelDescriptionList"/>
    <dgm:cxn modelId="{E2D7801C-B761-400B-B8BF-C9730BD2496A}" type="presOf" srcId="{736CF411-F1C6-4C29-8E59-53DCFD039A27}" destId="{E04F774F-BAB1-4DA2-BEE4-68BC57B53187}" srcOrd="0" destOrd="0" presId="urn:microsoft.com/office/officeart/2018/5/layout/CenteredIconLabelDescriptionList"/>
    <dgm:cxn modelId="{B74E6F20-F159-4EF1-B8AF-B91453B71172}" type="presOf" srcId="{D3FB8A00-7BAA-4FF5-AB3B-F720B4AB695D}" destId="{733162AE-6480-4DC3-9032-1DADEB160E2D}" srcOrd="0" destOrd="1" presId="urn:microsoft.com/office/officeart/2018/5/layout/CenteredIconLabelDescriptionList"/>
    <dgm:cxn modelId="{E9807A20-34C9-49E9-BCB8-106AD14AEA24}" srcId="{07857E19-FCC9-4F21-BABF-E56124B5CF5A}" destId="{7EEC8996-1FD3-4649-9719-E6E4FE576C63}" srcOrd="0" destOrd="0" parTransId="{C8909E3A-F188-48BD-B2F8-A31BCAA159A1}" sibTransId="{83946660-D847-4BA9-B6F2-334802AC1F5E}"/>
    <dgm:cxn modelId="{9735D030-06B8-4700-96FA-DCDA4FDFC5BE}" type="presOf" srcId="{72CE9DE0-511A-43A0-A104-1E4C401A2AD6}" destId="{E2E8AED5-72BA-4E5D-B4E0-1BB071A632EA}" srcOrd="0" destOrd="1" presId="urn:microsoft.com/office/officeart/2018/5/layout/CenteredIconLabelDescriptionList"/>
    <dgm:cxn modelId="{CFCD5431-B9C8-4055-820D-2C462E8894A9}" type="presOf" srcId="{CBDFD0A6-C207-4241-9864-147307DEEB1D}" destId="{0E558D76-906A-4349-9F5C-F4D4B2EC9CFB}" srcOrd="0" destOrd="0" presId="urn:microsoft.com/office/officeart/2018/5/layout/CenteredIconLabelDescriptionList"/>
    <dgm:cxn modelId="{F43E1B60-E5D3-47E1-B21D-531A88AB094A}" srcId="{CBDFD0A6-C207-4241-9864-147307DEEB1D}" destId="{D3FB8A00-7BAA-4FF5-AB3B-F720B4AB695D}" srcOrd="1" destOrd="0" parTransId="{A43DAD37-7772-4033-9D02-256E07DA4855}" sibTransId="{C3A43A54-5A7F-4AC6-ACB6-CBB08C1C0709}"/>
    <dgm:cxn modelId="{576F7068-8515-4757-8307-D3D9AB9A778F}" srcId="{006BDEC6-1B7B-4F31-AE85-82C344AD30E0}" destId="{CCB0AF4E-04E4-406C-B194-742E8D41CF71}" srcOrd="0" destOrd="0" parTransId="{4C523DDC-6B9B-4504-A1ED-56E7E62CC75A}" sibTransId="{7920F109-4745-405C-8FEC-4FC84B179826}"/>
    <dgm:cxn modelId="{BBC25569-FA2E-4055-8B9C-C644A9C5FABE}" srcId="{0B026612-3E9A-4B76-880E-95C88AB7947C}" destId="{5435669D-2AC9-4ACB-95BF-6DA868F27A49}" srcOrd="1" destOrd="0" parTransId="{6E373854-0652-4A4D-9A26-5F965287789E}" sibTransId="{40C188CE-6E0A-4E1E-94D7-A51E62A9508D}"/>
    <dgm:cxn modelId="{9DEEED4E-787E-49D5-91F2-4BBA27B1F088}" srcId="{07857E19-FCC9-4F21-BABF-E56124B5CF5A}" destId="{2110DC68-3868-4A17-A5E5-DEAF4AD1DC07}" srcOrd="1" destOrd="0" parTransId="{99C28E2D-C87F-48CF-AFA0-7310CFB5E90C}" sibTransId="{3539E14B-AA8C-47A7-A55C-45191196FA27}"/>
    <dgm:cxn modelId="{824D3E51-92AB-4373-AD9D-1FE3A5A63F06}" type="presOf" srcId="{84FD248E-FAFC-4E54-913F-93D2E3224439}" destId="{733162AE-6480-4DC3-9032-1DADEB160E2D}" srcOrd="0" destOrd="0" presId="urn:microsoft.com/office/officeart/2018/5/layout/CenteredIconLabelDescriptionList"/>
    <dgm:cxn modelId="{94DBB257-9AAA-4B01-AEC4-8E7F4094DA57}" type="presOf" srcId="{BFFC82AD-6F9D-4C81-A2C3-117C598037A3}" destId="{B05D5C2E-FCEE-40D8-AC05-78BEA3B7BE15}" srcOrd="0" destOrd="2" presId="urn:microsoft.com/office/officeart/2018/5/layout/CenteredIconLabelDescriptionList"/>
    <dgm:cxn modelId="{C4990F89-9D57-4787-8DF5-BBD7C8C3CA4C}" type="presOf" srcId="{EF2AD3D5-7546-49BB-954E-52DEDCB65B31}" destId="{B05D5C2E-FCEE-40D8-AC05-78BEA3B7BE15}" srcOrd="0" destOrd="0" presId="urn:microsoft.com/office/officeart/2018/5/layout/CenteredIconLabelDescriptionList"/>
    <dgm:cxn modelId="{9AA5BB97-244E-443C-9309-8D26723592D2}" type="presOf" srcId="{3B7B1730-52F4-414F-A62D-2124793F054C}" destId="{733162AE-6480-4DC3-9032-1DADEB160E2D}" srcOrd="0" destOrd="2" presId="urn:microsoft.com/office/officeart/2018/5/layout/CenteredIconLabelDescriptionList"/>
    <dgm:cxn modelId="{A8AE6B9D-0CE1-45D7-9D37-72FF4791509D}" type="presOf" srcId="{81722247-9BED-48F8-8167-465D653B0D47}" destId="{E2E8AED5-72BA-4E5D-B4E0-1BB071A632EA}" srcOrd="0" destOrd="2" presId="urn:microsoft.com/office/officeart/2018/5/layout/CenteredIconLabelDescriptionList"/>
    <dgm:cxn modelId="{86EE299E-0E6A-4A2C-AFAF-52FE99FA660A}" srcId="{736CF411-F1C6-4C29-8E59-53DCFD039A27}" destId="{CBDFD0A6-C207-4241-9864-147307DEEB1D}" srcOrd="2" destOrd="0" parTransId="{9A7DC49C-480B-4796-954E-AD590D0A19D2}" sibTransId="{0DD09327-49FA-476E-9A81-0F51F308242C}"/>
    <dgm:cxn modelId="{C2034CA0-BAA1-4EA3-8687-7155B3702F9A}" srcId="{736CF411-F1C6-4C29-8E59-53DCFD039A27}" destId="{07857E19-FCC9-4F21-BABF-E56124B5CF5A}" srcOrd="3" destOrd="0" parTransId="{26EC0AF5-DDA8-4778-9786-C714913580B6}" sibTransId="{19BAADFD-2EB9-4B5F-BB45-5C94EF9056CD}"/>
    <dgm:cxn modelId="{37CA3AA1-C4EE-4ED5-A3AE-3A13F9C2561D}" type="presOf" srcId="{437BD812-08B1-479E-8761-D68AC3D3B78D}" destId="{09AE1ADA-E11B-4B4D-880E-C5E2A4505F8B}" srcOrd="0" destOrd="2" presId="urn:microsoft.com/office/officeart/2018/5/layout/CenteredIconLabelDescriptionList"/>
    <dgm:cxn modelId="{53CB44A2-AD51-4295-BDD9-C5F45E3FD87C}" srcId="{736CF411-F1C6-4C29-8E59-53DCFD039A27}" destId="{006BDEC6-1B7B-4F31-AE85-82C344AD30E0}" srcOrd="1" destOrd="0" parTransId="{173C52F4-9B20-4842-B536-0CA81E066B0C}" sibTransId="{039F534A-046E-4650-AD31-DA2B7A9D74C7}"/>
    <dgm:cxn modelId="{1EC96BB3-E4B2-4C65-B432-E950B52EE174}" srcId="{07857E19-FCC9-4F21-BABF-E56124B5CF5A}" destId="{437BD812-08B1-479E-8761-D68AC3D3B78D}" srcOrd="2" destOrd="0" parTransId="{F97E5265-9C11-44EC-9CEE-3DC8DDD394FF}" sibTransId="{052248EE-8FA7-4D54-92D5-AAB5091650C7}"/>
    <dgm:cxn modelId="{5423CDB3-EE6F-44E1-9B27-CC7B2BCEBED5}" srcId="{0B026612-3E9A-4B76-880E-95C88AB7947C}" destId="{EF2AD3D5-7546-49BB-954E-52DEDCB65B31}" srcOrd="0" destOrd="0" parTransId="{C67939CE-6279-487B-AF0B-5FB584C817F2}" sibTransId="{51D3DF1F-2BD6-4A23-85DF-1CE6A9B3C889}"/>
    <dgm:cxn modelId="{04257CC3-9271-476E-80F3-3FB8A8B35F3A}" srcId="{0B026612-3E9A-4B76-880E-95C88AB7947C}" destId="{BFFC82AD-6F9D-4C81-A2C3-117C598037A3}" srcOrd="2" destOrd="0" parTransId="{4270EB5C-EB37-4503-B675-DA08E2DF1AA7}" sibTransId="{F01FB746-6ACB-43BE-91BC-74981BBC00B7}"/>
    <dgm:cxn modelId="{11FC17C5-4AD7-4103-A3A7-417FE2CDD0FF}" type="presOf" srcId="{CCB0AF4E-04E4-406C-B194-742E8D41CF71}" destId="{E2E8AED5-72BA-4E5D-B4E0-1BB071A632EA}" srcOrd="0" destOrd="0" presId="urn:microsoft.com/office/officeart/2018/5/layout/CenteredIconLabelDescriptionList"/>
    <dgm:cxn modelId="{43E79BD0-6893-4790-B673-E67802AEF592}" srcId="{006BDEC6-1B7B-4F31-AE85-82C344AD30E0}" destId="{81722247-9BED-48F8-8167-465D653B0D47}" srcOrd="2" destOrd="0" parTransId="{E2C864AC-BC14-4DBC-82FC-E57F4847FBA4}" sibTransId="{DEDFB7E3-AE62-4E6C-A1A9-24F7A7AB184F}"/>
    <dgm:cxn modelId="{6CFBF1D4-7195-4893-8229-72395E53E59D}" type="presOf" srcId="{2110DC68-3868-4A17-A5E5-DEAF4AD1DC07}" destId="{09AE1ADA-E11B-4B4D-880E-C5E2A4505F8B}" srcOrd="0" destOrd="1" presId="urn:microsoft.com/office/officeart/2018/5/layout/CenteredIconLabelDescriptionList"/>
    <dgm:cxn modelId="{B2E923DA-CE23-4AA1-874A-455419923CF5}" type="presOf" srcId="{07857E19-FCC9-4F21-BABF-E56124B5CF5A}" destId="{BC98474E-4CFB-4A57-B293-4C9D8AB50C38}" srcOrd="0" destOrd="0" presId="urn:microsoft.com/office/officeart/2018/5/layout/CenteredIconLabelDescriptionList"/>
    <dgm:cxn modelId="{70BEEFDF-2C34-428E-8F09-6CB53E22BA09}" type="presOf" srcId="{006BDEC6-1B7B-4F31-AE85-82C344AD30E0}" destId="{3FAD1706-DA90-4009-8A60-DB162FF028C9}" srcOrd="0" destOrd="0" presId="urn:microsoft.com/office/officeart/2018/5/layout/CenteredIconLabelDescriptionList"/>
    <dgm:cxn modelId="{EFB53BE4-4D42-4712-BC67-F7453124011D}" type="presOf" srcId="{5435669D-2AC9-4ACB-95BF-6DA868F27A49}" destId="{B05D5C2E-FCEE-40D8-AC05-78BEA3B7BE15}" srcOrd="0" destOrd="1" presId="urn:microsoft.com/office/officeart/2018/5/layout/CenteredIconLabelDescriptionList"/>
    <dgm:cxn modelId="{10D2F9E5-B90C-4DA2-90E9-93A5E176E301}" srcId="{CBDFD0A6-C207-4241-9864-147307DEEB1D}" destId="{3B7B1730-52F4-414F-A62D-2124793F054C}" srcOrd="2" destOrd="0" parTransId="{6F808C10-C9AC-4015-AAC5-EFF85A335AD4}" sibTransId="{1772DE82-0B2C-4242-A41C-3097CEE50CEF}"/>
    <dgm:cxn modelId="{F2F0D1EC-8F33-4021-B4C2-90EC7923A396}" srcId="{CBDFD0A6-C207-4241-9864-147307DEEB1D}" destId="{84FD248E-FAFC-4E54-913F-93D2E3224439}" srcOrd="0" destOrd="0" parTransId="{D77941E7-C3E0-4D38-B14F-07290408A26F}" sibTransId="{1C2FACA7-E9D8-4252-99B3-353944F722B7}"/>
    <dgm:cxn modelId="{D13EFCF8-F0A1-40AB-B74C-15003239DF4B}" srcId="{736CF411-F1C6-4C29-8E59-53DCFD039A27}" destId="{0B026612-3E9A-4B76-880E-95C88AB7947C}" srcOrd="0" destOrd="0" parTransId="{0687C837-6C05-40D7-A212-7AFF95672F52}" sibTransId="{24039FD8-B9E2-483C-B83B-A861BA03385E}"/>
    <dgm:cxn modelId="{4E958EFF-08E9-4FD9-9BD4-9F27A8AE259B}" srcId="{006BDEC6-1B7B-4F31-AE85-82C344AD30E0}" destId="{72CE9DE0-511A-43A0-A104-1E4C401A2AD6}" srcOrd="1" destOrd="0" parTransId="{D7456EAE-3DC9-4BDB-979A-FACC8CE92E07}" sibTransId="{1B6983B3-88EA-47A8-BDCA-164AFB595D8D}"/>
    <dgm:cxn modelId="{5B40BF7F-9BE6-4F43-9196-E93DE90BC61F}" type="presParOf" srcId="{E04F774F-BAB1-4DA2-BEE4-68BC57B53187}" destId="{A0E8FBDB-01E1-4DA9-B99E-D8023DEF1C97}" srcOrd="0" destOrd="0" presId="urn:microsoft.com/office/officeart/2018/5/layout/CenteredIconLabelDescriptionList"/>
    <dgm:cxn modelId="{310F516F-D48F-4FDD-84BF-FA9B1EE775FB}" type="presParOf" srcId="{A0E8FBDB-01E1-4DA9-B99E-D8023DEF1C97}" destId="{712CBC6E-C9AA-4000-A82C-B12FB512073D}" srcOrd="0" destOrd="0" presId="urn:microsoft.com/office/officeart/2018/5/layout/CenteredIconLabelDescriptionList"/>
    <dgm:cxn modelId="{F95F5428-B58E-4E16-8639-A35E6214F410}" type="presParOf" srcId="{A0E8FBDB-01E1-4DA9-B99E-D8023DEF1C97}" destId="{6AAC52C7-DA67-4C17-85B6-68EDAF32E8E0}" srcOrd="1" destOrd="0" presId="urn:microsoft.com/office/officeart/2018/5/layout/CenteredIconLabelDescriptionList"/>
    <dgm:cxn modelId="{E74FED5D-712B-42A7-A872-2074220CAC13}" type="presParOf" srcId="{A0E8FBDB-01E1-4DA9-B99E-D8023DEF1C97}" destId="{3E6C45F2-7A82-4AC6-9753-CD1A856250BC}" srcOrd="2" destOrd="0" presId="urn:microsoft.com/office/officeart/2018/5/layout/CenteredIconLabelDescriptionList"/>
    <dgm:cxn modelId="{1A48D0F8-3C71-472B-9F7B-014EBB2BE1E2}" type="presParOf" srcId="{A0E8FBDB-01E1-4DA9-B99E-D8023DEF1C97}" destId="{946325D9-F98D-4350-82F8-E22F66060CFC}" srcOrd="3" destOrd="0" presId="urn:microsoft.com/office/officeart/2018/5/layout/CenteredIconLabelDescriptionList"/>
    <dgm:cxn modelId="{5128B90F-F4CF-40C3-8641-2F251B5B7704}" type="presParOf" srcId="{A0E8FBDB-01E1-4DA9-B99E-D8023DEF1C97}" destId="{B05D5C2E-FCEE-40D8-AC05-78BEA3B7BE15}" srcOrd="4" destOrd="0" presId="urn:microsoft.com/office/officeart/2018/5/layout/CenteredIconLabelDescriptionList"/>
    <dgm:cxn modelId="{1D30A70C-3361-4D9B-84C8-D9A807EC931E}" type="presParOf" srcId="{E04F774F-BAB1-4DA2-BEE4-68BC57B53187}" destId="{6BC14619-40A6-4450-9608-184C4494EE3E}" srcOrd="1" destOrd="0" presId="urn:microsoft.com/office/officeart/2018/5/layout/CenteredIconLabelDescriptionList"/>
    <dgm:cxn modelId="{BB2EC2C1-A38B-4DC6-B87F-D911EDD60A79}" type="presParOf" srcId="{E04F774F-BAB1-4DA2-BEE4-68BC57B53187}" destId="{54D819F6-E60E-4182-BD2B-1BA8E005BD5F}" srcOrd="2" destOrd="0" presId="urn:microsoft.com/office/officeart/2018/5/layout/CenteredIconLabelDescriptionList"/>
    <dgm:cxn modelId="{ACE2E8EB-6BDF-4465-AE11-246E94319C0A}" type="presParOf" srcId="{54D819F6-E60E-4182-BD2B-1BA8E005BD5F}" destId="{75C485E7-9AF7-4DDF-A6CC-082B62227CFF}" srcOrd="0" destOrd="0" presId="urn:microsoft.com/office/officeart/2018/5/layout/CenteredIconLabelDescriptionList"/>
    <dgm:cxn modelId="{5ECB9008-8054-4CB5-947D-D8E07AA95941}" type="presParOf" srcId="{54D819F6-E60E-4182-BD2B-1BA8E005BD5F}" destId="{A4F3D873-28E1-40E1-9F8D-F60A34CAABAE}" srcOrd="1" destOrd="0" presId="urn:microsoft.com/office/officeart/2018/5/layout/CenteredIconLabelDescriptionList"/>
    <dgm:cxn modelId="{C972FE00-264C-402D-AB02-546FF2E0C9E6}" type="presParOf" srcId="{54D819F6-E60E-4182-BD2B-1BA8E005BD5F}" destId="{3FAD1706-DA90-4009-8A60-DB162FF028C9}" srcOrd="2" destOrd="0" presId="urn:microsoft.com/office/officeart/2018/5/layout/CenteredIconLabelDescriptionList"/>
    <dgm:cxn modelId="{F78698FB-1CF2-4AE8-B1A0-9752CA21878B}" type="presParOf" srcId="{54D819F6-E60E-4182-BD2B-1BA8E005BD5F}" destId="{781D1883-DFE9-48F5-96A5-22BAC334FF31}" srcOrd="3" destOrd="0" presId="urn:microsoft.com/office/officeart/2018/5/layout/CenteredIconLabelDescriptionList"/>
    <dgm:cxn modelId="{5FB1D627-979A-42E7-A7E4-7DF86D0CA168}" type="presParOf" srcId="{54D819F6-E60E-4182-BD2B-1BA8E005BD5F}" destId="{E2E8AED5-72BA-4E5D-B4E0-1BB071A632EA}" srcOrd="4" destOrd="0" presId="urn:microsoft.com/office/officeart/2018/5/layout/CenteredIconLabelDescriptionList"/>
    <dgm:cxn modelId="{986D5D0D-A54D-4D28-82A8-BFA1C3EF42C8}" type="presParOf" srcId="{E04F774F-BAB1-4DA2-BEE4-68BC57B53187}" destId="{18F02969-4BFC-49A7-9543-CB8B98B6C0AA}" srcOrd="3" destOrd="0" presId="urn:microsoft.com/office/officeart/2018/5/layout/CenteredIconLabelDescriptionList"/>
    <dgm:cxn modelId="{79F15E49-704C-479C-BB51-507D54514FEA}" type="presParOf" srcId="{E04F774F-BAB1-4DA2-BEE4-68BC57B53187}" destId="{9D7362B3-6E2F-47D4-8898-DA35B0764916}" srcOrd="4" destOrd="0" presId="urn:microsoft.com/office/officeart/2018/5/layout/CenteredIconLabelDescriptionList"/>
    <dgm:cxn modelId="{E963261A-AB7A-476D-86F5-863A2CBBBF14}" type="presParOf" srcId="{9D7362B3-6E2F-47D4-8898-DA35B0764916}" destId="{7BF9D479-E307-4F82-B981-279D590D9BC9}" srcOrd="0" destOrd="0" presId="urn:microsoft.com/office/officeart/2018/5/layout/CenteredIconLabelDescriptionList"/>
    <dgm:cxn modelId="{57985F1A-937E-41DB-9FD1-D53606AC535C}" type="presParOf" srcId="{9D7362B3-6E2F-47D4-8898-DA35B0764916}" destId="{2EABADC2-91F4-4976-8E0E-A0D59CAE101E}" srcOrd="1" destOrd="0" presId="urn:microsoft.com/office/officeart/2018/5/layout/CenteredIconLabelDescriptionList"/>
    <dgm:cxn modelId="{589AD82C-04A3-4811-A27F-532F505F9457}" type="presParOf" srcId="{9D7362B3-6E2F-47D4-8898-DA35B0764916}" destId="{0E558D76-906A-4349-9F5C-F4D4B2EC9CFB}" srcOrd="2" destOrd="0" presId="urn:microsoft.com/office/officeart/2018/5/layout/CenteredIconLabelDescriptionList"/>
    <dgm:cxn modelId="{F38A1F20-EE5D-4B4C-862F-10F4D2094DE8}" type="presParOf" srcId="{9D7362B3-6E2F-47D4-8898-DA35B0764916}" destId="{91272045-0144-4857-BD78-BDB7C3394EE9}" srcOrd="3" destOrd="0" presId="urn:microsoft.com/office/officeart/2018/5/layout/CenteredIconLabelDescriptionList"/>
    <dgm:cxn modelId="{260B63FB-A45C-41B5-9236-DBE52225C474}" type="presParOf" srcId="{9D7362B3-6E2F-47D4-8898-DA35B0764916}" destId="{733162AE-6480-4DC3-9032-1DADEB160E2D}" srcOrd="4" destOrd="0" presId="urn:microsoft.com/office/officeart/2018/5/layout/CenteredIconLabelDescriptionList"/>
    <dgm:cxn modelId="{6D7CF1F5-3288-4225-B4FB-89B82DE79699}" type="presParOf" srcId="{E04F774F-BAB1-4DA2-BEE4-68BC57B53187}" destId="{B388200E-859C-4FBC-844D-70F5EF2C21A0}" srcOrd="5" destOrd="0" presId="urn:microsoft.com/office/officeart/2018/5/layout/CenteredIconLabelDescriptionList"/>
    <dgm:cxn modelId="{15F912DD-DCE5-4C29-B145-3D195BA6D437}" type="presParOf" srcId="{E04F774F-BAB1-4DA2-BEE4-68BC57B53187}" destId="{E2CECC22-7B12-437D-B59E-D59C0020A32A}" srcOrd="6" destOrd="0" presId="urn:microsoft.com/office/officeart/2018/5/layout/CenteredIconLabelDescriptionList"/>
    <dgm:cxn modelId="{CB8573A5-8657-42D5-A3D8-6CE696608CCB}" type="presParOf" srcId="{E2CECC22-7B12-437D-B59E-D59C0020A32A}" destId="{594E7653-0E23-4512-95B9-C37AE2DCAFC8}" srcOrd="0" destOrd="0" presId="urn:microsoft.com/office/officeart/2018/5/layout/CenteredIconLabelDescriptionList"/>
    <dgm:cxn modelId="{42FD8916-F70B-46EC-8C26-374B07A199A1}" type="presParOf" srcId="{E2CECC22-7B12-437D-B59E-D59C0020A32A}" destId="{20D4841F-9A79-47E3-B173-FC9D2C7C8BC3}" srcOrd="1" destOrd="0" presId="urn:microsoft.com/office/officeart/2018/5/layout/CenteredIconLabelDescriptionList"/>
    <dgm:cxn modelId="{26999849-9AB9-489C-8F6B-00ADFB338C1E}" type="presParOf" srcId="{E2CECC22-7B12-437D-B59E-D59C0020A32A}" destId="{BC98474E-4CFB-4A57-B293-4C9D8AB50C38}" srcOrd="2" destOrd="0" presId="urn:microsoft.com/office/officeart/2018/5/layout/CenteredIconLabelDescriptionList"/>
    <dgm:cxn modelId="{9DBCAB3B-482A-492D-854C-A08B04D18D9F}" type="presParOf" srcId="{E2CECC22-7B12-437D-B59E-D59C0020A32A}" destId="{0ED61D9B-6CEE-483B-8CFD-B84A2A73A6BF}" srcOrd="3" destOrd="0" presId="urn:microsoft.com/office/officeart/2018/5/layout/CenteredIconLabelDescriptionList"/>
    <dgm:cxn modelId="{B2973B27-33B1-4FF8-A897-89792BD5B789}" type="presParOf" srcId="{E2CECC22-7B12-437D-B59E-D59C0020A32A}" destId="{09AE1ADA-E11B-4B4D-880E-C5E2A4505F8B}" srcOrd="4" destOrd="0" presId="urn:microsoft.com/office/officeart/2018/5/layout/Centered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E8D048-B434-4E0A-8CBD-228DD6B1465D}">
      <dsp:nvSpPr>
        <dsp:cNvPr id="0" name=""/>
        <dsp:cNvSpPr/>
      </dsp:nvSpPr>
      <dsp:spPr>
        <a:xfrm>
          <a:off x="0" y="52118"/>
          <a:ext cx="7315200" cy="52767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Yes!</a:t>
          </a:r>
        </a:p>
      </dsp:txBody>
      <dsp:txXfrm>
        <a:off x="25759" y="77877"/>
        <a:ext cx="7263682" cy="476152"/>
      </dsp:txXfrm>
    </dsp:sp>
    <dsp:sp modelId="{AE61D4CD-EC49-438E-A42D-568D60925ED1}">
      <dsp:nvSpPr>
        <dsp:cNvPr id="0" name=""/>
        <dsp:cNvSpPr/>
      </dsp:nvSpPr>
      <dsp:spPr>
        <a:xfrm>
          <a:off x="0" y="579788"/>
          <a:ext cx="7315200" cy="8880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2258"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en-US" sz="1700" kern="1200" dirty="0"/>
            <a:t>Transportation Enterprise Database (TED) storage</a:t>
          </a:r>
        </a:p>
        <a:p>
          <a:pPr marL="171450" lvl="1" indent="-171450" algn="l" defTabSz="755650">
            <a:lnSpc>
              <a:spcPct val="90000"/>
            </a:lnSpc>
            <a:spcBef>
              <a:spcPct val="0"/>
            </a:spcBef>
            <a:spcAft>
              <a:spcPct val="20000"/>
            </a:spcAft>
            <a:buChar char="•"/>
          </a:pPr>
          <a:r>
            <a:rPr lang="en-US" sz="1700" kern="1200" dirty="0"/>
            <a:t>Defined Data</a:t>
          </a:r>
        </a:p>
        <a:p>
          <a:pPr marL="171450" lvl="1" indent="-171450" algn="l" defTabSz="755650">
            <a:lnSpc>
              <a:spcPct val="90000"/>
            </a:lnSpc>
            <a:spcBef>
              <a:spcPct val="0"/>
            </a:spcBef>
            <a:spcAft>
              <a:spcPct val="20000"/>
            </a:spcAft>
            <a:buChar char="•"/>
          </a:pPr>
          <a:r>
            <a:rPr lang="en-US" sz="1700" kern="1200" dirty="0"/>
            <a:t>Regular Updates</a:t>
          </a:r>
        </a:p>
      </dsp:txBody>
      <dsp:txXfrm>
        <a:off x="0" y="579788"/>
        <a:ext cx="7315200" cy="888030"/>
      </dsp:txXfrm>
    </dsp:sp>
    <dsp:sp modelId="{3DEF6A41-3C45-45F8-B815-EBD22613D620}">
      <dsp:nvSpPr>
        <dsp:cNvPr id="0" name=""/>
        <dsp:cNvSpPr/>
      </dsp:nvSpPr>
      <dsp:spPr>
        <a:xfrm>
          <a:off x="0" y="1467819"/>
          <a:ext cx="7315200" cy="52767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Maybe….</a:t>
          </a:r>
        </a:p>
      </dsp:txBody>
      <dsp:txXfrm>
        <a:off x="25759" y="1493578"/>
        <a:ext cx="7263682" cy="476152"/>
      </dsp:txXfrm>
    </dsp:sp>
    <dsp:sp modelId="{5A84F8FA-3FA4-4694-8D59-6200BC4AEBF7}">
      <dsp:nvSpPr>
        <dsp:cNvPr id="0" name=""/>
        <dsp:cNvSpPr/>
      </dsp:nvSpPr>
      <dsp:spPr>
        <a:xfrm>
          <a:off x="0" y="1995489"/>
          <a:ext cx="7315200" cy="8880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2258"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en-US" sz="1700" kern="1200" dirty="0"/>
            <a:t>Local Storage</a:t>
          </a:r>
        </a:p>
        <a:p>
          <a:pPr marL="171450" lvl="1" indent="-171450" algn="l" defTabSz="755650">
            <a:lnSpc>
              <a:spcPct val="90000"/>
            </a:lnSpc>
            <a:spcBef>
              <a:spcPct val="0"/>
            </a:spcBef>
            <a:spcAft>
              <a:spcPct val="20000"/>
            </a:spcAft>
            <a:buChar char="•"/>
          </a:pPr>
          <a:r>
            <a:rPr lang="en-US" sz="1700" kern="1200" dirty="0"/>
            <a:t>Manual Data Creation</a:t>
          </a:r>
        </a:p>
        <a:p>
          <a:pPr marL="171450" lvl="1" indent="-171450" algn="l" defTabSz="755650">
            <a:lnSpc>
              <a:spcPct val="90000"/>
            </a:lnSpc>
            <a:spcBef>
              <a:spcPct val="0"/>
            </a:spcBef>
            <a:spcAft>
              <a:spcPct val="20000"/>
            </a:spcAft>
            <a:buChar char="•"/>
          </a:pPr>
          <a:r>
            <a:rPr lang="en-US" sz="1700" kern="1200" dirty="0"/>
            <a:t>Irregular Updates</a:t>
          </a:r>
        </a:p>
      </dsp:txBody>
      <dsp:txXfrm>
        <a:off x="0" y="1995489"/>
        <a:ext cx="7315200" cy="888030"/>
      </dsp:txXfrm>
    </dsp:sp>
    <dsp:sp modelId="{C9C31E42-7C97-405E-8F39-4E5B712AE933}">
      <dsp:nvSpPr>
        <dsp:cNvPr id="0" name=""/>
        <dsp:cNvSpPr/>
      </dsp:nvSpPr>
      <dsp:spPr>
        <a:xfrm>
          <a:off x="0" y="2883519"/>
          <a:ext cx="7315200" cy="52767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No.</a:t>
          </a:r>
        </a:p>
      </dsp:txBody>
      <dsp:txXfrm>
        <a:off x="25759" y="2909278"/>
        <a:ext cx="7263682" cy="476152"/>
      </dsp:txXfrm>
    </dsp:sp>
    <dsp:sp modelId="{759E6E50-FC9A-4E43-A952-3997DF067BF3}">
      <dsp:nvSpPr>
        <dsp:cNvPr id="0" name=""/>
        <dsp:cNvSpPr/>
      </dsp:nvSpPr>
      <dsp:spPr>
        <a:xfrm>
          <a:off x="0" y="3411189"/>
          <a:ext cx="7315200" cy="8880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2258"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en-US" sz="1700" kern="1200" dirty="0"/>
            <a:t>Different Formats</a:t>
          </a:r>
        </a:p>
        <a:p>
          <a:pPr marL="171450" lvl="1" indent="-171450" algn="l" defTabSz="755650">
            <a:lnSpc>
              <a:spcPct val="90000"/>
            </a:lnSpc>
            <a:spcBef>
              <a:spcPct val="0"/>
            </a:spcBef>
            <a:spcAft>
              <a:spcPct val="20000"/>
            </a:spcAft>
            <a:buChar char="•"/>
          </a:pPr>
          <a:r>
            <a:rPr lang="en-US" sz="1700" kern="1200" dirty="0"/>
            <a:t>Inconsistent Data Creation</a:t>
          </a:r>
        </a:p>
        <a:p>
          <a:pPr marL="171450" lvl="1" indent="-171450" algn="l" defTabSz="755650">
            <a:lnSpc>
              <a:spcPct val="90000"/>
            </a:lnSpc>
            <a:spcBef>
              <a:spcPct val="0"/>
            </a:spcBef>
            <a:spcAft>
              <a:spcPct val="20000"/>
            </a:spcAft>
            <a:buChar char="•"/>
          </a:pPr>
          <a:r>
            <a:rPr lang="en-US" sz="1700" kern="1200" dirty="0"/>
            <a:t>Stale Updates</a:t>
          </a:r>
        </a:p>
      </dsp:txBody>
      <dsp:txXfrm>
        <a:off x="0" y="3411189"/>
        <a:ext cx="7315200" cy="8880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2CBC6E-C9AA-4000-A82C-B12FB512073D}">
      <dsp:nvSpPr>
        <dsp:cNvPr id="0" name=""/>
        <dsp:cNvSpPr/>
      </dsp:nvSpPr>
      <dsp:spPr>
        <a:xfrm>
          <a:off x="803306" y="847469"/>
          <a:ext cx="859359" cy="85935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E6C45F2-7A82-4AC6-9753-CD1A856250BC}">
      <dsp:nvSpPr>
        <dsp:cNvPr id="0" name=""/>
        <dsp:cNvSpPr/>
      </dsp:nvSpPr>
      <dsp:spPr>
        <a:xfrm>
          <a:off x="5329" y="1824284"/>
          <a:ext cx="2455312" cy="368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defRPr b="1"/>
          </a:pPr>
          <a:r>
            <a:rPr lang="en-US" sz="1800" kern="1200" dirty="0"/>
            <a:t>Written Report</a:t>
          </a:r>
        </a:p>
      </dsp:txBody>
      <dsp:txXfrm>
        <a:off x="5329" y="1824284"/>
        <a:ext cx="2455312" cy="368296"/>
      </dsp:txXfrm>
    </dsp:sp>
    <dsp:sp modelId="{B05D5C2E-FCEE-40D8-AC05-78BEA3B7BE15}">
      <dsp:nvSpPr>
        <dsp:cNvPr id="0" name=""/>
        <dsp:cNvSpPr/>
      </dsp:nvSpPr>
      <dsp:spPr>
        <a:xfrm>
          <a:off x="5329" y="2247212"/>
          <a:ext cx="2455312" cy="13317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kern="1200" dirty="0"/>
            <a:t>Editorialized</a:t>
          </a:r>
        </a:p>
        <a:p>
          <a:pPr marL="0" lvl="0" indent="0" algn="ctr" defTabSz="622300">
            <a:lnSpc>
              <a:spcPct val="100000"/>
            </a:lnSpc>
            <a:spcBef>
              <a:spcPct val="0"/>
            </a:spcBef>
            <a:spcAft>
              <a:spcPct val="35000"/>
            </a:spcAft>
            <a:buNone/>
          </a:pPr>
          <a:r>
            <a:rPr lang="en-US" sz="1400" kern="1200" dirty="0"/>
            <a:t>Overall Trends</a:t>
          </a:r>
        </a:p>
        <a:p>
          <a:pPr marL="0" lvl="0" indent="0" algn="ctr" defTabSz="622300">
            <a:lnSpc>
              <a:spcPct val="100000"/>
            </a:lnSpc>
            <a:spcBef>
              <a:spcPct val="0"/>
            </a:spcBef>
            <a:spcAft>
              <a:spcPct val="35000"/>
            </a:spcAft>
            <a:buNone/>
          </a:pPr>
          <a:r>
            <a:rPr lang="en-US" sz="1400" kern="1200" dirty="0"/>
            <a:t>Executive Leadership and Legislative Audience</a:t>
          </a:r>
        </a:p>
      </dsp:txBody>
      <dsp:txXfrm>
        <a:off x="5329" y="2247212"/>
        <a:ext cx="2455312" cy="1331798"/>
      </dsp:txXfrm>
    </dsp:sp>
    <dsp:sp modelId="{75C485E7-9AF7-4DDF-A6CC-082B62227CFF}">
      <dsp:nvSpPr>
        <dsp:cNvPr id="0" name=""/>
        <dsp:cNvSpPr/>
      </dsp:nvSpPr>
      <dsp:spPr>
        <a:xfrm>
          <a:off x="3688298" y="847469"/>
          <a:ext cx="859359" cy="85935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FAD1706-DA90-4009-8A60-DB162FF028C9}">
      <dsp:nvSpPr>
        <dsp:cNvPr id="0" name=""/>
        <dsp:cNvSpPr/>
      </dsp:nvSpPr>
      <dsp:spPr>
        <a:xfrm>
          <a:off x="2890321" y="1824284"/>
          <a:ext cx="2455312" cy="368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defRPr b="1"/>
          </a:pPr>
          <a:r>
            <a:rPr lang="en-US" sz="1800" kern="1200" dirty="0"/>
            <a:t>Dashboard</a:t>
          </a:r>
        </a:p>
      </dsp:txBody>
      <dsp:txXfrm>
        <a:off x="2890321" y="1824284"/>
        <a:ext cx="2455312" cy="368296"/>
      </dsp:txXfrm>
    </dsp:sp>
    <dsp:sp modelId="{E2E8AED5-72BA-4E5D-B4E0-1BB071A632EA}">
      <dsp:nvSpPr>
        <dsp:cNvPr id="0" name=""/>
        <dsp:cNvSpPr/>
      </dsp:nvSpPr>
      <dsp:spPr>
        <a:xfrm>
          <a:off x="2890321" y="2247212"/>
          <a:ext cx="2455312" cy="13317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kern="1200" dirty="0"/>
            <a:t>Executive Dashboards</a:t>
          </a:r>
        </a:p>
        <a:p>
          <a:pPr marL="0" lvl="0" indent="0" algn="ctr" defTabSz="622300">
            <a:lnSpc>
              <a:spcPct val="100000"/>
            </a:lnSpc>
            <a:spcBef>
              <a:spcPct val="0"/>
            </a:spcBef>
            <a:spcAft>
              <a:spcPct val="35000"/>
            </a:spcAft>
            <a:buNone/>
          </a:pPr>
          <a:r>
            <a:rPr lang="en-US" sz="1400" kern="1200" dirty="0"/>
            <a:t>Detailed Views</a:t>
          </a:r>
        </a:p>
        <a:p>
          <a:pPr marL="0" lvl="0" indent="0" algn="ctr" defTabSz="622300">
            <a:lnSpc>
              <a:spcPct val="100000"/>
            </a:lnSpc>
            <a:spcBef>
              <a:spcPct val="0"/>
            </a:spcBef>
            <a:spcAft>
              <a:spcPct val="35000"/>
            </a:spcAft>
            <a:buNone/>
          </a:pPr>
          <a:r>
            <a:rPr lang="en-US" sz="1400" kern="1200" dirty="0"/>
            <a:t>Data Tables</a:t>
          </a:r>
        </a:p>
        <a:p>
          <a:pPr marL="0" lvl="0" indent="0" algn="ctr" defTabSz="622300">
            <a:lnSpc>
              <a:spcPct val="100000"/>
            </a:lnSpc>
            <a:spcBef>
              <a:spcPct val="0"/>
            </a:spcBef>
            <a:spcAft>
              <a:spcPct val="35000"/>
            </a:spcAft>
            <a:buNone/>
          </a:pPr>
          <a:r>
            <a:rPr lang="en-US" sz="1400" kern="1200" dirty="0"/>
            <a:t>Cabinet Staff Audience</a:t>
          </a:r>
        </a:p>
      </dsp:txBody>
      <dsp:txXfrm>
        <a:off x="2890321" y="2247212"/>
        <a:ext cx="2455312" cy="1331798"/>
      </dsp:txXfrm>
    </dsp:sp>
    <dsp:sp modelId="{7BF9D479-E307-4F82-B981-279D590D9BC9}">
      <dsp:nvSpPr>
        <dsp:cNvPr id="0" name=""/>
        <dsp:cNvSpPr/>
      </dsp:nvSpPr>
      <dsp:spPr>
        <a:xfrm>
          <a:off x="6573290" y="847469"/>
          <a:ext cx="859359" cy="85935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E558D76-906A-4349-9F5C-F4D4B2EC9CFB}">
      <dsp:nvSpPr>
        <dsp:cNvPr id="0" name=""/>
        <dsp:cNvSpPr/>
      </dsp:nvSpPr>
      <dsp:spPr>
        <a:xfrm>
          <a:off x="5775313" y="1824284"/>
          <a:ext cx="2455312" cy="368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defRPr b="1"/>
          </a:pPr>
          <a:r>
            <a:rPr lang="en-US" sz="1800" kern="1200" dirty="0"/>
            <a:t>Exploratory Data Analysis</a:t>
          </a:r>
        </a:p>
      </dsp:txBody>
      <dsp:txXfrm>
        <a:off x="5775313" y="1824284"/>
        <a:ext cx="2455312" cy="368296"/>
      </dsp:txXfrm>
    </dsp:sp>
    <dsp:sp modelId="{733162AE-6480-4DC3-9032-1DADEB160E2D}">
      <dsp:nvSpPr>
        <dsp:cNvPr id="0" name=""/>
        <dsp:cNvSpPr/>
      </dsp:nvSpPr>
      <dsp:spPr>
        <a:xfrm>
          <a:off x="5775313" y="2247212"/>
          <a:ext cx="2455312" cy="13317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kern="1200" dirty="0"/>
            <a:t>Supporting Data Sets</a:t>
          </a:r>
        </a:p>
        <a:p>
          <a:pPr marL="0" lvl="0" indent="0" algn="ctr" defTabSz="622300">
            <a:lnSpc>
              <a:spcPct val="100000"/>
            </a:lnSpc>
            <a:spcBef>
              <a:spcPct val="0"/>
            </a:spcBef>
            <a:spcAft>
              <a:spcPct val="35000"/>
            </a:spcAft>
            <a:buNone/>
          </a:pPr>
          <a:r>
            <a:rPr lang="en-US" sz="1400" kern="1200" dirty="0"/>
            <a:t>Clean Visualization</a:t>
          </a:r>
        </a:p>
        <a:p>
          <a:pPr marL="0" lvl="0" indent="0" algn="ctr" defTabSz="622300">
            <a:lnSpc>
              <a:spcPct val="100000"/>
            </a:lnSpc>
            <a:spcBef>
              <a:spcPct val="0"/>
            </a:spcBef>
            <a:spcAft>
              <a:spcPct val="35000"/>
            </a:spcAft>
            <a:buNone/>
          </a:pPr>
          <a:r>
            <a:rPr lang="en-US" sz="1400" kern="1200" dirty="0"/>
            <a:t>Ability to Filter and Perform Aggregations</a:t>
          </a:r>
        </a:p>
        <a:p>
          <a:pPr marL="0" lvl="0" indent="0" algn="ctr" defTabSz="622300">
            <a:lnSpc>
              <a:spcPct val="100000"/>
            </a:lnSpc>
            <a:spcBef>
              <a:spcPct val="0"/>
            </a:spcBef>
            <a:spcAft>
              <a:spcPct val="35000"/>
            </a:spcAft>
            <a:buNone/>
          </a:pPr>
          <a:r>
            <a:rPr lang="en-US" sz="1400" kern="1200" dirty="0"/>
            <a:t>Downloads for Further Analysis</a:t>
          </a:r>
        </a:p>
      </dsp:txBody>
      <dsp:txXfrm>
        <a:off x="5775313" y="2247212"/>
        <a:ext cx="2455312" cy="1331798"/>
      </dsp:txXfrm>
    </dsp:sp>
    <dsp:sp modelId="{594E7653-0E23-4512-95B9-C37AE2DCAFC8}">
      <dsp:nvSpPr>
        <dsp:cNvPr id="0" name=""/>
        <dsp:cNvSpPr/>
      </dsp:nvSpPr>
      <dsp:spPr>
        <a:xfrm>
          <a:off x="9458282" y="847469"/>
          <a:ext cx="859359" cy="859359"/>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C98474E-4CFB-4A57-B293-4C9D8AB50C38}">
      <dsp:nvSpPr>
        <dsp:cNvPr id="0" name=""/>
        <dsp:cNvSpPr/>
      </dsp:nvSpPr>
      <dsp:spPr>
        <a:xfrm>
          <a:off x="8660306" y="1824284"/>
          <a:ext cx="2455312" cy="368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defRPr b="1"/>
          </a:pPr>
          <a:r>
            <a:rPr lang="en-US" sz="1800" kern="1200"/>
            <a:t>Datahub</a:t>
          </a:r>
        </a:p>
      </dsp:txBody>
      <dsp:txXfrm>
        <a:off x="8660306" y="1824284"/>
        <a:ext cx="2455312" cy="368296"/>
      </dsp:txXfrm>
    </dsp:sp>
    <dsp:sp modelId="{09AE1ADA-E11B-4B4D-880E-C5E2A4505F8B}">
      <dsp:nvSpPr>
        <dsp:cNvPr id="0" name=""/>
        <dsp:cNvSpPr/>
      </dsp:nvSpPr>
      <dsp:spPr>
        <a:xfrm>
          <a:off x="8660306" y="2247212"/>
          <a:ext cx="2455312" cy="13317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kern="1200" dirty="0"/>
            <a:t>Data Catalogue</a:t>
          </a:r>
        </a:p>
        <a:p>
          <a:pPr marL="0" lvl="0" indent="0" algn="ctr" defTabSz="622300">
            <a:lnSpc>
              <a:spcPct val="100000"/>
            </a:lnSpc>
            <a:spcBef>
              <a:spcPct val="0"/>
            </a:spcBef>
            <a:spcAft>
              <a:spcPct val="35000"/>
            </a:spcAft>
            <a:buNone/>
          </a:pPr>
          <a:r>
            <a:rPr lang="en-US" sz="1400" kern="1200" dirty="0"/>
            <a:t>Description of Contents</a:t>
          </a:r>
        </a:p>
        <a:p>
          <a:pPr marL="0" lvl="0" indent="0" algn="ctr" defTabSz="622300">
            <a:lnSpc>
              <a:spcPct val="100000"/>
            </a:lnSpc>
            <a:spcBef>
              <a:spcPct val="0"/>
            </a:spcBef>
            <a:spcAft>
              <a:spcPct val="35000"/>
            </a:spcAft>
            <a:buNone/>
          </a:pPr>
          <a:r>
            <a:rPr lang="en-US" sz="1400" kern="1200" dirty="0"/>
            <a:t>Ability to Download for Further Analysis</a:t>
          </a:r>
        </a:p>
      </dsp:txBody>
      <dsp:txXfrm>
        <a:off x="8660306" y="2247212"/>
        <a:ext cx="2455312" cy="133179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B07190-B575-4CF3-8969-5FF5C3106363}" type="datetimeFigureOut">
              <a:rPr lang="en-US" smtClean="0"/>
              <a:t>1/10/2025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49D5FC-7644-4981-9199-4E71264AD07C}" type="slidenum">
              <a:rPr lang="en-US" smtClean="0"/>
              <a:t>‹#›</a:t>
            </a:fld>
            <a:endParaRPr lang="en-US"/>
          </a:p>
        </p:txBody>
      </p:sp>
    </p:spTree>
    <p:extLst>
      <p:ext uri="{BB962C8B-B14F-4D97-AF65-F5344CB8AC3E}">
        <p14:creationId xmlns:p14="http://schemas.microsoft.com/office/powerpoint/2010/main" val="804257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Fosters conversations around the needs of communities </a:t>
            </a:r>
          </a:p>
          <a:p>
            <a:r>
              <a:rPr lang="en-US" dirty="0"/>
              <a:t>Brings together high-quality data and insight from subject matter experts and local leaders </a:t>
            </a:r>
          </a:p>
          <a:p>
            <a:r>
              <a:rPr lang="en-US" dirty="0"/>
              <a:t>Allows for fair and balanced resource management that makes a difference in each of the 12 districts </a:t>
            </a:r>
          </a:p>
          <a:p>
            <a:endParaRPr lang="en-US" dirty="0"/>
          </a:p>
        </p:txBody>
      </p:sp>
      <p:sp>
        <p:nvSpPr>
          <p:cNvPr id="4" name="Slide Number Placeholder 3"/>
          <p:cNvSpPr>
            <a:spLocks noGrp="1"/>
          </p:cNvSpPr>
          <p:nvPr>
            <p:ph type="sldNum" sz="quarter" idx="5"/>
          </p:nvPr>
        </p:nvSpPr>
        <p:spPr/>
        <p:txBody>
          <a:bodyPr/>
          <a:lstStyle/>
          <a:p>
            <a:fld id="{7349D5FC-7644-4981-9199-4E71264AD07C}" type="slidenum">
              <a:rPr lang="en-US" smtClean="0"/>
              <a:t>2</a:t>
            </a:fld>
            <a:endParaRPr lang="en-US"/>
          </a:p>
        </p:txBody>
      </p:sp>
    </p:spTree>
    <p:extLst>
      <p:ext uri="{BB962C8B-B14F-4D97-AF65-F5344CB8AC3E}">
        <p14:creationId xmlns:p14="http://schemas.microsoft.com/office/powerpoint/2010/main" val="561244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Culture Investment Technology – Data Infrastructure</a:t>
            </a:r>
          </a:p>
        </p:txBody>
      </p:sp>
      <p:sp>
        <p:nvSpPr>
          <p:cNvPr id="4" name="Slide Number Placeholder 3"/>
          <p:cNvSpPr>
            <a:spLocks noGrp="1"/>
          </p:cNvSpPr>
          <p:nvPr>
            <p:ph type="sldNum" sz="quarter" idx="5"/>
          </p:nvPr>
        </p:nvSpPr>
        <p:spPr/>
        <p:txBody>
          <a:bodyPr/>
          <a:lstStyle/>
          <a:p>
            <a:fld id="{7349D5FC-7644-4981-9199-4E71264AD07C}" type="slidenum">
              <a:rPr lang="en-US" smtClean="0"/>
              <a:t>4</a:t>
            </a:fld>
            <a:endParaRPr lang="en-US"/>
          </a:p>
        </p:txBody>
      </p:sp>
    </p:spTree>
    <p:extLst>
      <p:ext uri="{BB962C8B-B14F-4D97-AF65-F5344CB8AC3E}">
        <p14:creationId xmlns:p14="http://schemas.microsoft.com/office/powerpoint/2010/main" val="38272479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Bridge</a:t>
            </a:r>
            <a:r>
              <a:rPr lang="en-US" baseline="0" dirty="0"/>
              <a:t> example</a:t>
            </a:r>
            <a:endParaRPr lang="en-US" dirty="0"/>
          </a:p>
        </p:txBody>
      </p:sp>
      <p:sp>
        <p:nvSpPr>
          <p:cNvPr id="4" name="Slide Number Placeholder 3"/>
          <p:cNvSpPr>
            <a:spLocks noGrp="1"/>
          </p:cNvSpPr>
          <p:nvPr>
            <p:ph type="sldNum" sz="quarter" idx="5"/>
          </p:nvPr>
        </p:nvSpPr>
        <p:spPr/>
        <p:txBody>
          <a:bodyPr/>
          <a:lstStyle/>
          <a:p>
            <a:fld id="{7349D5FC-7644-4981-9199-4E71264AD07C}" type="slidenum">
              <a:rPr lang="en-US" smtClean="0"/>
              <a:t>5</a:t>
            </a:fld>
            <a:endParaRPr lang="en-US"/>
          </a:p>
        </p:txBody>
      </p:sp>
    </p:spTree>
    <p:extLst>
      <p:ext uri="{BB962C8B-B14F-4D97-AF65-F5344CB8AC3E}">
        <p14:creationId xmlns:p14="http://schemas.microsoft.com/office/powerpoint/2010/main" val="25490149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marL="0" marR="0" indent="0" algn="l">
              <a:spcBef>
                <a:spcPts val="0"/>
              </a:spcBef>
              <a:spcAft>
                <a:spcPts val="0"/>
              </a:spcAft>
              <a:buNone/>
            </a:pPr>
            <a:r>
              <a:rPr lang="en-US" sz="1200" b="0" i="0" u="none" strike="noStrike" dirty="0">
                <a:solidFill>
                  <a:srgbClr val="212121"/>
                </a:solidFill>
                <a:effectLst/>
              </a:rPr>
              <a:t> </a:t>
            </a:r>
            <a:endParaRPr lang="en-US" dirty="0"/>
          </a:p>
        </p:txBody>
      </p:sp>
      <p:sp>
        <p:nvSpPr>
          <p:cNvPr id="4" name="Slide Number Placeholder 3"/>
          <p:cNvSpPr>
            <a:spLocks noGrp="1"/>
          </p:cNvSpPr>
          <p:nvPr>
            <p:ph type="sldNum" sz="quarter" idx="5"/>
          </p:nvPr>
        </p:nvSpPr>
        <p:spPr/>
        <p:txBody>
          <a:bodyPr/>
          <a:lstStyle/>
          <a:p>
            <a:fld id="{7349D5FC-7644-4981-9199-4E71264AD07C}" type="slidenum">
              <a:rPr lang="en-US" smtClean="0"/>
              <a:t>6</a:t>
            </a:fld>
            <a:endParaRPr lang="en-US"/>
          </a:p>
        </p:txBody>
      </p:sp>
    </p:spTree>
    <p:extLst>
      <p:ext uri="{BB962C8B-B14F-4D97-AF65-F5344CB8AC3E}">
        <p14:creationId xmlns:p14="http://schemas.microsoft.com/office/powerpoint/2010/main" val="22810093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49D5FC-7644-4981-9199-4E71264AD07C}" type="slidenum">
              <a:rPr lang="en-US" smtClean="0"/>
              <a:t>7</a:t>
            </a:fld>
            <a:endParaRPr lang="en-US"/>
          </a:p>
        </p:txBody>
      </p:sp>
    </p:spTree>
    <p:extLst>
      <p:ext uri="{BB962C8B-B14F-4D97-AF65-F5344CB8AC3E}">
        <p14:creationId xmlns:p14="http://schemas.microsoft.com/office/powerpoint/2010/main" val="561244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49D5FC-7644-4981-9199-4E71264AD07C}" type="slidenum">
              <a:rPr lang="en-US" smtClean="0"/>
              <a:t>9</a:t>
            </a:fld>
            <a:endParaRPr lang="en-US"/>
          </a:p>
        </p:txBody>
      </p:sp>
    </p:spTree>
    <p:extLst>
      <p:ext uri="{BB962C8B-B14F-4D97-AF65-F5344CB8AC3E}">
        <p14:creationId xmlns:p14="http://schemas.microsoft.com/office/powerpoint/2010/main" val="9171589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349D5FC-7644-4981-9199-4E71264AD07C}" type="slidenum">
              <a:rPr lang="en-US" smtClean="0"/>
              <a:t>11</a:t>
            </a:fld>
            <a:endParaRPr lang="en-US"/>
          </a:p>
        </p:txBody>
      </p:sp>
    </p:spTree>
    <p:extLst>
      <p:ext uri="{BB962C8B-B14F-4D97-AF65-F5344CB8AC3E}">
        <p14:creationId xmlns:p14="http://schemas.microsoft.com/office/powerpoint/2010/main" val="30719312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marL="0" marR="0" indent="0" algn="l">
              <a:spcBef>
                <a:spcPts val="0"/>
              </a:spcBef>
              <a:spcAft>
                <a:spcPts val="0"/>
              </a:spcAft>
              <a:buNone/>
            </a:pPr>
            <a:r>
              <a:rPr lang="en-US" sz="1200" b="0" i="0" u="none" strike="noStrike" dirty="0">
                <a:solidFill>
                  <a:srgbClr val="212121"/>
                </a:solidFill>
                <a:effectLst/>
              </a:rPr>
              <a:t> </a:t>
            </a:r>
            <a:endParaRPr lang="en-US" dirty="0"/>
          </a:p>
        </p:txBody>
      </p:sp>
      <p:sp>
        <p:nvSpPr>
          <p:cNvPr id="4" name="Slide Number Placeholder 3"/>
          <p:cNvSpPr>
            <a:spLocks noGrp="1"/>
          </p:cNvSpPr>
          <p:nvPr>
            <p:ph type="sldNum" sz="quarter" idx="5"/>
          </p:nvPr>
        </p:nvSpPr>
        <p:spPr/>
        <p:txBody>
          <a:bodyPr/>
          <a:lstStyle/>
          <a:p>
            <a:fld id="{7349D5FC-7644-4981-9199-4E71264AD07C}" type="slidenum">
              <a:rPr lang="en-US" smtClean="0"/>
              <a:t>13</a:t>
            </a:fld>
            <a:endParaRPr lang="en-US"/>
          </a:p>
        </p:txBody>
      </p:sp>
    </p:spTree>
    <p:extLst>
      <p:ext uri="{BB962C8B-B14F-4D97-AF65-F5344CB8AC3E}">
        <p14:creationId xmlns:p14="http://schemas.microsoft.com/office/powerpoint/2010/main" val="35541282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Title 1"/>
          <p:cNvSpPr>
            <a:spLocks noGrp="1"/>
          </p:cNvSpPr>
          <p:nvPr>
            <p:ph type="title" hasCustomPrompt="1"/>
          </p:nvPr>
        </p:nvSpPr>
        <p:spPr>
          <a:xfrm>
            <a:off x="4086224" y="1447481"/>
            <a:ext cx="7191375" cy="1042987"/>
          </a:xfrm>
        </p:spPr>
        <p:txBody>
          <a:bodyPr tIns="0" anchor="t">
            <a:normAutofit/>
          </a:bodyPr>
          <a:lstStyle>
            <a:lvl1pPr algn="l">
              <a:defRPr sz="5400" b="1" baseline="0">
                <a:latin typeface="Arial" panose="020B0604020202020204" pitchFamily="34" charset="0"/>
                <a:cs typeface="Arial" panose="020B0604020202020204" pitchFamily="34" charset="0"/>
              </a:defRPr>
            </a:lvl1pPr>
          </a:lstStyle>
          <a:p>
            <a:r>
              <a:rPr lang="en-US" dirty="0"/>
              <a:t>TITLE SLIDE: NAME</a:t>
            </a:r>
          </a:p>
        </p:txBody>
      </p:sp>
      <p:sp>
        <p:nvSpPr>
          <p:cNvPr id="12" name="Text Placeholder 2"/>
          <p:cNvSpPr>
            <a:spLocks noGrp="1"/>
          </p:cNvSpPr>
          <p:nvPr>
            <p:ph type="body" idx="1" hasCustomPrompt="1"/>
          </p:nvPr>
        </p:nvSpPr>
        <p:spPr>
          <a:xfrm>
            <a:off x="4092575" y="2490468"/>
            <a:ext cx="7185025" cy="2043432"/>
          </a:xfrm>
        </p:spPr>
        <p:txBody>
          <a:bodyPr anchor="b"/>
          <a:lstStyle>
            <a:lvl1pPr marL="0" indent="0">
              <a:buNone/>
              <a:defRPr sz="2400" baseline="0">
                <a:solidFill>
                  <a:schemeClr val="tx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Speaker information</a:t>
            </a:r>
          </a:p>
        </p:txBody>
      </p:sp>
      <p:sp>
        <p:nvSpPr>
          <p:cNvPr id="13" name="Rectangle 12"/>
          <p:cNvSpPr/>
          <p:nvPr userDrawn="1"/>
        </p:nvSpPr>
        <p:spPr>
          <a:xfrm>
            <a:off x="3667125" y="1604961"/>
            <a:ext cx="85725" cy="28273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1200" y="2247313"/>
            <a:ext cx="2465097" cy="1398942"/>
          </a:xfrm>
          <a:prstGeom prst="rect">
            <a:avLst/>
          </a:prstGeom>
        </p:spPr>
      </p:pic>
      <p:sp>
        <p:nvSpPr>
          <p:cNvPr id="16" name="Rectangle 15"/>
          <p:cNvSpPr/>
          <p:nvPr userDrawn="1"/>
        </p:nvSpPr>
        <p:spPr>
          <a:xfrm>
            <a:off x="1" y="6362700"/>
            <a:ext cx="12192000" cy="4953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9926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Mission Statement Slide">
    <p:spTree>
      <p:nvGrpSpPr>
        <p:cNvPr id="1" name=""/>
        <p:cNvGrpSpPr/>
        <p:nvPr/>
      </p:nvGrpSpPr>
      <p:grpSpPr>
        <a:xfrm>
          <a:off x="0" y="0"/>
          <a:ext cx="0" cy="0"/>
          <a:chOff x="0" y="0"/>
          <a:chExt cx="0" cy="0"/>
        </a:xfrm>
      </p:grpSpPr>
      <p:sp>
        <p:nvSpPr>
          <p:cNvPr id="7" name="Rectangle 6"/>
          <p:cNvSpPr/>
          <p:nvPr userDrawn="1"/>
        </p:nvSpPr>
        <p:spPr>
          <a:xfrm>
            <a:off x="3667126" y="1004341"/>
            <a:ext cx="107706" cy="44418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11200" y="2247313"/>
            <a:ext cx="2465097" cy="1398942"/>
          </a:xfrm>
          <a:prstGeom prst="rect">
            <a:avLst/>
          </a:prstGeom>
        </p:spPr>
      </p:pic>
      <p:sp>
        <p:nvSpPr>
          <p:cNvPr id="13" name="Rectangle 12"/>
          <p:cNvSpPr/>
          <p:nvPr userDrawn="1"/>
        </p:nvSpPr>
        <p:spPr>
          <a:xfrm>
            <a:off x="1" y="6362700"/>
            <a:ext cx="12192000" cy="4953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 Placeholder 2"/>
          <p:cNvSpPr>
            <a:spLocks noGrp="1"/>
          </p:cNvSpPr>
          <p:nvPr>
            <p:ph type="body" idx="1" hasCustomPrompt="1"/>
          </p:nvPr>
        </p:nvSpPr>
        <p:spPr>
          <a:xfrm>
            <a:off x="4134779" y="1004341"/>
            <a:ext cx="6729533" cy="4598790"/>
          </a:xfrm>
        </p:spPr>
        <p:txBody>
          <a:bodyPr>
            <a:noAutofit/>
          </a:bodyPr>
          <a:lstStyle>
            <a:lvl1pPr marL="0" indent="0">
              <a:buNone/>
              <a:defRPr sz="1800" baseline="0">
                <a:solidFill>
                  <a:schemeClr val="tx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a:lnSpc>
                <a:spcPct val="110000"/>
              </a:lnSpc>
            </a:pPr>
            <a:r>
              <a:rPr lang="en-US" sz="2400" dirty="0"/>
              <a:t>Content</a:t>
            </a:r>
          </a:p>
          <a:p>
            <a:endParaRPr lang="en-US" dirty="0"/>
          </a:p>
        </p:txBody>
      </p:sp>
    </p:spTree>
    <p:extLst>
      <p:ext uri="{BB962C8B-B14F-4D97-AF65-F5344CB8AC3E}">
        <p14:creationId xmlns:p14="http://schemas.microsoft.com/office/powerpoint/2010/main" val="4048632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entered Section">
    <p:spTree>
      <p:nvGrpSpPr>
        <p:cNvPr id="1" name=""/>
        <p:cNvGrpSpPr/>
        <p:nvPr/>
      </p:nvGrpSpPr>
      <p:grpSpPr>
        <a:xfrm>
          <a:off x="0" y="0"/>
          <a:ext cx="0" cy="0"/>
          <a:chOff x="0" y="0"/>
          <a:chExt cx="0" cy="0"/>
        </a:xfrm>
      </p:grpSpPr>
      <p:sp>
        <p:nvSpPr>
          <p:cNvPr id="4" name="Rectangle 3"/>
          <p:cNvSpPr/>
          <p:nvPr userDrawn="1"/>
        </p:nvSpPr>
        <p:spPr>
          <a:xfrm>
            <a:off x="0" y="0"/>
            <a:ext cx="12192000" cy="12833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1283368"/>
            <a:ext cx="12192000" cy="157373"/>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2533650" y="1716966"/>
            <a:ext cx="73152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4724400" y="6356350"/>
            <a:ext cx="2743200" cy="365125"/>
          </a:xfrm>
        </p:spPr>
        <p:txBody>
          <a:bodyPr/>
          <a:lstStyle>
            <a:lvl1pPr algn="ctr">
              <a:defRPr/>
            </a:lvl1pPr>
          </a:lstStyle>
          <a:p>
            <a:fld id="{8C7C9E5F-8B91-4FE5-96C2-A2C328B5021F}" type="slidenum">
              <a:rPr lang="en-US" smtClean="0"/>
              <a:pPr/>
              <a:t>‹#›</a:t>
            </a:fld>
            <a:endParaRPr lang="en-US"/>
          </a:p>
        </p:txBody>
      </p:sp>
      <p:sp>
        <p:nvSpPr>
          <p:cNvPr id="9" name="Rectangle 8"/>
          <p:cNvSpPr/>
          <p:nvPr userDrawn="1"/>
        </p:nvSpPr>
        <p:spPr>
          <a:xfrm>
            <a:off x="546100" y="6632575"/>
            <a:ext cx="11099800" cy="88900"/>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10135897" y="5816600"/>
            <a:ext cx="1752600" cy="108267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99397" y="5942679"/>
            <a:ext cx="1612900" cy="915321"/>
          </a:xfrm>
          <a:prstGeom prst="rect">
            <a:avLst/>
          </a:prstGeom>
        </p:spPr>
      </p:pic>
      <p:sp>
        <p:nvSpPr>
          <p:cNvPr id="15" name="Title 1"/>
          <p:cNvSpPr>
            <a:spLocks noGrp="1"/>
          </p:cNvSpPr>
          <p:nvPr>
            <p:ph type="title"/>
          </p:nvPr>
        </p:nvSpPr>
        <p:spPr>
          <a:xfrm>
            <a:off x="0" y="352926"/>
            <a:ext cx="12192000" cy="1087815"/>
          </a:xfrm>
        </p:spPr>
        <p:txBody>
          <a:bodyPr/>
          <a:lstStyle>
            <a:lvl1pPr algn="ctr">
              <a:defRPr>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162699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eft Title with two">
    <p:spTree>
      <p:nvGrpSpPr>
        <p:cNvPr id="1" name=""/>
        <p:cNvGrpSpPr/>
        <p:nvPr/>
      </p:nvGrpSpPr>
      <p:grpSpPr>
        <a:xfrm>
          <a:off x="0" y="0"/>
          <a:ext cx="0" cy="0"/>
          <a:chOff x="0" y="0"/>
          <a:chExt cx="0" cy="0"/>
        </a:xfrm>
      </p:grpSpPr>
      <p:sp>
        <p:nvSpPr>
          <p:cNvPr id="10" name="Rectangle 9"/>
          <p:cNvSpPr/>
          <p:nvPr userDrawn="1"/>
        </p:nvSpPr>
        <p:spPr>
          <a:xfrm>
            <a:off x="546100" y="6632575"/>
            <a:ext cx="11099800" cy="88900"/>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1"/>
            <a:ext cx="12192000" cy="1384300"/>
          </a:xfrm>
          <a:solidFill>
            <a:schemeClr val="accent2"/>
          </a:solidFill>
        </p:spPr>
        <p:txBody>
          <a:bodyPr lIns="548640" anchor="b" anchorCtr="0"/>
          <a:lstStyle>
            <a:lvl1pPr>
              <a:defRPr>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9" name="Rectangle 8"/>
          <p:cNvSpPr/>
          <p:nvPr userDrawn="1"/>
        </p:nvSpPr>
        <p:spPr>
          <a:xfrm>
            <a:off x="10135897" y="5816600"/>
            <a:ext cx="1752600" cy="108267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99397" y="5942679"/>
            <a:ext cx="1612900" cy="915321"/>
          </a:xfrm>
          <a:prstGeom prst="rect">
            <a:avLst/>
          </a:prstGeom>
        </p:spPr>
      </p:pic>
      <p:sp>
        <p:nvSpPr>
          <p:cNvPr id="12" name="Rectangle 11"/>
          <p:cNvSpPr/>
          <p:nvPr userDrawn="1"/>
        </p:nvSpPr>
        <p:spPr>
          <a:xfrm>
            <a:off x="-17754" y="1354492"/>
            <a:ext cx="12209753" cy="155888"/>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2"/>
          <p:cNvSpPr>
            <a:spLocks noGrp="1"/>
          </p:cNvSpPr>
          <p:nvPr>
            <p:ph sz="half" idx="1"/>
          </p:nvPr>
        </p:nvSpPr>
        <p:spPr>
          <a:xfrm>
            <a:off x="838200" y="1825625"/>
            <a:ext cx="51816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3"/>
          <p:cNvSpPr>
            <a:spLocks noGrp="1"/>
          </p:cNvSpPr>
          <p:nvPr>
            <p:ph sz="half" idx="2"/>
          </p:nvPr>
        </p:nvSpPr>
        <p:spPr>
          <a:xfrm>
            <a:off x="6172200" y="1825625"/>
            <a:ext cx="51816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87221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entered - No logo">
    <p:spTree>
      <p:nvGrpSpPr>
        <p:cNvPr id="1" name=""/>
        <p:cNvGrpSpPr/>
        <p:nvPr/>
      </p:nvGrpSpPr>
      <p:grpSpPr>
        <a:xfrm>
          <a:off x="0" y="0"/>
          <a:ext cx="0" cy="0"/>
          <a:chOff x="0" y="0"/>
          <a:chExt cx="0" cy="0"/>
        </a:xfrm>
      </p:grpSpPr>
      <p:sp>
        <p:nvSpPr>
          <p:cNvPr id="15" name="Rectangle 14"/>
          <p:cNvSpPr/>
          <p:nvPr userDrawn="1"/>
        </p:nvSpPr>
        <p:spPr>
          <a:xfrm>
            <a:off x="0" y="0"/>
            <a:ext cx="12192000" cy="12833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0" y="1283368"/>
            <a:ext cx="12192000" cy="157373"/>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Content Placeholder 2"/>
          <p:cNvSpPr>
            <a:spLocks noGrp="1"/>
          </p:cNvSpPr>
          <p:nvPr>
            <p:ph idx="1"/>
          </p:nvPr>
        </p:nvSpPr>
        <p:spPr>
          <a:xfrm>
            <a:off x="2533650" y="1716966"/>
            <a:ext cx="73152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Slide Number Placeholder 5"/>
          <p:cNvSpPr>
            <a:spLocks noGrp="1"/>
          </p:cNvSpPr>
          <p:nvPr>
            <p:ph type="sldNum" sz="quarter" idx="12"/>
          </p:nvPr>
        </p:nvSpPr>
        <p:spPr>
          <a:xfrm>
            <a:off x="4724400" y="6356350"/>
            <a:ext cx="2743200" cy="365125"/>
          </a:xfrm>
        </p:spPr>
        <p:txBody>
          <a:bodyPr/>
          <a:lstStyle>
            <a:lvl1pPr algn="ctr">
              <a:defRPr/>
            </a:lvl1pPr>
          </a:lstStyle>
          <a:p>
            <a:fld id="{8C7C9E5F-8B91-4FE5-96C2-A2C328B5021F}" type="slidenum">
              <a:rPr lang="en-US" smtClean="0"/>
              <a:pPr/>
              <a:t>‹#›</a:t>
            </a:fld>
            <a:endParaRPr lang="en-US"/>
          </a:p>
        </p:txBody>
      </p:sp>
      <p:sp>
        <p:nvSpPr>
          <p:cNvPr id="19" name="Rectangle 18"/>
          <p:cNvSpPr/>
          <p:nvPr userDrawn="1"/>
        </p:nvSpPr>
        <p:spPr>
          <a:xfrm>
            <a:off x="546100" y="6632575"/>
            <a:ext cx="11099800" cy="88900"/>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itle 1"/>
          <p:cNvSpPr>
            <a:spLocks noGrp="1"/>
          </p:cNvSpPr>
          <p:nvPr>
            <p:ph type="title"/>
          </p:nvPr>
        </p:nvSpPr>
        <p:spPr>
          <a:xfrm>
            <a:off x="0" y="352926"/>
            <a:ext cx="12192000" cy="1087815"/>
          </a:xfrm>
        </p:spPr>
        <p:txBody>
          <a:bodyPr/>
          <a:lstStyle>
            <a:lvl1pPr algn="ctr">
              <a:defRPr>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903989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userDrawn="1"/>
        </p:nvSpPr>
        <p:spPr>
          <a:xfrm>
            <a:off x="4562475" y="0"/>
            <a:ext cx="762952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23875" y="390525"/>
            <a:ext cx="3467101" cy="1114425"/>
          </a:xfrm>
        </p:spPr>
        <p:txBody>
          <a:bodyPr anchor="b"/>
          <a:lstStyle>
            <a:lvl1pPr>
              <a:defRPr sz="32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Picture Placeholder 2"/>
          <p:cNvSpPr>
            <a:spLocks noGrp="1"/>
          </p:cNvSpPr>
          <p:nvPr>
            <p:ph type="pic" idx="1"/>
          </p:nvPr>
        </p:nvSpPr>
        <p:spPr>
          <a:xfrm>
            <a:off x="4860758" y="390525"/>
            <a:ext cx="7007392" cy="6153150"/>
          </a:xfrm>
        </p:spPr>
        <p:txBody>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23876" y="1990726"/>
            <a:ext cx="3467100" cy="3811588"/>
          </a:xfr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Rectangle 6"/>
          <p:cNvSpPr/>
          <p:nvPr userDrawn="1"/>
        </p:nvSpPr>
        <p:spPr>
          <a:xfrm>
            <a:off x="4479925" y="1"/>
            <a:ext cx="125414" cy="6858000"/>
          </a:xfrm>
          <a:prstGeom prst="rect">
            <a:avLst/>
          </a:prstGeom>
          <a:gradFill flip="none" rotWithShape="1">
            <a:gsLst>
              <a:gs pos="0">
                <a:schemeClr val="accent3"/>
              </a:gs>
              <a:gs pos="100000">
                <a:schemeClr val="accent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userDrawn="1"/>
        </p:nvSpPr>
        <p:spPr>
          <a:xfrm>
            <a:off x="7550150" y="6331506"/>
            <a:ext cx="4479925" cy="369332"/>
          </a:xfrm>
          <a:prstGeom prst="rect">
            <a:avLst/>
          </a:prstGeom>
          <a:noFill/>
        </p:spPr>
        <p:txBody>
          <a:bodyPr wrap="square" rtlCol="0">
            <a:spAutoFit/>
          </a:bodyPr>
          <a:lstStyle/>
          <a:p>
            <a:pPr algn="r"/>
            <a:r>
              <a:rPr lang="en-US" b="1" dirty="0">
                <a:solidFill>
                  <a:schemeClr val="bg1"/>
                </a:solidFill>
              </a:rPr>
              <a:t>KENTUCKY</a:t>
            </a:r>
            <a:r>
              <a:rPr lang="en-US" b="1" baseline="0" dirty="0">
                <a:solidFill>
                  <a:schemeClr val="bg1"/>
                </a:solidFill>
              </a:rPr>
              <a:t> TRANSPORTATION CABINET</a:t>
            </a:r>
            <a:endParaRPr lang="en-US" b="1" dirty="0">
              <a:solidFill>
                <a:schemeClr val="bg1"/>
              </a:solidFill>
            </a:endParaRPr>
          </a:p>
        </p:txBody>
      </p:sp>
    </p:spTree>
    <p:extLst>
      <p:ext uri="{BB962C8B-B14F-4D97-AF65-F5344CB8AC3E}">
        <p14:creationId xmlns:p14="http://schemas.microsoft.com/office/powerpoint/2010/main" val="3850814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4" name="Rectangle 13"/>
          <p:cNvSpPr/>
          <p:nvPr userDrawn="1"/>
        </p:nvSpPr>
        <p:spPr>
          <a:xfrm>
            <a:off x="9931399" y="0"/>
            <a:ext cx="2120900" cy="6189663"/>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9788" y="365125"/>
            <a:ext cx="8723312" cy="1325563"/>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839789" y="1681163"/>
            <a:ext cx="4227511" cy="82391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4227511" cy="36845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232400" y="1681163"/>
            <a:ext cx="4330700" cy="82391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232400" y="2505075"/>
            <a:ext cx="4330700" cy="36845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3A066BC-843C-419F-9977-D35BD11A7620}" type="datetimeFigureOut">
              <a:rPr lang="en-US" smtClean="0"/>
              <a:t>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7C9E5F-8B91-4FE5-96C2-A2C328B5021F}" type="slidenum">
              <a:rPr lang="en-US" smtClean="0"/>
              <a:t>‹#›</a:t>
            </a:fld>
            <a:endParaRPr lang="en-US"/>
          </a:p>
        </p:txBody>
      </p:sp>
      <p:sp>
        <p:nvSpPr>
          <p:cNvPr id="10" name="Rectangle 9"/>
          <p:cNvSpPr/>
          <p:nvPr userDrawn="1"/>
        </p:nvSpPr>
        <p:spPr>
          <a:xfrm>
            <a:off x="9931399" y="1"/>
            <a:ext cx="2120900" cy="16906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Picture Placeholder 2"/>
          <p:cNvSpPr>
            <a:spLocks noGrp="1"/>
          </p:cNvSpPr>
          <p:nvPr>
            <p:ph type="pic" idx="13"/>
          </p:nvPr>
        </p:nvSpPr>
        <p:spPr>
          <a:xfrm>
            <a:off x="9931399" y="1690688"/>
            <a:ext cx="2120900" cy="5176836"/>
          </a:xfrm>
          <a:solidFill>
            <a:schemeClr val="accent2"/>
          </a:solidFill>
        </p:spPr>
        <p:txBody>
          <a:bodyPr anchor="ctr"/>
          <a:lstStyle>
            <a:lvl1pPr marL="0" indent="0" algn="ctr">
              <a:buNone/>
              <a:defRPr sz="3200">
                <a:solidFill>
                  <a:schemeClr val="bg1"/>
                </a:solidFill>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5" name="Rectangle 14"/>
          <p:cNvSpPr/>
          <p:nvPr userDrawn="1"/>
        </p:nvSpPr>
        <p:spPr>
          <a:xfrm>
            <a:off x="101600" y="1604168"/>
            <a:ext cx="11825802" cy="86519"/>
          </a:xfrm>
          <a:prstGeom prst="rect">
            <a:avLst/>
          </a:prstGeom>
          <a:gradFill flip="none" rotWithShape="1">
            <a:gsLst>
              <a:gs pos="0">
                <a:schemeClr val="accent3"/>
              </a:gs>
              <a:gs pos="50000">
                <a:schemeClr val="bg2">
                  <a:lumMod val="50000"/>
                  <a:tint val="44500"/>
                  <a:satMod val="160000"/>
                </a:schemeClr>
              </a:gs>
              <a:gs pos="100000">
                <a:schemeClr val="accent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10135897" y="5816600"/>
            <a:ext cx="1752600" cy="108267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135897" y="365125"/>
            <a:ext cx="1850456" cy="1050134"/>
          </a:xfrm>
          <a:prstGeom prst="rect">
            <a:avLst/>
          </a:prstGeom>
        </p:spPr>
      </p:pic>
    </p:spTree>
    <p:extLst>
      <p:ext uri="{BB962C8B-B14F-4D97-AF65-F5344CB8AC3E}">
        <p14:creationId xmlns:p14="http://schemas.microsoft.com/office/powerpoint/2010/main" val="985471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8" name="Text Placeholder 3"/>
          <p:cNvSpPr>
            <a:spLocks noGrp="1"/>
          </p:cNvSpPr>
          <p:nvPr>
            <p:ph type="body" sz="half" idx="2" hasCustomPrompt="1"/>
          </p:nvPr>
        </p:nvSpPr>
        <p:spPr>
          <a:xfrm>
            <a:off x="3860596" y="2323306"/>
            <a:ext cx="5826035" cy="2899623"/>
          </a:xfrm>
        </p:spPr>
        <p:txBody>
          <a:bodyPr>
            <a:normAutofit/>
          </a:bodyPr>
          <a:lstStyle>
            <a:lvl1pPr marL="0" indent="0" algn="l">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Information</a:t>
            </a:r>
          </a:p>
          <a:p>
            <a:pPr lvl="0"/>
            <a:endParaRPr lang="en-US" dirty="0"/>
          </a:p>
          <a:p>
            <a:pPr lvl="0"/>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4270" y="3371680"/>
            <a:ext cx="380063" cy="380063"/>
          </a:xfrm>
          <a:prstGeom prst="rect">
            <a:avLst/>
          </a:prstGeom>
        </p:spPr>
      </p:pic>
      <p:sp>
        <p:nvSpPr>
          <p:cNvPr id="2" name="Rectangle 1"/>
          <p:cNvSpPr/>
          <p:nvPr userDrawn="1"/>
        </p:nvSpPr>
        <p:spPr>
          <a:xfrm>
            <a:off x="1089708" y="2840199"/>
            <a:ext cx="1310361" cy="400110"/>
          </a:xfrm>
          <a:prstGeom prst="rect">
            <a:avLst/>
          </a:prstGeom>
        </p:spPr>
        <p:txBody>
          <a:bodyPr wrap="square">
            <a:spAutoFit/>
          </a:bodyPr>
          <a:lstStyle/>
          <a:p>
            <a:pPr lvl="0"/>
            <a:r>
              <a:rPr lang="en-US" sz="2000" dirty="0">
                <a:latin typeface="Arial" panose="020B0604020202020204" pitchFamily="34" charset="0"/>
                <a:cs typeface="Arial" panose="020B0604020202020204" pitchFamily="34" charset="0"/>
              </a:rPr>
              <a:t>@</a:t>
            </a:r>
            <a:r>
              <a:rPr lang="en-US" sz="1800" dirty="0">
                <a:latin typeface="Arial" panose="020B0604020202020204" pitchFamily="34" charset="0"/>
                <a:cs typeface="Arial" panose="020B0604020202020204" pitchFamily="34" charset="0"/>
              </a:rPr>
              <a:t>KYTC</a:t>
            </a:r>
          </a:p>
        </p:txBody>
      </p:sp>
      <p:sp>
        <p:nvSpPr>
          <p:cNvPr id="10" name="Rectangle 9"/>
          <p:cNvSpPr/>
          <p:nvPr userDrawn="1"/>
        </p:nvSpPr>
        <p:spPr>
          <a:xfrm flipH="1">
            <a:off x="3525396" y="1257300"/>
            <a:ext cx="96390" cy="396562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91280" y="1257300"/>
            <a:ext cx="2465097" cy="1398942"/>
          </a:xfrm>
          <a:prstGeom prst="rect">
            <a:avLst/>
          </a:prstGeom>
        </p:spPr>
      </p:pic>
      <p:sp>
        <p:nvSpPr>
          <p:cNvPr id="3" name="Rectangle 2"/>
          <p:cNvSpPr/>
          <p:nvPr userDrawn="1"/>
        </p:nvSpPr>
        <p:spPr>
          <a:xfrm>
            <a:off x="522789" y="4853595"/>
            <a:ext cx="2593559" cy="415498"/>
          </a:xfrm>
          <a:prstGeom prst="rect">
            <a:avLst/>
          </a:prstGeom>
        </p:spPr>
        <p:txBody>
          <a:bodyPr wrap="square">
            <a:spAutoFit/>
          </a:bodyPr>
          <a:lstStyle/>
          <a:p>
            <a:pPr lvl="0" algn="ctr"/>
            <a:r>
              <a:rPr lang="en-US" sz="2100" dirty="0"/>
              <a:t>transportation.ky.gov</a:t>
            </a:r>
          </a:p>
        </p:txBody>
      </p:sp>
      <p:sp>
        <p:nvSpPr>
          <p:cNvPr id="12" name="Rectangle 11"/>
          <p:cNvSpPr/>
          <p:nvPr userDrawn="1"/>
        </p:nvSpPr>
        <p:spPr>
          <a:xfrm>
            <a:off x="1" y="6362700"/>
            <a:ext cx="12192000" cy="4953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a:spLocks noGrp="1"/>
          </p:cNvSpPr>
          <p:nvPr>
            <p:ph type="title" hasCustomPrompt="1"/>
          </p:nvPr>
        </p:nvSpPr>
        <p:spPr>
          <a:xfrm>
            <a:off x="3854870" y="1257300"/>
            <a:ext cx="7191375" cy="1042987"/>
          </a:xfrm>
        </p:spPr>
        <p:txBody>
          <a:bodyPr tIns="0" anchor="t">
            <a:noAutofit/>
          </a:bodyPr>
          <a:lstStyle>
            <a:lvl1pPr algn="l">
              <a:defRPr sz="4400" b="1" baseline="0">
                <a:latin typeface="Arial" panose="020B0604020202020204" pitchFamily="34" charset="0"/>
                <a:cs typeface="Arial" panose="020B0604020202020204" pitchFamily="34" charset="0"/>
              </a:defRPr>
            </a:lvl1pPr>
          </a:lstStyle>
          <a:p>
            <a:r>
              <a:rPr lang="en-US" dirty="0"/>
              <a:t>QUESTIONS?</a:t>
            </a:r>
          </a:p>
        </p:txBody>
      </p:sp>
      <p:sp>
        <p:nvSpPr>
          <p:cNvPr id="14" name="Rectangle 13"/>
          <p:cNvSpPr/>
          <p:nvPr userDrawn="1"/>
        </p:nvSpPr>
        <p:spPr>
          <a:xfrm>
            <a:off x="1089708" y="3350046"/>
            <a:ext cx="1426476" cy="369332"/>
          </a:xfrm>
          <a:prstGeom prst="rect">
            <a:avLst/>
          </a:prstGeom>
        </p:spPr>
        <p:txBody>
          <a:bodyPr wrap="square">
            <a:spAutoFit/>
          </a:bodyPr>
          <a:lstStyle/>
          <a:p>
            <a:pPr lvl="0"/>
            <a:r>
              <a:rPr lang="en-US" sz="1800" dirty="0">
                <a:latin typeface="Arial" panose="020B0604020202020204" pitchFamily="34" charset="0"/>
                <a:cs typeface="Arial" panose="020B0604020202020204" pitchFamily="34" charset="0"/>
              </a:rPr>
              <a:t>@kytc120</a:t>
            </a:r>
          </a:p>
        </p:txBody>
      </p:sp>
      <p:sp>
        <p:nvSpPr>
          <p:cNvPr id="15" name="TextBox 14"/>
          <p:cNvSpPr txBox="1"/>
          <p:nvPr userDrawn="1"/>
        </p:nvSpPr>
        <p:spPr>
          <a:xfrm>
            <a:off x="1089708" y="3859893"/>
            <a:ext cx="1957541" cy="369332"/>
          </a:xfrm>
          <a:prstGeom prst="rect">
            <a:avLst/>
          </a:prstGeom>
          <a:noFill/>
        </p:spPr>
        <p:txBody>
          <a:bodyPr wrap="square" rtlCol="0">
            <a:spAutoFit/>
          </a:bodyPr>
          <a:lstStyle/>
          <a:p>
            <a:r>
              <a:rPr lang="en-US" sz="1800" kern="1200" dirty="0">
                <a:solidFill>
                  <a:schemeClr val="tx1"/>
                </a:solidFill>
                <a:effectLst/>
                <a:latin typeface="+mn-lt"/>
                <a:ea typeface="+mn-ea"/>
                <a:cs typeface="+mn-cs"/>
              </a:rPr>
              <a:t>@</a:t>
            </a:r>
            <a:r>
              <a:rPr lang="en-US" sz="1800" kern="1200" dirty="0" err="1">
                <a:solidFill>
                  <a:schemeClr val="tx1"/>
                </a:solidFill>
                <a:effectLst/>
                <a:latin typeface="+mn-lt"/>
                <a:ea typeface="+mn-ea"/>
                <a:cs typeface="+mn-cs"/>
              </a:rPr>
              <a:t>KYtransportation</a:t>
            </a:r>
            <a:endParaRPr lang="en-US" dirty="0"/>
          </a:p>
        </p:txBody>
      </p:sp>
      <p:sp>
        <p:nvSpPr>
          <p:cNvPr id="16" name="TextBox 15"/>
          <p:cNvSpPr txBox="1"/>
          <p:nvPr userDrawn="1"/>
        </p:nvSpPr>
        <p:spPr>
          <a:xfrm>
            <a:off x="1089708" y="4342163"/>
            <a:ext cx="1957541" cy="369332"/>
          </a:xfrm>
          <a:prstGeom prst="rect">
            <a:avLst/>
          </a:prstGeom>
          <a:noFill/>
        </p:spPr>
        <p:txBody>
          <a:bodyPr wrap="square" rtlCol="0">
            <a:spAutoFit/>
          </a:bodyPr>
          <a:lstStyle/>
          <a:p>
            <a:r>
              <a:rPr lang="en-US" sz="1800" kern="1200" dirty="0">
                <a:solidFill>
                  <a:schemeClr val="tx1"/>
                </a:solidFill>
                <a:effectLst/>
                <a:latin typeface="+mn-lt"/>
                <a:ea typeface="+mn-ea"/>
                <a:cs typeface="+mn-cs"/>
              </a:rPr>
              <a:t>@</a:t>
            </a:r>
            <a:r>
              <a:rPr lang="en-US" sz="1800" kern="1200" dirty="0" err="1">
                <a:solidFill>
                  <a:schemeClr val="tx1"/>
                </a:solidFill>
                <a:effectLst/>
                <a:latin typeface="+mn-lt"/>
                <a:ea typeface="+mn-ea"/>
                <a:cs typeface="+mn-cs"/>
              </a:rPr>
              <a:t>KYtransportation</a:t>
            </a:r>
            <a:endParaRPr lang="en-US" dirty="0"/>
          </a:p>
        </p:txBody>
      </p:sp>
      <p:pic>
        <p:nvPicPr>
          <p:cNvPr id="17" name="Picture 1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76493" y="4375341"/>
            <a:ext cx="375616" cy="263520"/>
          </a:xfrm>
          <a:prstGeom prst="rect">
            <a:avLst/>
          </a:prstGeom>
        </p:spPr>
      </p:pic>
      <p:pic>
        <p:nvPicPr>
          <p:cNvPr id="18" name="Picture 17"/>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676727" y="2873887"/>
            <a:ext cx="375148" cy="375148"/>
          </a:xfrm>
          <a:prstGeom prst="rect">
            <a:avLst/>
          </a:prstGeom>
        </p:spPr>
      </p:pic>
      <p:pic>
        <p:nvPicPr>
          <p:cNvPr id="19" name="Picture 18"/>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679935" y="3857035"/>
            <a:ext cx="368733" cy="368733"/>
          </a:xfrm>
          <a:prstGeom prst="rect">
            <a:avLst/>
          </a:prstGeom>
        </p:spPr>
      </p:pic>
    </p:spTree>
    <p:extLst>
      <p:ext uri="{BB962C8B-B14F-4D97-AF65-F5344CB8AC3E}">
        <p14:creationId xmlns:p14="http://schemas.microsoft.com/office/powerpoint/2010/main" val="2026913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A066BC-843C-419F-9977-D35BD11A7620}" type="datetimeFigureOut">
              <a:rPr lang="en-US" smtClean="0"/>
              <a:t>1/10/2025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7C9E5F-8B91-4FE5-96C2-A2C328B5021F}" type="slidenum">
              <a:rPr lang="en-US" smtClean="0"/>
              <a:t>‹#›</a:t>
            </a:fld>
            <a:endParaRPr lang="en-US"/>
          </a:p>
        </p:txBody>
      </p:sp>
    </p:spTree>
    <p:extLst>
      <p:ext uri="{BB962C8B-B14F-4D97-AF65-F5344CB8AC3E}">
        <p14:creationId xmlns:p14="http://schemas.microsoft.com/office/powerpoint/2010/main" val="185951366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4" r:id="rId4"/>
    <p:sldLayoutId id="2147483652" r:id="rId5"/>
    <p:sldLayoutId id="2147483657" r:id="rId6"/>
    <p:sldLayoutId id="2147483653" r:id="rId7"/>
    <p:sldLayoutId id="2147483655"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hyperlink" Target="https://trak.kytc.ky.gov/"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1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12.pn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15.sv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61995" y="1447481"/>
            <a:ext cx="8078993" cy="1042987"/>
          </a:xfrm>
        </p:spPr>
        <p:txBody>
          <a:bodyPr>
            <a:normAutofit/>
          </a:bodyPr>
          <a:lstStyle/>
          <a:p>
            <a:r>
              <a:rPr lang="en-US" dirty="0"/>
              <a:t>Performance Program</a:t>
            </a:r>
          </a:p>
        </p:txBody>
      </p:sp>
      <p:sp>
        <p:nvSpPr>
          <p:cNvPr id="3" name="Text Placeholder 2"/>
          <p:cNvSpPr>
            <a:spLocks noGrp="1"/>
          </p:cNvSpPr>
          <p:nvPr>
            <p:ph type="body" idx="1"/>
          </p:nvPr>
        </p:nvSpPr>
        <p:spPr/>
        <p:txBody>
          <a:bodyPr/>
          <a:lstStyle/>
          <a:p>
            <a:r>
              <a:rPr lang="en-US" dirty="0"/>
              <a:t>Statewide Transportation Planning Meeting</a:t>
            </a:r>
          </a:p>
          <a:p>
            <a:r>
              <a:rPr lang="en-US" dirty="0"/>
              <a:t>Tracy Nowaczyk, P.E.</a:t>
            </a:r>
          </a:p>
          <a:p>
            <a:endParaRPr lang="en-US" dirty="0"/>
          </a:p>
          <a:p>
            <a:r>
              <a:rPr lang="en-US" dirty="0"/>
              <a:t>January 2025</a:t>
            </a:r>
          </a:p>
        </p:txBody>
      </p:sp>
    </p:spTree>
    <p:extLst>
      <p:ext uri="{BB962C8B-B14F-4D97-AF65-F5344CB8AC3E}">
        <p14:creationId xmlns:p14="http://schemas.microsoft.com/office/powerpoint/2010/main" val="1511550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9D98CA8-E135-C3A8-6F32-FC5BC7EEA219}"/>
              </a:ext>
            </a:extLst>
          </p:cNvPr>
          <p:cNvSpPr>
            <a:spLocks noGrp="1"/>
          </p:cNvSpPr>
          <p:nvPr>
            <p:ph type="title"/>
          </p:nvPr>
        </p:nvSpPr>
        <p:spPr/>
        <p:txBody>
          <a:bodyPr/>
          <a:lstStyle/>
          <a:p>
            <a:r>
              <a:rPr lang="en-US" dirty="0"/>
              <a:t>TRAK Dashboard</a:t>
            </a:r>
          </a:p>
        </p:txBody>
      </p:sp>
      <p:sp>
        <p:nvSpPr>
          <p:cNvPr id="7" name="Text Placeholder 6">
            <a:extLst>
              <a:ext uri="{FF2B5EF4-FFF2-40B4-BE49-F238E27FC236}">
                <a16:creationId xmlns:a16="http://schemas.microsoft.com/office/drawing/2014/main" id="{E594DDEC-AF0D-1005-8F2F-174D0CF0E92C}"/>
              </a:ext>
            </a:extLst>
          </p:cNvPr>
          <p:cNvSpPr>
            <a:spLocks noGrp="1"/>
          </p:cNvSpPr>
          <p:nvPr>
            <p:ph type="body" idx="1"/>
          </p:nvPr>
        </p:nvSpPr>
        <p:spPr/>
        <p:txBody>
          <a:bodyPr/>
          <a:lstStyle/>
          <a:p>
            <a:r>
              <a:rPr lang="en-US" dirty="0"/>
              <a:t>What It Has</a:t>
            </a:r>
          </a:p>
        </p:txBody>
      </p:sp>
      <p:sp>
        <p:nvSpPr>
          <p:cNvPr id="8" name="Content Placeholder 7">
            <a:extLst>
              <a:ext uri="{FF2B5EF4-FFF2-40B4-BE49-F238E27FC236}">
                <a16:creationId xmlns:a16="http://schemas.microsoft.com/office/drawing/2014/main" id="{67E93D9B-EC78-55F1-E07E-D678E2273B9E}"/>
              </a:ext>
            </a:extLst>
          </p:cNvPr>
          <p:cNvSpPr>
            <a:spLocks noGrp="1"/>
          </p:cNvSpPr>
          <p:nvPr>
            <p:ph sz="half" idx="2"/>
          </p:nvPr>
        </p:nvSpPr>
        <p:spPr/>
        <p:txBody>
          <a:bodyPr/>
          <a:lstStyle/>
          <a:p>
            <a:r>
              <a:rPr lang="en-US" dirty="0"/>
              <a:t>Assets</a:t>
            </a:r>
          </a:p>
          <a:p>
            <a:r>
              <a:rPr lang="en-US" dirty="0"/>
              <a:t>Contracts</a:t>
            </a:r>
          </a:p>
          <a:p>
            <a:r>
              <a:rPr lang="en-US" dirty="0"/>
              <a:t>Six Year Plan</a:t>
            </a:r>
          </a:p>
          <a:p>
            <a:r>
              <a:rPr lang="en-US" dirty="0"/>
              <a:t>Change Orders</a:t>
            </a:r>
          </a:p>
          <a:p>
            <a:r>
              <a:rPr lang="en-US" dirty="0"/>
              <a:t>Snow and Ice</a:t>
            </a:r>
          </a:p>
          <a:p>
            <a:r>
              <a:rPr lang="en-US" dirty="0"/>
              <a:t>Employees</a:t>
            </a:r>
          </a:p>
          <a:p>
            <a:r>
              <a:rPr lang="en-US" dirty="0"/>
              <a:t>Exploratory Data</a:t>
            </a:r>
          </a:p>
        </p:txBody>
      </p:sp>
      <p:sp>
        <p:nvSpPr>
          <p:cNvPr id="9" name="Text Placeholder 8">
            <a:extLst>
              <a:ext uri="{FF2B5EF4-FFF2-40B4-BE49-F238E27FC236}">
                <a16:creationId xmlns:a16="http://schemas.microsoft.com/office/drawing/2014/main" id="{C727FC5B-F57A-8279-B8E6-8D2007F8F0FF}"/>
              </a:ext>
            </a:extLst>
          </p:cNvPr>
          <p:cNvSpPr>
            <a:spLocks noGrp="1"/>
          </p:cNvSpPr>
          <p:nvPr>
            <p:ph type="body" sz="quarter" idx="3"/>
          </p:nvPr>
        </p:nvSpPr>
        <p:spPr/>
        <p:txBody>
          <a:bodyPr/>
          <a:lstStyle/>
          <a:p>
            <a:r>
              <a:rPr lang="en-US" dirty="0"/>
              <a:t>What It Needs</a:t>
            </a:r>
          </a:p>
        </p:txBody>
      </p:sp>
      <p:sp>
        <p:nvSpPr>
          <p:cNvPr id="10" name="Content Placeholder 9">
            <a:extLst>
              <a:ext uri="{FF2B5EF4-FFF2-40B4-BE49-F238E27FC236}">
                <a16:creationId xmlns:a16="http://schemas.microsoft.com/office/drawing/2014/main" id="{A42F5882-245C-228B-4E13-6E598663655D}"/>
              </a:ext>
            </a:extLst>
          </p:cNvPr>
          <p:cNvSpPr>
            <a:spLocks noGrp="1"/>
          </p:cNvSpPr>
          <p:nvPr>
            <p:ph sz="quarter" idx="4"/>
          </p:nvPr>
        </p:nvSpPr>
        <p:spPr/>
        <p:txBody>
          <a:bodyPr/>
          <a:lstStyle/>
          <a:p>
            <a:r>
              <a:rPr lang="en-US" dirty="0"/>
              <a:t>Documentation</a:t>
            </a:r>
          </a:p>
          <a:p>
            <a:r>
              <a:rPr lang="en-US" dirty="0"/>
              <a:t>Cosmetic Improvements</a:t>
            </a:r>
          </a:p>
          <a:p>
            <a:r>
              <a:rPr lang="en-US" dirty="0"/>
              <a:t>Fact Checking</a:t>
            </a:r>
          </a:p>
          <a:p>
            <a:r>
              <a:rPr lang="en-US" dirty="0"/>
              <a:t>More Use Cases!</a:t>
            </a:r>
          </a:p>
        </p:txBody>
      </p:sp>
    </p:spTree>
    <p:extLst>
      <p:ext uri="{BB962C8B-B14F-4D97-AF65-F5344CB8AC3E}">
        <p14:creationId xmlns:p14="http://schemas.microsoft.com/office/powerpoint/2010/main" val="1253075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AC3211D-1266-4666-A3F4-F30083C29B1B}"/>
              </a:ext>
            </a:extLst>
          </p:cNvPr>
          <p:cNvSpPr>
            <a:spLocks noGrp="1"/>
          </p:cNvSpPr>
          <p:nvPr>
            <p:ph type="title"/>
          </p:nvPr>
        </p:nvSpPr>
        <p:spPr/>
        <p:txBody>
          <a:bodyPr/>
          <a:lstStyle/>
          <a:p>
            <a:r>
              <a:rPr lang="en-US" dirty="0"/>
              <a:t>TRAK Components</a:t>
            </a:r>
          </a:p>
        </p:txBody>
      </p:sp>
      <p:graphicFrame>
        <p:nvGraphicFramePr>
          <p:cNvPr id="2" name="Content Placeholder 6">
            <a:extLst>
              <a:ext uri="{FF2B5EF4-FFF2-40B4-BE49-F238E27FC236}">
                <a16:creationId xmlns:a16="http://schemas.microsoft.com/office/drawing/2014/main" id="{0789C292-DA2E-0ADA-0B53-4CCBDCD77A10}"/>
              </a:ext>
            </a:extLst>
          </p:cNvPr>
          <p:cNvGraphicFramePr>
            <a:graphicFrameLocks/>
          </p:cNvGraphicFramePr>
          <p:nvPr/>
        </p:nvGraphicFramePr>
        <p:xfrm>
          <a:off x="535526" y="1778697"/>
          <a:ext cx="11120948" cy="44264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694938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B8ED0EC-2747-70AD-7CBF-207A4BF8A4CF}"/>
              </a:ext>
            </a:extLst>
          </p:cNvPr>
          <p:cNvSpPr>
            <a:spLocks noGrp="1"/>
          </p:cNvSpPr>
          <p:nvPr>
            <p:ph idx="1"/>
          </p:nvPr>
        </p:nvSpPr>
        <p:spPr/>
        <p:txBody>
          <a:bodyPr/>
          <a:lstStyle/>
          <a:p>
            <a:r>
              <a:rPr lang="en-US" dirty="0"/>
              <a:t>TRAK empowers KYTC with fast, interconnected, and comprehensive solutions. The interactive self-service platform strives to be a definitive source for subject matter experts.</a:t>
            </a:r>
          </a:p>
          <a:p>
            <a:r>
              <a:rPr lang="en-US" dirty="0"/>
              <a:t>TRAK will not overcomplicate workflows, replicate existing processes or forms, create solutions for small audiences, or compete with current dashboards.</a:t>
            </a:r>
          </a:p>
        </p:txBody>
      </p:sp>
      <p:sp>
        <p:nvSpPr>
          <p:cNvPr id="3" name="Title 2">
            <a:extLst>
              <a:ext uri="{FF2B5EF4-FFF2-40B4-BE49-F238E27FC236}">
                <a16:creationId xmlns:a16="http://schemas.microsoft.com/office/drawing/2014/main" id="{DD20FA78-4517-8271-7CCC-C932D3B37915}"/>
              </a:ext>
            </a:extLst>
          </p:cNvPr>
          <p:cNvSpPr>
            <a:spLocks noGrp="1"/>
          </p:cNvSpPr>
          <p:nvPr>
            <p:ph type="title"/>
          </p:nvPr>
        </p:nvSpPr>
        <p:spPr/>
        <p:txBody>
          <a:bodyPr/>
          <a:lstStyle/>
          <a:p>
            <a:r>
              <a:rPr lang="en-US" dirty="0"/>
              <a:t>TRAK Guidelines</a:t>
            </a:r>
          </a:p>
        </p:txBody>
      </p:sp>
    </p:spTree>
    <p:extLst>
      <p:ext uri="{BB962C8B-B14F-4D97-AF65-F5344CB8AC3E}">
        <p14:creationId xmlns:p14="http://schemas.microsoft.com/office/powerpoint/2010/main" val="16873337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9">
            <a:extLst>
              <a:ext uri="{FF2B5EF4-FFF2-40B4-BE49-F238E27FC236}">
                <a16:creationId xmlns:a16="http://schemas.microsoft.com/office/drawing/2014/main" id="{8CEBFB14-AB0C-6350-28D1-135C85E93FC7}"/>
              </a:ext>
            </a:extLst>
          </p:cNvPr>
          <p:cNvSpPr>
            <a:spLocks noGrp="1"/>
          </p:cNvSpPr>
          <p:nvPr>
            <p:ph type="title"/>
          </p:nvPr>
        </p:nvSpPr>
        <p:spPr/>
        <p:txBody>
          <a:bodyPr/>
          <a:lstStyle/>
          <a:p>
            <a:r>
              <a:rPr lang="en-US" dirty="0"/>
              <a:t>Transportation Report &amp; Analysis for Kentucky</a:t>
            </a:r>
          </a:p>
        </p:txBody>
      </p:sp>
      <p:sp>
        <p:nvSpPr>
          <p:cNvPr id="3" name="Content Placeholder 2">
            <a:extLst>
              <a:ext uri="{FF2B5EF4-FFF2-40B4-BE49-F238E27FC236}">
                <a16:creationId xmlns:a16="http://schemas.microsoft.com/office/drawing/2014/main" id="{7126A6E3-6442-B88D-155C-68791803FDAD}"/>
              </a:ext>
            </a:extLst>
          </p:cNvPr>
          <p:cNvSpPr>
            <a:spLocks noGrp="1"/>
          </p:cNvSpPr>
          <p:nvPr>
            <p:ph sz="half" idx="1"/>
          </p:nvPr>
        </p:nvSpPr>
        <p:spPr/>
        <p:txBody>
          <a:bodyPr/>
          <a:lstStyle/>
          <a:p>
            <a:pPr marL="0" indent="0">
              <a:buNone/>
            </a:pPr>
            <a:r>
              <a:rPr lang="en-US" dirty="0">
                <a:hlinkClick r:id="rId3"/>
              </a:rPr>
              <a:t>https://trak.kytc.ky.gov/</a:t>
            </a:r>
            <a:endParaRPr lang="en-US" dirty="0"/>
          </a:p>
          <a:p>
            <a:pPr marL="0" indent="0">
              <a:buNone/>
            </a:pPr>
            <a:endParaRPr lang="en-US" dirty="0"/>
          </a:p>
          <a:p>
            <a:r>
              <a:rPr lang="en-US" dirty="0"/>
              <a:t>Overview</a:t>
            </a:r>
          </a:p>
          <a:p>
            <a:r>
              <a:rPr lang="en-US" dirty="0"/>
              <a:t>Details</a:t>
            </a:r>
          </a:p>
          <a:p>
            <a:r>
              <a:rPr lang="en-US" dirty="0"/>
              <a:t>Data</a:t>
            </a:r>
          </a:p>
          <a:p>
            <a:r>
              <a:rPr lang="en-US" dirty="0"/>
              <a:t>Exploratory Data Analysis (EDA)</a:t>
            </a:r>
          </a:p>
        </p:txBody>
      </p:sp>
      <p:pic>
        <p:nvPicPr>
          <p:cNvPr id="2" name="Picture 1" descr="A picture containing text, sign&#10;&#10;Description automatically generated">
            <a:extLst>
              <a:ext uri="{FF2B5EF4-FFF2-40B4-BE49-F238E27FC236}">
                <a16:creationId xmlns:a16="http://schemas.microsoft.com/office/drawing/2014/main" id="{70599DA6-69B5-F1C8-C254-755312DCB9B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43831" y="2620818"/>
            <a:ext cx="4909969" cy="2335645"/>
          </a:xfrm>
          <a:prstGeom prst="rect">
            <a:avLst/>
          </a:prstGeom>
        </p:spPr>
      </p:pic>
    </p:spTree>
    <p:extLst>
      <p:ext uri="{BB962C8B-B14F-4D97-AF65-F5344CB8AC3E}">
        <p14:creationId xmlns:p14="http://schemas.microsoft.com/office/powerpoint/2010/main" val="30258078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CBDC850-F643-CE93-CAEA-08B5B64BE049}"/>
              </a:ext>
            </a:extLst>
          </p:cNvPr>
          <p:cNvSpPr>
            <a:spLocks noGrp="1"/>
          </p:cNvSpPr>
          <p:nvPr>
            <p:ph type="title"/>
          </p:nvPr>
        </p:nvSpPr>
        <p:spPr/>
        <p:txBody>
          <a:bodyPr/>
          <a:lstStyle/>
          <a:p>
            <a:r>
              <a:rPr lang="en-US" dirty="0"/>
              <a:t>2025</a:t>
            </a:r>
          </a:p>
        </p:txBody>
      </p:sp>
      <p:sp>
        <p:nvSpPr>
          <p:cNvPr id="5" name="Text Placeholder 4">
            <a:extLst>
              <a:ext uri="{FF2B5EF4-FFF2-40B4-BE49-F238E27FC236}">
                <a16:creationId xmlns:a16="http://schemas.microsoft.com/office/drawing/2014/main" id="{516B72D7-AB1D-31C3-731D-1BE5EB3286E3}"/>
              </a:ext>
            </a:extLst>
          </p:cNvPr>
          <p:cNvSpPr>
            <a:spLocks noGrp="1"/>
          </p:cNvSpPr>
          <p:nvPr>
            <p:ph type="body" idx="1"/>
          </p:nvPr>
        </p:nvSpPr>
        <p:spPr/>
        <p:txBody>
          <a:bodyPr/>
          <a:lstStyle/>
          <a:p>
            <a:r>
              <a:rPr lang="en-US" dirty="0"/>
              <a:t>Next Steps	</a:t>
            </a:r>
          </a:p>
        </p:txBody>
      </p:sp>
      <p:sp>
        <p:nvSpPr>
          <p:cNvPr id="6" name="Content Placeholder 5">
            <a:extLst>
              <a:ext uri="{FF2B5EF4-FFF2-40B4-BE49-F238E27FC236}">
                <a16:creationId xmlns:a16="http://schemas.microsoft.com/office/drawing/2014/main" id="{A912362F-5B45-E430-BB2C-9FED2DFBD257}"/>
              </a:ext>
            </a:extLst>
          </p:cNvPr>
          <p:cNvSpPr>
            <a:spLocks noGrp="1"/>
          </p:cNvSpPr>
          <p:nvPr>
            <p:ph sz="half" idx="2"/>
          </p:nvPr>
        </p:nvSpPr>
        <p:spPr/>
        <p:txBody>
          <a:bodyPr>
            <a:normAutofit lnSpcReduction="10000"/>
          </a:bodyPr>
          <a:lstStyle/>
          <a:p>
            <a:r>
              <a:rPr lang="en-US" dirty="0"/>
              <a:t>Improve EDA interface and visuals</a:t>
            </a:r>
          </a:p>
          <a:p>
            <a:r>
              <a:rPr lang="en-US" dirty="0"/>
              <a:t>Increase EDA data sets</a:t>
            </a:r>
          </a:p>
          <a:p>
            <a:r>
              <a:rPr lang="en-US" dirty="0"/>
              <a:t>Improve communication with SMEs and EDSB</a:t>
            </a:r>
          </a:p>
          <a:p>
            <a:r>
              <a:rPr lang="en-US" dirty="0"/>
              <a:t>Add documentation and landing page</a:t>
            </a:r>
          </a:p>
          <a:p>
            <a:r>
              <a:rPr lang="en-US" dirty="0"/>
              <a:t>Add visuals and local data</a:t>
            </a:r>
          </a:p>
        </p:txBody>
      </p:sp>
      <p:sp>
        <p:nvSpPr>
          <p:cNvPr id="7" name="Text Placeholder 6">
            <a:extLst>
              <a:ext uri="{FF2B5EF4-FFF2-40B4-BE49-F238E27FC236}">
                <a16:creationId xmlns:a16="http://schemas.microsoft.com/office/drawing/2014/main" id="{2D4388EB-022A-A289-0F92-F9B29BDF7608}"/>
              </a:ext>
            </a:extLst>
          </p:cNvPr>
          <p:cNvSpPr>
            <a:spLocks noGrp="1"/>
          </p:cNvSpPr>
          <p:nvPr>
            <p:ph type="body" sz="quarter" idx="3"/>
          </p:nvPr>
        </p:nvSpPr>
        <p:spPr/>
        <p:txBody>
          <a:bodyPr/>
          <a:lstStyle/>
          <a:p>
            <a:r>
              <a:rPr lang="en-US" dirty="0"/>
              <a:t>End of Year Vision</a:t>
            </a:r>
          </a:p>
        </p:txBody>
      </p:sp>
      <p:sp>
        <p:nvSpPr>
          <p:cNvPr id="8" name="Content Placeholder 7">
            <a:extLst>
              <a:ext uri="{FF2B5EF4-FFF2-40B4-BE49-F238E27FC236}">
                <a16:creationId xmlns:a16="http://schemas.microsoft.com/office/drawing/2014/main" id="{1FA2CBC4-8824-5385-9729-5BA2C408F847}"/>
              </a:ext>
            </a:extLst>
          </p:cNvPr>
          <p:cNvSpPr>
            <a:spLocks noGrp="1"/>
          </p:cNvSpPr>
          <p:nvPr>
            <p:ph sz="quarter" idx="4"/>
          </p:nvPr>
        </p:nvSpPr>
        <p:spPr/>
        <p:txBody>
          <a:bodyPr/>
          <a:lstStyle/>
          <a:p>
            <a:r>
              <a:rPr lang="en-US" dirty="0"/>
              <a:t>Spatial Components</a:t>
            </a:r>
          </a:p>
          <a:p>
            <a:r>
              <a:rPr lang="en-US" dirty="0"/>
              <a:t>AI Chatbot connected to data sets</a:t>
            </a:r>
          </a:p>
          <a:p>
            <a:r>
              <a:rPr lang="en-US" dirty="0"/>
              <a:t>Backend configuration and template improvements for resiliency</a:t>
            </a:r>
          </a:p>
          <a:p>
            <a:r>
              <a:rPr lang="en-US" dirty="0"/>
              <a:t>Public facing presence</a:t>
            </a:r>
          </a:p>
          <a:p>
            <a:endParaRPr lang="en-US" dirty="0"/>
          </a:p>
        </p:txBody>
      </p:sp>
    </p:spTree>
    <p:extLst>
      <p:ext uri="{BB962C8B-B14F-4D97-AF65-F5344CB8AC3E}">
        <p14:creationId xmlns:p14="http://schemas.microsoft.com/office/powerpoint/2010/main" val="3524661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384300"/>
          </a:xfrm>
        </p:spPr>
        <p:txBody>
          <a:bodyPr anchor="b">
            <a:normAutofit/>
          </a:bodyPr>
          <a:lstStyle/>
          <a:p>
            <a:r>
              <a:rPr lang="en-US" dirty="0"/>
              <a:t>Why Performance Management?</a:t>
            </a:r>
          </a:p>
        </p:txBody>
      </p:sp>
      <p:sp>
        <p:nvSpPr>
          <p:cNvPr id="3" name="Content Placeholder 2"/>
          <p:cNvSpPr>
            <a:spLocks noGrp="1"/>
          </p:cNvSpPr>
          <p:nvPr>
            <p:ph sz="half" idx="1"/>
          </p:nvPr>
        </p:nvSpPr>
        <p:spPr>
          <a:xfrm>
            <a:off x="838200" y="1825625"/>
            <a:ext cx="5181600" cy="4351338"/>
          </a:xfrm>
        </p:spPr>
        <p:txBody>
          <a:bodyPr>
            <a:normAutofit/>
          </a:bodyPr>
          <a:lstStyle/>
          <a:p>
            <a:r>
              <a:rPr lang="en-US" dirty="0"/>
              <a:t>Connects programs to mission</a:t>
            </a:r>
          </a:p>
          <a:p>
            <a:r>
              <a:rPr lang="en-US" dirty="0"/>
              <a:t>Maximizes the impact of dollars</a:t>
            </a:r>
          </a:p>
          <a:p>
            <a:r>
              <a:rPr lang="en-US" dirty="0"/>
              <a:t>Sets strategic direction</a:t>
            </a:r>
          </a:p>
          <a:p>
            <a:r>
              <a:rPr lang="en-US" dirty="0"/>
              <a:t>Creates investment plans</a:t>
            </a:r>
          </a:p>
          <a:p>
            <a:r>
              <a:rPr lang="en-US" dirty="0"/>
              <a:t>Evaluates progress</a:t>
            </a:r>
          </a:p>
          <a:p>
            <a:r>
              <a:rPr lang="en-US" dirty="0"/>
              <a:t>Communicates to stakeholders</a:t>
            </a:r>
          </a:p>
          <a:p>
            <a:endParaRPr lang="en-US" dirty="0"/>
          </a:p>
        </p:txBody>
      </p:sp>
      <p:pic>
        <p:nvPicPr>
          <p:cNvPr id="1028" name="Picture 4" descr="Black Solid Icon for Moonshot, Launch and Rocket Stock Vector - Illustration  of technology, logotype: 151853922">
            <a:extLst>
              <a:ext uri="{FF2B5EF4-FFF2-40B4-BE49-F238E27FC236}">
                <a16:creationId xmlns:a16="http://schemas.microsoft.com/office/drawing/2014/main" id="{FD2F76FE-AA61-49A0-AC72-F250517C8C54}"/>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587331" y="1825625"/>
            <a:ext cx="3893100" cy="3893100"/>
          </a:xfrm>
          <a:prstGeom prst="rect">
            <a:avLst/>
          </a:prstGeom>
          <a:solidFill>
            <a:srgbClr val="FFFFFF"/>
          </a:solidFill>
        </p:spPr>
      </p:pic>
    </p:spTree>
    <p:extLst>
      <p:ext uri="{BB962C8B-B14F-4D97-AF65-F5344CB8AC3E}">
        <p14:creationId xmlns:p14="http://schemas.microsoft.com/office/powerpoint/2010/main" val="2820547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C5F7D-05F4-C01D-5D66-EAEADA297D7B}"/>
              </a:ext>
            </a:extLst>
          </p:cNvPr>
          <p:cNvSpPr>
            <a:spLocks noGrp="1"/>
          </p:cNvSpPr>
          <p:nvPr>
            <p:ph type="title"/>
          </p:nvPr>
        </p:nvSpPr>
        <p:spPr/>
        <p:txBody>
          <a:bodyPr/>
          <a:lstStyle/>
          <a:p>
            <a:r>
              <a:rPr lang="en-US" dirty="0"/>
              <a:t>Performance Management Is Not</a:t>
            </a:r>
          </a:p>
        </p:txBody>
      </p:sp>
      <p:sp>
        <p:nvSpPr>
          <p:cNvPr id="3" name="Content Placeholder 2">
            <a:extLst>
              <a:ext uri="{FF2B5EF4-FFF2-40B4-BE49-F238E27FC236}">
                <a16:creationId xmlns:a16="http://schemas.microsoft.com/office/drawing/2014/main" id="{6BB7ACC5-B040-A97A-8BC1-89F0FAE7A5AC}"/>
              </a:ext>
            </a:extLst>
          </p:cNvPr>
          <p:cNvSpPr>
            <a:spLocks noGrp="1"/>
          </p:cNvSpPr>
          <p:nvPr>
            <p:ph sz="half" idx="1"/>
          </p:nvPr>
        </p:nvSpPr>
        <p:spPr/>
        <p:txBody>
          <a:bodyPr/>
          <a:lstStyle/>
          <a:p>
            <a:pPr algn="l"/>
            <a:r>
              <a:rPr lang="en-US" sz="2800" dirty="0"/>
              <a:t>    Performance evaluation</a:t>
            </a:r>
          </a:p>
          <a:p>
            <a:pPr algn="l"/>
            <a:endParaRPr lang="en-US" sz="2800" dirty="0"/>
          </a:p>
          <a:p>
            <a:pPr algn="l"/>
            <a:r>
              <a:rPr lang="en-US" sz="2800" dirty="0"/>
              <a:t>     Report carding</a:t>
            </a:r>
          </a:p>
          <a:p>
            <a:pPr algn="l"/>
            <a:endParaRPr lang="en-US" sz="2800" dirty="0"/>
          </a:p>
          <a:p>
            <a:pPr algn="l"/>
            <a:r>
              <a:rPr lang="en-US" sz="2800" dirty="0"/>
              <a:t>     Data only decision making</a:t>
            </a:r>
          </a:p>
          <a:p>
            <a:pPr algn="l"/>
            <a:endParaRPr lang="en-US" sz="2800" dirty="0"/>
          </a:p>
          <a:p>
            <a:pPr algn="l"/>
            <a:r>
              <a:rPr lang="en-US" sz="2800" dirty="0"/>
              <a:t>     Only for management</a:t>
            </a:r>
            <a:endParaRPr lang="en-US" dirty="0"/>
          </a:p>
        </p:txBody>
      </p:sp>
      <p:pic>
        <p:nvPicPr>
          <p:cNvPr id="6" name="Content Placeholder 5" descr="Microscope with solid fill">
            <a:extLst>
              <a:ext uri="{FF2B5EF4-FFF2-40B4-BE49-F238E27FC236}">
                <a16:creationId xmlns:a16="http://schemas.microsoft.com/office/drawing/2014/main" id="{60684DF3-E64F-3E81-03F6-8560E338FB1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86972" y="1384301"/>
            <a:ext cx="5165274" cy="5165274"/>
          </a:xfrm>
          <a:prstGeom prst="rect">
            <a:avLst/>
          </a:prstGeom>
        </p:spPr>
      </p:pic>
      <p:sp>
        <p:nvSpPr>
          <p:cNvPr id="9" name="&quot;No&quot; Symbol 7">
            <a:extLst>
              <a:ext uri="{FF2B5EF4-FFF2-40B4-BE49-F238E27FC236}">
                <a16:creationId xmlns:a16="http://schemas.microsoft.com/office/drawing/2014/main" id="{4AC73B67-23EB-F0BE-F506-42E213526B7F}"/>
              </a:ext>
            </a:extLst>
          </p:cNvPr>
          <p:cNvSpPr/>
          <p:nvPr/>
        </p:nvSpPr>
        <p:spPr>
          <a:xfrm>
            <a:off x="6499889" y="1817415"/>
            <a:ext cx="4568683" cy="4299045"/>
          </a:xfrm>
          <a:prstGeom prst="noSmoking">
            <a:avLst/>
          </a:prstGeom>
          <a:solidFill>
            <a:schemeClr val="accent1">
              <a:alpha val="5067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440730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350932" y="2436812"/>
            <a:ext cx="3084200" cy="3684588"/>
          </a:xfrm>
        </p:spPr>
        <p:txBody>
          <a:bodyPr/>
          <a:lstStyle/>
          <a:p>
            <a:r>
              <a:rPr lang="en-US" dirty="0"/>
              <a:t>Education</a:t>
            </a:r>
          </a:p>
          <a:p>
            <a:r>
              <a:rPr lang="en-US" dirty="0"/>
              <a:t>Communication</a:t>
            </a:r>
          </a:p>
          <a:p>
            <a:r>
              <a:rPr lang="en-US" dirty="0"/>
              <a:t>Strategic Connections</a:t>
            </a:r>
          </a:p>
          <a:p>
            <a:endParaRPr lang="en-US" dirty="0"/>
          </a:p>
        </p:txBody>
      </p:sp>
      <p:pic>
        <p:nvPicPr>
          <p:cNvPr id="9" name="Picture 8">
            <a:extLst>
              <a:ext uri="{FF2B5EF4-FFF2-40B4-BE49-F238E27FC236}">
                <a16:creationId xmlns:a16="http://schemas.microsoft.com/office/drawing/2014/main" id="{CE4B6A5A-418A-4EC0-94E6-4E6B9979B036}"/>
              </a:ext>
            </a:extLst>
          </p:cNvPr>
          <p:cNvPicPr>
            <a:picLocks noChangeAspect="1"/>
          </p:cNvPicPr>
          <p:nvPr/>
        </p:nvPicPr>
        <p:blipFill>
          <a:blip r:embed="rId3"/>
          <a:stretch>
            <a:fillRect/>
          </a:stretch>
        </p:blipFill>
        <p:spPr>
          <a:xfrm>
            <a:off x="839789" y="65188"/>
            <a:ext cx="1805397" cy="1534705"/>
          </a:xfrm>
          <a:prstGeom prst="rect">
            <a:avLst/>
          </a:prstGeom>
        </p:spPr>
      </p:pic>
      <p:pic>
        <p:nvPicPr>
          <p:cNvPr id="10" name="Picture 9">
            <a:extLst>
              <a:ext uri="{FF2B5EF4-FFF2-40B4-BE49-F238E27FC236}">
                <a16:creationId xmlns:a16="http://schemas.microsoft.com/office/drawing/2014/main" id="{55F561F6-4F94-4002-89D3-27084E4C7EE8}"/>
              </a:ext>
            </a:extLst>
          </p:cNvPr>
          <p:cNvPicPr>
            <a:picLocks noChangeAspect="1"/>
          </p:cNvPicPr>
          <p:nvPr/>
        </p:nvPicPr>
        <p:blipFill>
          <a:blip r:embed="rId4"/>
          <a:stretch>
            <a:fillRect/>
          </a:stretch>
        </p:blipFill>
        <p:spPr>
          <a:xfrm>
            <a:off x="3923989" y="47930"/>
            <a:ext cx="1244834" cy="1409350"/>
          </a:xfrm>
          <a:prstGeom prst="rect">
            <a:avLst/>
          </a:prstGeom>
        </p:spPr>
      </p:pic>
      <p:pic>
        <p:nvPicPr>
          <p:cNvPr id="11" name="Picture 10">
            <a:extLst>
              <a:ext uri="{FF2B5EF4-FFF2-40B4-BE49-F238E27FC236}">
                <a16:creationId xmlns:a16="http://schemas.microsoft.com/office/drawing/2014/main" id="{EA9BB76E-28DE-4EF4-A5FC-46ACD459B637}"/>
              </a:ext>
            </a:extLst>
          </p:cNvPr>
          <p:cNvPicPr>
            <a:picLocks noChangeAspect="1"/>
          </p:cNvPicPr>
          <p:nvPr/>
        </p:nvPicPr>
        <p:blipFill>
          <a:blip r:embed="rId5"/>
          <a:stretch>
            <a:fillRect/>
          </a:stretch>
        </p:blipFill>
        <p:spPr>
          <a:xfrm>
            <a:off x="6928017" y="0"/>
            <a:ext cx="1769315" cy="1599893"/>
          </a:xfrm>
          <a:prstGeom prst="rect">
            <a:avLst/>
          </a:prstGeom>
        </p:spPr>
      </p:pic>
      <p:sp>
        <p:nvSpPr>
          <p:cNvPr id="12" name="Content Placeholder 3">
            <a:extLst>
              <a:ext uri="{FF2B5EF4-FFF2-40B4-BE49-F238E27FC236}">
                <a16:creationId xmlns:a16="http://schemas.microsoft.com/office/drawing/2014/main" id="{E30B0D8B-5800-4561-8295-168DA22F4CBD}"/>
              </a:ext>
            </a:extLst>
          </p:cNvPr>
          <p:cNvSpPr txBox="1">
            <a:spLocks/>
          </p:cNvSpPr>
          <p:nvPr/>
        </p:nvSpPr>
        <p:spPr>
          <a:xfrm>
            <a:off x="3408218" y="2436812"/>
            <a:ext cx="3084200" cy="36845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p>
        </p:txBody>
      </p:sp>
      <p:sp>
        <p:nvSpPr>
          <p:cNvPr id="13" name="Content Placeholder 3">
            <a:extLst>
              <a:ext uri="{FF2B5EF4-FFF2-40B4-BE49-F238E27FC236}">
                <a16:creationId xmlns:a16="http://schemas.microsoft.com/office/drawing/2014/main" id="{3565F883-1F0B-47C4-9DFD-CA72128EED8C}"/>
              </a:ext>
            </a:extLst>
          </p:cNvPr>
          <p:cNvSpPr txBox="1">
            <a:spLocks/>
          </p:cNvSpPr>
          <p:nvPr/>
        </p:nvSpPr>
        <p:spPr>
          <a:xfrm>
            <a:off x="6431094" y="2436812"/>
            <a:ext cx="3084200" cy="36845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Access Performance Data</a:t>
            </a:r>
          </a:p>
          <a:p>
            <a:r>
              <a:rPr lang="en-US" dirty="0"/>
              <a:t>User Friendly Reporting</a:t>
            </a:r>
          </a:p>
          <a:p>
            <a:r>
              <a:rPr lang="en-US" dirty="0"/>
              <a:t>Tools Training</a:t>
            </a:r>
          </a:p>
          <a:p>
            <a:endParaRPr lang="en-US" dirty="0"/>
          </a:p>
        </p:txBody>
      </p:sp>
      <p:sp>
        <p:nvSpPr>
          <p:cNvPr id="14" name="Content Placeholder 3">
            <a:extLst>
              <a:ext uri="{FF2B5EF4-FFF2-40B4-BE49-F238E27FC236}">
                <a16:creationId xmlns:a16="http://schemas.microsoft.com/office/drawing/2014/main" id="{964EF9B5-55E0-4114-B76C-D9998901BEF0}"/>
              </a:ext>
            </a:extLst>
          </p:cNvPr>
          <p:cNvSpPr txBox="1">
            <a:spLocks/>
          </p:cNvSpPr>
          <p:nvPr/>
        </p:nvSpPr>
        <p:spPr>
          <a:xfrm>
            <a:off x="3408218" y="2436812"/>
            <a:ext cx="3084200" cy="36845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Enhanced Prioritization</a:t>
            </a:r>
          </a:p>
          <a:p>
            <a:r>
              <a:rPr lang="en-US" dirty="0"/>
              <a:t>Cross Asset Comparison</a:t>
            </a:r>
          </a:p>
          <a:p>
            <a:r>
              <a:rPr lang="en-US" dirty="0"/>
              <a:t>Measure Value</a:t>
            </a:r>
          </a:p>
          <a:p>
            <a:pPr marL="0" indent="0">
              <a:buNone/>
            </a:pPr>
            <a:endParaRPr lang="en-US" dirty="0"/>
          </a:p>
        </p:txBody>
      </p:sp>
    </p:spTree>
    <p:extLst>
      <p:ext uri="{BB962C8B-B14F-4D97-AF65-F5344CB8AC3E}">
        <p14:creationId xmlns:p14="http://schemas.microsoft.com/office/powerpoint/2010/main" val="816984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989AF0C-1A32-42EA-B6F7-33A19252BB00}"/>
              </a:ext>
            </a:extLst>
          </p:cNvPr>
          <p:cNvSpPr>
            <a:spLocks noGrp="1"/>
          </p:cNvSpPr>
          <p:nvPr>
            <p:ph type="title"/>
          </p:nvPr>
        </p:nvSpPr>
        <p:spPr/>
        <p:txBody>
          <a:bodyPr/>
          <a:lstStyle/>
          <a:p>
            <a:r>
              <a:rPr lang="en-US" dirty="0"/>
              <a:t>Performance Management Training</a:t>
            </a:r>
          </a:p>
        </p:txBody>
      </p:sp>
      <p:sp>
        <p:nvSpPr>
          <p:cNvPr id="7" name="Content Placeholder 6">
            <a:extLst>
              <a:ext uri="{FF2B5EF4-FFF2-40B4-BE49-F238E27FC236}">
                <a16:creationId xmlns:a16="http://schemas.microsoft.com/office/drawing/2014/main" id="{2F412D96-140E-4FC3-91BA-88D0CD98B624}"/>
              </a:ext>
            </a:extLst>
          </p:cNvPr>
          <p:cNvSpPr>
            <a:spLocks noGrp="1"/>
          </p:cNvSpPr>
          <p:nvPr>
            <p:ph sz="half" idx="2"/>
          </p:nvPr>
        </p:nvSpPr>
        <p:spPr/>
        <p:txBody>
          <a:bodyPr/>
          <a:lstStyle/>
          <a:p>
            <a:r>
              <a:rPr lang="en-US" dirty="0"/>
              <a:t>How do we contribute to the mission?</a:t>
            </a:r>
          </a:p>
          <a:p>
            <a:r>
              <a:rPr lang="en-US" dirty="0"/>
              <a:t>How does performance impact key results?</a:t>
            </a:r>
          </a:p>
          <a:p>
            <a:r>
              <a:rPr lang="en-US" dirty="0"/>
              <a:t>What should we communicate to support you? </a:t>
            </a:r>
          </a:p>
        </p:txBody>
      </p:sp>
      <p:graphicFrame>
        <p:nvGraphicFramePr>
          <p:cNvPr id="6" name="Content Placeholder 5">
            <a:extLst>
              <a:ext uri="{FF2B5EF4-FFF2-40B4-BE49-F238E27FC236}">
                <a16:creationId xmlns:a16="http://schemas.microsoft.com/office/drawing/2014/main" id="{79A16F43-9BBF-4D31-A99B-0C79113D3557}"/>
              </a:ext>
            </a:extLst>
          </p:cNvPr>
          <p:cNvGraphicFramePr>
            <a:graphicFrameLocks noGrp="1"/>
          </p:cNvGraphicFramePr>
          <p:nvPr>
            <p:ph sz="half" idx="1"/>
          </p:nvPr>
        </p:nvGraphicFramePr>
        <p:xfrm>
          <a:off x="838200" y="1825625"/>
          <a:ext cx="5181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21565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9">
            <a:extLst>
              <a:ext uri="{FF2B5EF4-FFF2-40B4-BE49-F238E27FC236}">
                <a16:creationId xmlns:a16="http://schemas.microsoft.com/office/drawing/2014/main" id="{8CEBFB14-AB0C-6350-28D1-135C85E93FC7}"/>
              </a:ext>
            </a:extLst>
          </p:cNvPr>
          <p:cNvSpPr>
            <a:spLocks noGrp="1"/>
          </p:cNvSpPr>
          <p:nvPr>
            <p:ph type="title"/>
          </p:nvPr>
        </p:nvSpPr>
        <p:spPr/>
        <p:txBody>
          <a:bodyPr/>
          <a:lstStyle/>
          <a:p>
            <a:r>
              <a:rPr lang="en-US" dirty="0"/>
              <a:t>Transportation Report &amp; Analysis for Kentucky</a:t>
            </a:r>
          </a:p>
        </p:txBody>
      </p:sp>
      <p:sp>
        <p:nvSpPr>
          <p:cNvPr id="3" name="Content Placeholder 2">
            <a:extLst>
              <a:ext uri="{FF2B5EF4-FFF2-40B4-BE49-F238E27FC236}">
                <a16:creationId xmlns:a16="http://schemas.microsoft.com/office/drawing/2014/main" id="{7126A6E3-6442-B88D-155C-68791803FDAD}"/>
              </a:ext>
            </a:extLst>
          </p:cNvPr>
          <p:cNvSpPr>
            <a:spLocks noGrp="1"/>
          </p:cNvSpPr>
          <p:nvPr>
            <p:ph sz="half" idx="1"/>
          </p:nvPr>
        </p:nvSpPr>
        <p:spPr/>
        <p:txBody>
          <a:bodyPr/>
          <a:lstStyle/>
          <a:p>
            <a:pPr marL="0" indent="0">
              <a:buNone/>
            </a:pPr>
            <a:r>
              <a:rPr lang="en-US" sz="2800" b="1" i="0" u="none" strike="noStrike" dirty="0">
                <a:solidFill>
                  <a:srgbClr val="212121"/>
                </a:solidFill>
                <a:effectLst/>
              </a:rPr>
              <a:t>Provides access to quality data at the local and state level, allowing district leaders, subject matter experts, and state leadership to work together to identify the projects and operations that will make a difference in local communities.</a:t>
            </a:r>
            <a:endParaRPr lang="en-US" dirty="0"/>
          </a:p>
        </p:txBody>
      </p:sp>
      <p:pic>
        <p:nvPicPr>
          <p:cNvPr id="2" name="Picture 1" descr="A picture containing text, sign&#10;&#10;Description automatically generated">
            <a:extLst>
              <a:ext uri="{FF2B5EF4-FFF2-40B4-BE49-F238E27FC236}">
                <a16:creationId xmlns:a16="http://schemas.microsoft.com/office/drawing/2014/main" id="{70599DA6-69B5-F1C8-C254-755312DCB9B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43831" y="2620818"/>
            <a:ext cx="4909969" cy="2335645"/>
          </a:xfrm>
          <a:prstGeom prst="rect">
            <a:avLst/>
          </a:prstGeom>
        </p:spPr>
      </p:pic>
    </p:spTree>
    <p:extLst>
      <p:ext uri="{BB962C8B-B14F-4D97-AF65-F5344CB8AC3E}">
        <p14:creationId xmlns:p14="http://schemas.microsoft.com/office/powerpoint/2010/main" val="3106658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3876" y="498473"/>
            <a:ext cx="3467101" cy="1114425"/>
          </a:xfrm>
        </p:spPr>
        <p:txBody>
          <a:bodyPr>
            <a:normAutofit/>
          </a:bodyPr>
          <a:lstStyle/>
          <a:p>
            <a:r>
              <a:rPr lang="en-US" dirty="0"/>
              <a:t>Data Goals</a:t>
            </a:r>
          </a:p>
        </p:txBody>
      </p:sp>
      <p:sp>
        <p:nvSpPr>
          <p:cNvPr id="3" name="Content Placeholder 2"/>
          <p:cNvSpPr>
            <a:spLocks noGrp="1"/>
          </p:cNvSpPr>
          <p:nvPr>
            <p:ph type="body" sz="half" idx="2"/>
          </p:nvPr>
        </p:nvSpPr>
        <p:spPr/>
        <p:txBody>
          <a:bodyPr/>
          <a:lstStyle/>
          <a:p>
            <a:r>
              <a:rPr lang="en-US" dirty="0"/>
              <a:t>Make decision making data accessible</a:t>
            </a:r>
          </a:p>
          <a:p>
            <a:r>
              <a:rPr lang="en-US" dirty="0"/>
              <a:t>Provide a clean and easy to navigate experience</a:t>
            </a:r>
          </a:p>
          <a:p>
            <a:r>
              <a:rPr lang="en-US" dirty="0"/>
              <a:t>Refresh data as frequently as possible</a:t>
            </a:r>
          </a:p>
          <a:p>
            <a:r>
              <a:rPr lang="en-US" dirty="0"/>
              <a:t>Reduce burden on subject matter experts through automated data extraction</a:t>
            </a:r>
          </a:p>
          <a:p>
            <a:r>
              <a:rPr lang="en-US" dirty="0"/>
              <a:t>Identify gaps</a:t>
            </a:r>
          </a:p>
          <a:p>
            <a:r>
              <a:rPr lang="en-US" dirty="0"/>
              <a:t>Use best practices to document and flatten data</a:t>
            </a:r>
          </a:p>
          <a:p>
            <a:endParaRPr lang="en-US" dirty="0"/>
          </a:p>
        </p:txBody>
      </p:sp>
      <p:pic>
        <p:nvPicPr>
          <p:cNvPr id="5" name="Graphic 4" descr="Gauge with solid fill">
            <a:extLst>
              <a:ext uri="{FF2B5EF4-FFF2-40B4-BE49-F238E27FC236}">
                <a16:creationId xmlns:a16="http://schemas.microsoft.com/office/drawing/2014/main" id="{F179DBD2-5F1A-4CA8-8000-6228E3C7E40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638930" y="348768"/>
            <a:ext cx="5672074" cy="5672074"/>
          </a:xfrm>
          <a:prstGeom prst="rect">
            <a:avLst/>
          </a:prstGeom>
        </p:spPr>
      </p:pic>
    </p:spTree>
    <p:extLst>
      <p:ext uri="{BB962C8B-B14F-4D97-AF65-F5344CB8AC3E}">
        <p14:creationId xmlns:p14="http://schemas.microsoft.com/office/powerpoint/2010/main" val="69684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894DB78-5303-78E1-6419-DA56AEED5AC5}"/>
              </a:ext>
            </a:extLst>
          </p:cNvPr>
          <p:cNvSpPr>
            <a:spLocks noGrp="1"/>
          </p:cNvSpPr>
          <p:nvPr>
            <p:ph type="title"/>
          </p:nvPr>
        </p:nvSpPr>
        <p:spPr/>
        <p:txBody>
          <a:bodyPr/>
          <a:lstStyle/>
          <a:p>
            <a:r>
              <a:rPr lang="en-US" dirty="0"/>
              <a:t>Data Gap Analysis</a:t>
            </a:r>
          </a:p>
        </p:txBody>
      </p:sp>
      <p:sp>
        <p:nvSpPr>
          <p:cNvPr id="8" name="Text Placeholder 7">
            <a:extLst>
              <a:ext uri="{FF2B5EF4-FFF2-40B4-BE49-F238E27FC236}">
                <a16:creationId xmlns:a16="http://schemas.microsoft.com/office/drawing/2014/main" id="{30A7FDB1-F978-9BA2-D2A4-ED81CF3DA76F}"/>
              </a:ext>
            </a:extLst>
          </p:cNvPr>
          <p:cNvSpPr>
            <a:spLocks noGrp="1"/>
          </p:cNvSpPr>
          <p:nvPr>
            <p:ph type="body" idx="1"/>
          </p:nvPr>
        </p:nvSpPr>
        <p:spPr/>
        <p:txBody>
          <a:bodyPr/>
          <a:lstStyle/>
          <a:p>
            <a:r>
              <a:rPr lang="en-US" dirty="0"/>
              <a:t>Assessments</a:t>
            </a:r>
          </a:p>
        </p:txBody>
      </p:sp>
      <p:sp>
        <p:nvSpPr>
          <p:cNvPr id="6" name="Content Placeholder 5">
            <a:extLst>
              <a:ext uri="{FF2B5EF4-FFF2-40B4-BE49-F238E27FC236}">
                <a16:creationId xmlns:a16="http://schemas.microsoft.com/office/drawing/2014/main" id="{C122A45B-E840-A62A-DD9B-3DB18CD57B6B}"/>
              </a:ext>
            </a:extLst>
          </p:cNvPr>
          <p:cNvSpPr>
            <a:spLocks noGrp="1"/>
          </p:cNvSpPr>
          <p:nvPr>
            <p:ph sz="half" idx="2"/>
          </p:nvPr>
        </p:nvSpPr>
        <p:spPr/>
        <p:txBody>
          <a:bodyPr/>
          <a:lstStyle/>
          <a:p>
            <a:r>
              <a:rPr lang="en-US" dirty="0"/>
              <a:t>Timeliness</a:t>
            </a:r>
          </a:p>
          <a:p>
            <a:r>
              <a:rPr lang="en-US" dirty="0"/>
              <a:t>Quality</a:t>
            </a:r>
          </a:p>
          <a:p>
            <a:r>
              <a:rPr lang="en-US" dirty="0"/>
              <a:t>Completeness</a:t>
            </a:r>
          </a:p>
          <a:p>
            <a:r>
              <a:rPr lang="en-US" dirty="0"/>
              <a:t>Accessibility</a:t>
            </a:r>
          </a:p>
        </p:txBody>
      </p:sp>
      <p:sp>
        <p:nvSpPr>
          <p:cNvPr id="9" name="Text Placeholder 8">
            <a:extLst>
              <a:ext uri="{FF2B5EF4-FFF2-40B4-BE49-F238E27FC236}">
                <a16:creationId xmlns:a16="http://schemas.microsoft.com/office/drawing/2014/main" id="{0C618B2F-ACD4-2D7F-44E2-700239141567}"/>
              </a:ext>
            </a:extLst>
          </p:cNvPr>
          <p:cNvSpPr>
            <a:spLocks noGrp="1"/>
          </p:cNvSpPr>
          <p:nvPr>
            <p:ph type="body" sz="quarter" idx="3"/>
          </p:nvPr>
        </p:nvSpPr>
        <p:spPr/>
        <p:txBody>
          <a:bodyPr/>
          <a:lstStyle/>
          <a:p>
            <a:r>
              <a:rPr lang="en-US" dirty="0"/>
              <a:t>Findings</a:t>
            </a:r>
          </a:p>
        </p:txBody>
      </p:sp>
      <p:sp>
        <p:nvSpPr>
          <p:cNvPr id="10" name="Content Placeholder 9">
            <a:extLst>
              <a:ext uri="{FF2B5EF4-FFF2-40B4-BE49-F238E27FC236}">
                <a16:creationId xmlns:a16="http://schemas.microsoft.com/office/drawing/2014/main" id="{5C234592-185F-BB3B-6412-8D86A7A9E3CD}"/>
              </a:ext>
            </a:extLst>
          </p:cNvPr>
          <p:cNvSpPr>
            <a:spLocks noGrp="1"/>
          </p:cNvSpPr>
          <p:nvPr>
            <p:ph sz="quarter" idx="4"/>
          </p:nvPr>
        </p:nvSpPr>
        <p:spPr/>
        <p:txBody>
          <a:bodyPr/>
          <a:lstStyle/>
          <a:p>
            <a:r>
              <a:rPr lang="en-US" dirty="0"/>
              <a:t>Many quality issues</a:t>
            </a:r>
          </a:p>
          <a:p>
            <a:r>
              <a:rPr lang="en-US" dirty="0"/>
              <a:t>No single source of truth</a:t>
            </a:r>
          </a:p>
          <a:p>
            <a:r>
              <a:rPr lang="en-US" dirty="0"/>
              <a:t>Manual data entry inconsistencies</a:t>
            </a:r>
          </a:p>
          <a:p>
            <a:r>
              <a:rPr lang="en-US" dirty="0"/>
              <a:t>Many spreadsheets</a:t>
            </a:r>
          </a:p>
          <a:p>
            <a:r>
              <a:rPr lang="en-US" dirty="0"/>
              <a:t>Separate processes</a:t>
            </a:r>
          </a:p>
        </p:txBody>
      </p:sp>
    </p:spTree>
    <p:extLst>
      <p:ext uri="{BB962C8B-B14F-4D97-AF65-F5344CB8AC3E}">
        <p14:creationId xmlns:p14="http://schemas.microsoft.com/office/powerpoint/2010/main" val="1290540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097057CE-1425-9CA4-B7AD-E5A3056A037A}"/>
              </a:ext>
            </a:extLst>
          </p:cNvPr>
          <p:cNvGraphicFramePr>
            <a:graphicFrameLocks noGrp="1"/>
          </p:cNvGraphicFramePr>
          <p:nvPr>
            <p:ph idx="1"/>
            <p:extLst>
              <p:ext uri="{D42A27DB-BD31-4B8C-83A1-F6EECF244321}">
                <p14:modId xmlns:p14="http://schemas.microsoft.com/office/powerpoint/2010/main" val="2479709077"/>
              </p:ext>
            </p:extLst>
          </p:nvPr>
        </p:nvGraphicFramePr>
        <p:xfrm>
          <a:off x="2533650" y="1717675"/>
          <a:ext cx="73152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0" name="Title 1">
            <a:extLst>
              <a:ext uri="{FF2B5EF4-FFF2-40B4-BE49-F238E27FC236}">
                <a16:creationId xmlns:a16="http://schemas.microsoft.com/office/drawing/2014/main" id="{01439088-A2A8-BC80-C004-72C385558E9D}"/>
              </a:ext>
            </a:extLst>
          </p:cNvPr>
          <p:cNvSpPr>
            <a:spLocks noGrp="1"/>
          </p:cNvSpPr>
          <p:nvPr>
            <p:ph type="title"/>
          </p:nvPr>
        </p:nvSpPr>
        <p:spPr/>
        <p:txBody>
          <a:bodyPr/>
          <a:lstStyle/>
          <a:p>
            <a:r>
              <a:rPr lang="en-US" dirty="0"/>
              <a:t>TRAK Integration</a:t>
            </a:r>
          </a:p>
        </p:txBody>
      </p:sp>
    </p:spTree>
    <p:extLst>
      <p:ext uri="{BB962C8B-B14F-4D97-AF65-F5344CB8AC3E}">
        <p14:creationId xmlns:p14="http://schemas.microsoft.com/office/powerpoint/2010/main" val="1785778965"/>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FFC600"/>
      </a:accent1>
      <a:accent2>
        <a:srgbClr val="003764"/>
      </a:accent2>
      <a:accent3>
        <a:srgbClr val="5EB3E4"/>
      </a:accent3>
      <a:accent4>
        <a:srgbClr val="7F7F7F"/>
      </a:accent4>
      <a:accent5>
        <a:srgbClr val="3A3838"/>
      </a:accent5>
      <a:accent6>
        <a:srgbClr val="D8D9D7"/>
      </a:accent6>
      <a:hlink>
        <a:srgbClr val="2F5496"/>
      </a:hlink>
      <a:folHlink>
        <a:srgbClr val="833C0B"/>
      </a:folHlink>
    </a:clrScheme>
    <a:fontScheme name="KYTC">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YTCtemplate-TK-Main" id="{22726168-3B46-40B8-A768-46457C010A69}" vid="{A4A589BF-1008-4871-A046-32F5178A763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4AE620AAE2AEB4487F1A743D73B8D7F" ma:contentTypeVersion="0" ma:contentTypeDescription="Create a new document." ma:contentTypeScope="" ma:versionID="65481eb4f3d4be0bc1559c8efc3801ec">
  <xsd:schema xmlns:xsd="http://www.w3.org/2001/XMLSchema" xmlns:xs="http://www.w3.org/2001/XMLSchema" xmlns:p="http://schemas.microsoft.com/office/2006/metadata/properties" targetNamespace="http://schemas.microsoft.com/office/2006/metadata/properties" ma:root="true" ma:fieldsID="6834f8c0c0eabdc6c42b2f987c760c0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90EC3D7-E756-4517-9312-3AEC41EE581D}">
  <ds:schemaRefs>
    <ds:schemaRef ds:uri="http://schemas.microsoft.com/sharepoint/v3/contenttype/forms"/>
  </ds:schemaRefs>
</ds:datastoreItem>
</file>

<file path=customXml/itemProps2.xml><?xml version="1.0" encoding="utf-8"?>
<ds:datastoreItem xmlns:ds="http://schemas.openxmlformats.org/officeDocument/2006/customXml" ds:itemID="{CF426708-9BF1-44E3-979E-82F59981BDC5}">
  <ds:schemaRefs>
    <ds:schemaRef ds:uri="289c02e4-943b-46e8-b265-47e5d04a289d"/>
    <ds:schemaRef ds:uri="http://schemas.microsoft.com/office/2006/documentManagement/types"/>
    <ds:schemaRef ds:uri="http://purl.org/dc/terms/"/>
    <ds:schemaRef ds:uri="4afff0aa-4255-4a95-925c-32f7d2fa7cc0"/>
    <ds:schemaRef ds:uri="http://purl.org/dc/dcmitype/"/>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http://purl.org/dc/elements/1.1/"/>
  </ds:schemaRefs>
</ds:datastoreItem>
</file>

<file path=customXml/itemProps3.xml><?xml version="1.0" encoding="utf-8"?>
<ds:datastoreItem xmlns:ds="http://schemas.openxmlformats.org/officeDocument/2006/customXml" ds:itemID="{E405102E-5EF1-42C9-A21B-061395475786}"/>
</file>

<file path=docProps/app.xml><?xml version="1.0" encoding="utf-8"?>
<Properties xmlns="http://schemas.openxmlformats.org/officeDocument/2006/extended-properties" xmlns:vt="http://schemas.openxmlformats.org/officeDocument/2006/docPropsVTypes">
  <Template>KYTCtemplate-TK-Main</Template>
  <TotalTime>9091</TotalTime>
  <Words>519</Words>
  <Application>Microsoft Office PowerPoint</Application>
  <PresentationFormat>Widescreen</PresentationFormat>
  <Paragraphs>140</Paragraphs>
  <Slides>14</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Performance Program</vt:lpstr>
      <vt:lpstr>Why Performance Management?</vt:lpstr>
      <vt:lpstr>Performance Management Is Not</vt:lpstr>
      <vt:lpstr>PowerPoint Presentation</vt:lpstr>
      <vt:lpstr>Performance Management Training</vt:lpstr>
      <vt:lpstr>Transportation Report &amp; Analysis for Kentucky</vt:lpstr>
      <vt:lpstr>Data Goals</vt:lpstr>
      <vt:lpstr>Data Gap Analysis</vt:lpstr>
      <vt:lpstr>TRAK Integration</vt:lpstr>
      <vt:lpstr>TRAK Dashboard</vt:lpstr>
      <vt:lpstr>TRAK Components</vt:lpstr>
      <vt:lpstr>TRAK Guidelines</vt:lpstr>
      <vt:lpstr>Transportation Report &amp; Analysis for Kentucky</vt:lpstr>
      <vt:lpstr>2025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Nowaczyk, Tracy A (KYTC)</dc:creator>
  <cp:lastModifiedBy>Ridgway, Nathan E (KYTC)</cp:lastModifiedBy>
  <cp:revision>73</cp:revision>
  <dcterms:created xsi:type="dcterms:W3CDTF">2022-11-29T19:12:50Z</dcterms:created>
  <dcterms:modified xsi:type="dcterms:W3CDTF">2025-01-10T18:40:48Z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0x010100B4AE620AAE2AEB4487F1A743D73B8D7F</vt:lpwstr>
  </property>
</Properties>
</file>