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39"/>
  </p:notesMasterIdLst>
  <p:handoutMasterIdLst>
    <p:handoutMasterId r:id="rId40"/>
  </p:handoutMasterIdLst>
  <p:sldIdLst>
    <p:sldId id="269" r:id="rId7"/>
    <p:sldId id="351" r:id="rId8"/>
    <p:sldId id="272" r:id="rId9"/>
    <p:sldId id="348" r:id="rId10"/>
    <p:sldId id="350" r:id="rId11"/>
    <p:sldId id="349" r:id="rId12"/>
    <p:sldId id="352" r:id="rId13"/>
    <p:sldId id="353" r:id="rId14"/>
    <p:sldId id="345" r:id="rId15"/>
    <p:sldId id="289" r:id="rId16"/>
    <p:sldId id="292" r:id="rId17"/>
    <p:sldId id="277" r:id="rId18"/>
    <p:sldId id="301" r:id="rId19"/>
    <p:sldId id="334" r:id="rId20"/>
    <p:sldId id="329" r:id="rId21"/>
    <p:sldId id="328" r:id="rId22"/>
    <p:sldId id="339" r:id="rId23"/>
    <p:sldId id="308" r:id="rId24"/>
    <p:sldId id="335" r:id="rId25"/>
    <p:sldId id="337" r:id="rId26"/>
    <p:sldId id="322" r:id="rId27"/>
    <p:sldId id="297" r:id="rId28"/>
    <p:sldId id="298" r:id="rId29"/>
    <p:sldId id="299" r:id="rId30"/>
    <p:sldId id="300" r:id="rId31"/>
    <p:sldId id="338" r:id="rId32"/>
    <p:sldId id="330" r:id="rId33"/>
    <p:sldId id="305" r:id="rId34"/>
    <p:sldId id="354" r:id="rId35"/>
    <p:sldId id="341" r:id="rId36"/>
    <p:sldId id="342" r:id="rId37"/>
    <p:sldId id="34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D70B1E-0A75-22FF-7180-0359466E34D4}" name="Dorney, Chris" initials="DC" userId="S::chris.dorney@wsp.com::402f3f42-ed32-4a92-92a5-fcf6fc9e4859" providerId="AD"/>
  <p188:author id="{D35D9E58-D89B-4BF2-AED8-6B1A9D67D1C5}" name="Farc, Elizabeth" initials="FE" userId="S::elizabeth.farc@wsp.com::3df7874f-afb3-4153-a107-a586d303f2b4" providerId="AD"/>
  <p188:author id="{701260B2-4237-C35E-5FDC-B8CB7B07EC2A}" name="Cheatham, Daren" initials="CD" userId="S::daren.cheatham@wsp.com::4477564e-dfa1-445e-9c37-30f50d82df23" providerId="AD"/>
  <p188:author id="{6618A1BD-2908-CF6E-A6C1-51C2ED093D3D}" name="DiCarlantonio, Amy" initials="DA" userId="S::amy.dicarlantonio@wsp.com::c2eab3f3-e0ed-4b2c-821c-6eb371de1982" providerId="AD"/>
  <p188:author id="{907A55C5-8EB7-7BD5-1D82-855C363F7A77}" name="Lamorette, Laura" initials="" userId="S::Laura.Lamorette@wsp.com::231d9543-ee48-4303-8632-b2c592304cc9" providerId="AD"/>
  <p188:author id="{8D5DC9CA-F14C-C7BF-AFFC-45F7801D5D02}" name="Farc, Elizabeth" initials="EF" userId="S::Elizabeth.Farc@wsp.com::3df7874f-afb3-4153-a107-a586d303f2b4" providerId="AD"/>
  <p188:author id="{161667D6-4609-1A7E-DE49-996364595DB0}" name="Lamorette, Laura" initials="LL" userId="S::laura.lamorette@wsp.com::231d9543-ee48-4303-8632-b2c592304cc9" providerId="AD"/>
  <p188:author id="{8656E0D6-3539-7E0A-00A4-D35E40BBB963}" name="Cheatham, Daren" initials="DC" userId="S::Daren.Cheatham@wsp.com::4477564e-dfa1-445e-9c37-30f50d82df23" providerId="AD"/>
  <p188:author id="{F522E8F4-D898-7F61-732A-68D41CBA2FC3}" name="Lamorette, Laura" initials="LL" userId="Lamorette, Laura" providerId="None"/>
  <p188:author id="{445FF4FB-F18C-896A-9CA7-DBF8E4D0A8F3}" name="Dorney, Chris" initials="CD" userId="S::Chris.Dorney@wsp.com::402f3f42-ed32-4a92-92a5-fcf6fc9e485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003628-A416-48A2-96A8-EFA0D73E551B}" v="114" dt="2025-01-14T18:40:29.0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7" autoAdjust="0"/>
    <p:restoredTop sz="86331" autoAdjust="0"/>
  </p:normalViewPr>
  <p:slideViewPr>
    <p:cSldViewPr snapToGrid="0">
      <p:cViewPr>
        <p:scale>
          <a:sx n="70" d="100"/>
          <a:sy n="70" d="100"/>
        </p:scale>
        <p:origin x="1218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c, Elizabeth" userId="3df7874f-afb3-4153-a107-a586d303f2b4" providerId="ADAL" clId="{0C555C01-0DA2-4F33-BF5D-581A599A1C26}"/>
    <pc:docChg chg="undo custSel delSld modSld sldOrd">
      <pc:chgData name="Farc, Elizabeth" userId="3df7874f-afb3-4153-a107-a586d303f2b4" providerId="ADAL" clId="{0C555C01-0DA2-4F33-BF5D-581A599A1C26}" dt="2025-01-10T18:55:43.527" v="741" actId="478"/>
      <pc:docMkLst>
        <pc:docMk/>
      </pc:docMkLst>
      <pc:sldChg chg="del">
        <pc:chgData name="Farc, Elizabeth" userId="3df7874f-afb3-4153-a107-a586d303f2b4" providerId="ADAL" clId="{0C555C01-0DA2-4F33-BF5D-581A599A1C26}" dt="2025-01-10T17:56:30.063" v="180" actId="2696"/>
        <pc:sldMkLst>
          <pc:docMk/>
          <pc:sldMk cId="4107451041" sldId="265"/>
        </pc:sldMkLst>
      </pc:sldChg>
      <pc:sldChg chg="del">
        <pc:chgData name="Farc, Elizabeth" userId="3df7874f-afb3-4153-a107-a586d303f2b4" providerId="ADAL" clId="{0C555C01-0DA2-4F33-BF5D-581A599A1C26}" dt="2025-01-10T17:55:46.165" v="175" actId="2696"/>
        <pc:sldMkLst>
          <pc:docMk/>
          <pc:sldMk cId="832436656" sldId="278"/>
        </pc:sldMkLst>
      </pc:sldChg>
      <pc:sldChg chg="del">
        <pc:chgData name="Farc, Elizabeth" userId="3df7874f-afb3-4153-a107-a586d303f2b4" providerId="ADAL" clId="{0C555C01-0DA2-4F33-BF5D-581A599A1C26}" dt="2025-01-10T17:55:46.165" v="175" actId="2696"/>
        <pc:sldMkLst>
          <pc:docMk/>
          <pc:sldMk cId="4013882860" sldId="279"/>
        </pc:sldMkLst>
      </pc:sldChg>
      <pc:sldChg chg="del">
        <pc:chgData name="Farc, Elizabeth" userId="3df7874f-afb3-4153-a107-a586d303f2b4" providerId="ADAL" clId="{0C555C01-0DA2-4F33-BF5D-581A599A1C26}" dt="2025-01-10T17:54:18.148" v="172" actId="2696"/>
        <pc:sldMkLst>
          <pc:docMk/>
          <pc:sldMk cId="1119217591" sldId="280"/>
        </pc:sldMkLst>
      </pc:sldChg>
      <pc:sldChg chg="del">
        <pc:chgData name="Farc, Elizabeth" userId="3df7874f-afb3-4153-a107-a586d303f2b4" providerId="ADAL" clId="{0C555C01-0DA2-4F33-BF5D-581A599A1C26}" dt="2025-01-10T17:55:46.165" v="175" actId="2696"/>
        <pc:sldMkLst>
          <pc:docMk/>
          <pc:sldMk cId="628141571" sldId="281"/>
        </pc:sldMkLst>
      </pc:sldChg>
      <pc:sldChg chg="del">
        <pc:chgData name="Farc, Elizabeth" userId="3df7874f-afb3-4153-a107-a586d303f2b4" providerId="ADAL" clId="{0C555C01-0DA2-4F33-BF5D-581A599A1C26}" dt="2025-01-10T17:55:49.421" v="176" actId="2696"/>
        <pc:sldMkLst>
          <pc:docMk/>
          <pc:sldMk cId="954882209" sldId="282"/>
        </pc:sldMkLst>
      </pc:sldChg>
      <pc:sldChg chg="del">
        <pc:chgData name="Farc, Elizabeth" userId="3df7874f-afb3-4153-a107-a586d303f2b4" providerId="ADAL" clId="{0C555C01-0DA2-4F33-BF5D-581A599A1C26}" dt="2025-01-10T17:54:04.116" v="170" actId="2696"/>
        <pc:sldMkLst>
          <pc:docMk/>
          <pc:sldMk cId="115475025" sldId="283"/>
        </pc:sldMkLst>
      </pc:sldChg>
      <pc:sldChg chg="del">
        <pc:chgData name="Farc, Elizabeth" userId="3df7874f-afb3-4153-a107-a586d303f2b4" providerId="ADAL" clId="{0C555C01-0DA2-4F33-BF5D-581A599A1C26}" dt="2025-01-10T17:54:07.822" v="171" actId="2696"/>
        <pc:sldMkLst>
          <pc:docMk/>
          <pc:sldMk cId="581635926" sldId="284"/>
        </pc:sldMkLst>
      </pc:sldChg>
      <pc:sldChg chg="del">
        <pc:chgData name="Farc, Elizabeth" userId="3df7874f-afb3-4153-a107-a586d303f2b4" providerId="ADAL" clId="{0C555C01-0DA2-4F33-BF5D-581A599A1C26}" dt="2025-01-10T17:55:46.165" v="175" actId="2696"/>
        <pc:sldMkLst>
          <pc:docMk/>
          <pc:sldMk cId="3631780682" sldId="285"/>
        </pc:sldMkLst>
      </pc:sldChg>
      <pc:sldChg chg="del">
        <pc:chgData name="Farc, Elizabeth" userId="3df7874f-afb3-4153-a107-a586d303f2b4" providerId="ADAL" clId="{0C555C01-0DA2-4F33-BF5D-581A599A1C26}" dt="2025-01-10T17:56:16.303" v="179" actId="2696"/>
        <pc:sldMkLst>
          <pc:docMk/>
          <pc:sldMk cId="2923538709" sldId="286"/>
        </pc:sldMkLst>
      </pc:sldChg>
      <pc:sldChg chg="del ord">
        <pc:chgData name="Farc, Elizabeth" userId="3df7874f-afb3-4153-a107-a586d303f2b4" providerId="ADAL" clId="{0C555C01-0DA2-4F33-BF5D-581A599A1C26}" dt="2025-01-10T17:57:25.870" v="209" actId="2696"/>
        <pc:sldMkLst>
          <pc:docMk/>
          <pc:sldMk cId="1368058649" sldId="287"/>
        </pc:sldMkLst>
      </pc:sldChg>
      <pc:sldChg chg="del">
        <pc:chgData name="Farc, Elizabeth" userId="3df7874f-afb3-4153-a107-a586d303f2b4" providerId="ADAL" clId="{0C555C01-0DA2-4F33-BF5D-581A599A1C26}" dt="2025-01-10T17:55:46.165" v="175" actId="2696"/>
        <pc:sldMkLst>
          <pc:docMk/>
          <pc:sldMk cId="2310047607" sldId="296"/>
        </pc:sldMkLst>
      </pc:sldChg>
      <pc:sldChg chg="modSp mod modCm">
        <pc:chgData name="Farc, Elizabeth" userId="3df7874f-afb3-4153-a107-a586d303f2b4" providerId="ADAL" clId="{0C555C01-0DA2-4F33-BF5D-581A599A1C26}" dt="2025-01-10T18:45:02.885" v="706" actId="20577"/>
        <pc:sldMkLst>
          <pc:docMk/>
          <pc:sldMk cId="1172650432" sldId="300"/>
        </pc:sldMkLst>
        <pc:spChg chg="mod">
          <ac:chgData name="Farc, Elizabeth" userId="3df7874f-afb3-4153-a107-a586d303f2b4" providerId="ADAL" clId="{0C555C01-0DA2-4F33-BF5D-581A599A1C26}" dt="2025-01-10T18:45:02.885" v="706" actId="20577"/>
          <ac:spMkLst>
            <pc:docMk/>
            <pc:sldMk cId="1172650432" sldId="300"/>
            <ac:spMk id="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Farc, Elizabeth" userId="3df7874f-afb3-4153-a107-a586d303f2b4" providerId="ADAL" clId="{0C555C01-0DA2-4F33-BF5D-581A599A1C26}" dt="2025-01-10T18:45:02.885" v="706" actId="20577"/>
              <pc2:cmMkLst xmlns:pc2="http://schemas.microsoft.com/office/powerpoint/2019/9/main/command">
                <pc:docMk/>
                <pc:sldMk cId="1172650432" sldId="300"/>
                <pc2:cmMk id="{9653A078-5B38-4FD5-878B-9F20772C9773}"/>
              </pc2:cmMkLst>
            </pc226:cmChg>
          </p:ext>
        </pc:extLst>
      </pc:sldChg>
      <pc:sldChg chg="del">
        <pc:chgData name="Farc, Elizabeth" userId="3df7874f-afb3-4153-a107-a586d303f2b4" providerId="ADAL" clId="{0C555C01-0DA2-4F33-BF5D-581A599A1C26}" dt="2025-01-10T17:55:46.165" v="175" actId="2696"/>
        <pc:sldMkLst>
          <pc:docMk/>
          <pc:sldMk cId="1334108789" sldId="302"/>
        </pc:sldMkLst>
      </pc:sldChg>
      <pc:sldChg chg="del">
        <pc:chgData name="Farc, Elizabeth" userId="3df7874f-afb3-4153-a107-a586d303f2b4" providerId="ADAL" clId="{0C555C01-0DA2-4F33-BF5D-581A599A1C26}" dt="2025-01-10T17:56:03.516" v="177" actId="2696"/>
        <pc:sldMkLst>
          <pc:docMk/>
          <pc:sldMk cId="3521651973" sldId="303"/>
        </pc:sldMkLst>
      </pc:sldChg>
      <pc:sldChg chg="del">
        <pc:chgData name="Farc, Elizabeth" userId="3df7874f-afb3-4153-a107-a586d303f2b4" providerId="ADAL" clId="{0C555C01-0DA2-4F33-BF5D-581A599A1C26}" dt="2025-01-10T17:55:46.165" v="175" actId="2696"/>
        <pc:sldMkLst>
          <pc:docMk/>
          <pc:sldMk cId="3914774400" sldId="304"/>
        </pc:sldMkLst>
      </pc:sldChg>
      <pc:sldChg chg="addSp delSp modSp mod modClrScheme chgLayout">
        <pc:chgData name="Farc, Elizabeth" userId="3df7874f-afb3-4153-a107-a586d303f2b4" providerId="ADAL" clId="{0C555C01-0DA2-4F33-BF5D-581A599A1C26}" dt="2025-01-10T18:55:43.527" v="741" actId="478"/>
        <pc:sldMkLst>
          <pc:docMk/>
          <pc:sldMk cId="1125756003" sldId="305"/>
        </pc:sldMkLst>
        <pc:spChg chg="mod ord">
          <ac:chgData name="Farc, Elizabeth" userId="3df7874f-afb3-4153-a107-a586d303f2b4" providerId="ADAL" clId="{0C555C01-0DA2-4F33-BF5D-581A599A1C26}" dt="2025-01-10T18:55:40.174" v="740" actId="700"/>
          <ac:spMkLst>
            <pc:docMk/>
            <pc:sldMk cId="1125756003" sldId="305"/>
            <ac:spMk id="12" creationId="{4EF2E22F-AE3D-101B-A543-757051B797DA}"/>
          </ac:spMkLst>
        </pc:spChg>
        <pc:spChg chg="mod">
          <ac:chgData name="Farc, Elizabeth" userId="3df7874f-afb3-4153-a107-a586d303f2b4" providerId="ADAL" clId="{0C555C01-0DA2-4F33-BF5D-581A599A1C26}" dt="2025-01-10T18:47:17.222" v="739" actId="1035"/>
          <ac:spMkLst>
            <pc:docMk/>
            <pc:sldMk cId="1125756003" sldId="305"/>
            <ac:spMk id="13" creationId="{A443F34E-B798-0E25-54B8-6A04E73C3EA1}"/>
          </ac:spMkLst>
        </pc:spChg>
        <pc:spChg chg="add del mod ord">
          <ac:chgData name="Farc, Elizabeth" userId="3df7874f-afb3-4153-a107-a586d303f2b4" providerId="ADAL" clId="{0C555C01-0DA2-4F33-BF5D-581A599A1C26}" dt="2025-01-10T18:55:43.527" v="741" actId="478"/>
          <ac:spMkLst>
            <pc:docMk/>
            <pc:sldMk cId="1125756003" sldId="305"/>
            <ac:spMk id="18" creationId="{4B054AA9-BA29-071F-92BB-7830B3D15817}"/>
          </ac:spMkLst>
        </pc:spChg>
        <pc:grpChg chg="del mod">
          <ac:chgData name="Farc, Elizabeth" userId="3df7874f-afb3-4153-a107-a586d303f2b4" providerId="ADAL" clId="{0C555C01-0DA2-4F33-BF5D-581A599A1C26}" dt="2025-01-10T18:45:25.237" v="708" actId="165"/>
          <ac:grpSpMkLst>
            <pc:docMk/>
            <pc:sldMk cId="1125756003" sldId="305"/>
            <ac:grpSpMk id="8" creationId="{4F625FB2-436A-634C-D1EA-720DBDF4753F}"/>
          </ac:grpSpMkLst>
        </pc:grpChg>
        <pc:cxnChg chg="add mod">
          <ac:chgData name="Farc, Elizabeth" userId="3df7874f-afb3-4153-a107-a586d303f2b4" providerId="ADAL" clId="{0C555C01-0DA2-4F33-BF5D-581A599A1C26}" dt="2025-01-10T18:47:13.100" v="738" actId="14100"/>
          <ac:cxnSpMkLst>
            <pc:docMk/>
            <pc:sldMk cId="1125756003" sldId="305"/>
            <ac:cxnSpMk id="5" creationId="{66BC9DB5-42DD-8645-B844-8A90DD4DEBDC}"/>
          </ac:cxnSpMkLst>
        </pc:cxnChg>
        <pc:cxnChg chg="add mod ord">
          <ac:chgData name="Farc, Elizabeth" userId="3df7874f-afb3-4153-a107-a586d303f2b4" providerId="ADAL" clId="{0C555C01-0DA2-4F33-BF5D-581A599A1C26}" dt="2025-01-10T18:46:54.078" v="733" actId="171"/>
          <ac:cxnSpMkLst>
            <pc:docMk/>
            <pc:sldMk cId="1125756003" sldId="305"/>
            <ac:cxnSpMk id="6" creationId="{5A4249BD-56E1-47F1-4B1C-5FF5BC4830D6}"/>
          </ac:cxnSpMkLst>
        </pc:cxnChg>
        <pc:cxnChg chg="del mod topLvl">
          <ac:chgData name="Farc, Elizabeth" userId="3df7874f-afb3-4153-a107-a586d303f2b4" providerId="ADAL" clId="{0C555C01-0DA2-4F33-BF5D-581A599A1C26}" dt="2025-01-10T18:46:14.062" v="718" actId="478"/>
          <ac:cxnSpMkLst>
            <pc:docMk/>
            <pc:sldMk cId="1125756003" sldId="305"/>
            <ac:cxnSpMk id="11" creationId="{76ED216F-3165-7B81-AE4C-E97FA1F3EFCB}"/>
          </ac:cxnSpMkLst>
        </pc:cxnChg>
        <pc:cxnChg chg="mod topLvl">
          <ac:chgData name="Farc, Elizabeth" userId="3df7874f-afb3-4153-a107-a586d303f2b4" providerId="ADAL" clId="{0C555C01-0DA2-4F33-BF5D-581A599A1C26}" dt="2025-01-10T18:45:38.613" v="710" actId="14100"/>
          <ac:cxnSpMkLst>
            <pc:docMk/>
            <pc:sldMk cId="1125756003" sldId="305"/>
            <ac:cxnSpMk id="15" creationId="{A459065D-D460-01D2-DC56-4611E2EE881B}"/>
          </ac:cxnSpMkLst>
        </pc:cxnChg>
        <pc:cxnChg chg="mod topLvl">
          <ac:chgData name="Farc, Elizabeth" userId="3df7874f-afb3-4153-a107-a586d303f2b4" providerId="ADAL" clId="{0C555C01-0DA2-4F33-BF5D-581A599A1C26}" dt="2025-01-10T18:45:25.237" v="708" actId="165"/>
          <ac:cxnSpMkLst>
            <pc:docMk/>
            <pc:sldMk cId="1125756003" sldId="305"/>
            <ac:cxnSpMk id="16" creationId="{94FBB849-8114-7E56-2C62-3AFF09DB2E08}"/>
          </ac:cxnSpMkLst>
        </pc:cxnChg>
      </pc:sldChg>
      <pc:sldChg chg="del">
        <pc:chgData name="Farc, Elizabeth" userId="3df7874f-afb3-4153-a107-a586d303f2b4" providerId="ADAL" clId="{0C555C01-0DA2-4F33-BF5D-581A599A1C26}" dt="2025-01-10T17:54:18.148" v="172" actId="2696"/>
        <pc:sldMkLst>
          <pc:docMk/>
          <pc:sldMk cId="1820027753" sldId="306"/>
        </pc:sldMkLst>
      </pc:sldChg>
      <pc:sldChg chg="del">
        <pc:chgData name="Farc, Elizabeth" userId="3df7874f-afb3-4153-a107-a586d303f2b4" providerId="ADAL" clId="{0C555C01-0DA2-4F33-BF5D-581A599A1C26}" dt="2025-01-10T17:56:03.516" v="177" actId="2696"/>
        <pc:sldMkLst>
          <pc:docMk/>
          <pc:sldMk cId="2671675073" sldId="307"/>
        </pc:sldMkLst>
      </pc:sldChg>
      <pc:sldChg chg="del">
        <pc:chgData name="Farc, Elizabeth" userId="3df7874f-afb3-4153-a107-a586d303f2b4" providerId="ADAL" clId="{0C555C01-0DA2-4F33-BF5D-581A599A1C26}" dt="2025-01-10T17:56:03.516" v="177" actId="2696"/>
        <pc:sldMkLst>
          <pc:docMk/>
          <pc:sldMk cId="3612263881" sldId="309"/>
        </pc:sldMkLst>
      </pc:sldChg>
      <pc:sldChg chg="del">
        <pc:chgData name="Farc, Elizabeth" userId="3df7874f-afb3-4153-a107-a586d303f2b4" providerId="ADAL" clId="{0C555C01-0DA2-4F33-BF5D-581A599A1C26}" dt="2025-01-10T17:56:11.013" v="178" actId="2696"/>
        <pc:sldMkLst>
          <pc:docMk/>
          <pc:sldMk cId="2801027627" sldId="310"/>
        </pc:sldMkLst>
      </pc:sldChg>
      <pc:sldChg chg="del">
        <pc:chgData name="Farc, Elizabeth" userId="3df7874f-afb3-4153-a107-a586d303f2b4" providerId="ADAL" clId="{0C555C01-0DA2-4F33-BF5D-581A599A1C26}" dt="2025-01-10T17:56:11.013" v="178" actId="2696"/>
        <pc:sldMkLst>
          <pc:docMk/>
          <pc:sldMk cId="4122305499" sldId="311"/>
        </pc:sldMkLst>
      </pc:sldChg>
      <pc:sldChg chg="del">
        <pc:chgData name="Farc, Elizabeth" userId="3df7874f-afb3-4153-a107-a586d303f2b4" providerId="ADAL" clId="{0C555C01-0DA2-4F33-BF5D-581A599A1C26}" dt="2025-01-10T17:56:11.013" v="178" actId="2696"/>
        <pc:sldMkLst>
          <pc:docMk/>
          <pc:sldMk cId="540750405" sldId="312"/>
        </pc:sldMkLst>
      </pc:sldChg>
      <pc:sldChg chg="del">
        <pc:chgData name="Farc, Elizabeth" userId="3df7874f-afb3-4153-a107-a586d303f2b4" providerId="ADAL" clId="{0C555C01-0DA2-4F33-BF5D-581A599A1C26}" dt="2025-01-10T17:56:11.013" v="178" actId="2696"/>
        <pc:sldMkLst>
          <pc:docMk/>
          <pc:sldMk cId="2079708381" sldId="313"/>
        </pc:sldMkLst>
      </pc:sldChg>
      <pc:sldChg chg="del">
        <pc:chgData name="Farc, Elizabeth" userId="3df7874f-afb3-4153-a107-a586d303f2b4" providerId="ADAL" clId="{0C555C01-0DA2-4F33-BF5D-581A599A1C26}" dt="2025-01-10T17:56:11.013" v="178" actId="2696"/>
        <pc:sldMkLst>
          <pc:docMk/>
          <pc:sldMk cId="2439010125" sldId="314"/>
        </pc:sldMkLst>
      </pc:sldChg>
      <pc:sldChg chg="del">
        <pc:chgData name="Farc, Elizabeth" userId="3df7874f-afb3-4153-a107-a586d303f2b4" providerId="ADAL" clId="{0C555C01-0DA2-4F33-BF5D-581A599A1C26}" dt="2025-01-10T17:56:11.013" v="178" actId="2696"/>
        <pc:sldMkLst>
          <pc:docMk/>
          <pc:sldMk cId="1741144643" sldId="315"/>
        </pc:sldMkLst>
      </pc:sldChg>
      <pc:sldChg chg="del">
        <pc:chgData name="Farc, Elizabeth" userId="3df7874f-afb3-4153-a107-a586d303f2b4" providerId="ADAL" clId="{0C555C01-0DA2-4F33-BF5D-581A599A1C26}" dt="2025-01-10T17:54:41.939" v="173" actId="2696"/>
        <pc:sldMkLst>
          <pc:docMk/>
          <pc:sldMk cId="1776571506" sldId="316"/>
        </pc:sldMkLst>
      </pc:sldChg>
      <pc:sldChg chg="del">
        <pc:chgData name="Farc, Elizabeth" userId="3df7874f-afb3-4153-a107-a586d303f2b4" providerId="ADAL" clId="{0C555C01-0DA2-4F33-BF5D-581A599A1C26}" dt="2025-01-10T17:54:41.939" v="173" actId="2696"/>
        <pc:sldMkLst>
          <pc:docMk/>
          <pc:sldMk cId="1641743520" sldId="317"/>
        </pc:sldMkLst>
      </pc:sldChg>
      <pc:sldChg chg="del">
        <pc:chgData name="Farc, Elizabeth" userId="3df7874f-afb3-4153-a107-a586d303f2b4" providerId="ADAL" clId="{0C555C01-0DA2-4F33-BF5D-581A599A1C26}" dt="2025-01-10T17:54:41.939" v="173" actId="2696"/>
        <pc:sldMkLst>
          <pc:docMk/>
          <pc:sldMk cId="254334144" sldId="318"/>
        </pc:sldMkLst>
      </pc:sldChg>
      <pc:sldChg chg="del">
        <pc:chgData name="Farc, Elizabeth" userId="3df7874f-afb3-4153-a107-a586d303f2b4" providerId="ADAL" clId="{0C555C01-0DA2-4F33-BF5D-581A599A1C26}" dt="2025-01-10T17:55:46.165" v="175" actId="2696"/>
        <pc:sldMkLst>
          <pc:docMk/>
          <pc:sldMk cId="2525864061" sldId="319"/>
        </pc:sldMkLst>
      </pc:sldChg>
      <pc:sldChg chg="del">
        <pc:chgData name="Farc, Elizabeth" userId="3df7874f-afb3-4153-a107-a586d303f2b4" providerId="ADAL" clId="{0C555C01-0DA2-4F33-BF5D-581A599A1C26}" dt="2025-01-10T17:55:46.165" v="175" actId="2696"/>
        <pc:sldMkLst>
          <pc:docMk/>
          <pc:sldMk cId="1161511702" sldId="320"/>
        </pc:sldMkLst>
      </pc:sldChg>
      <pc:sldChg chg="del">
        <pc:chgData name="Farc, Elizabeth" userId="3df7874f-afb3-4153-a107-a586d303f2b4" providerId="ADAL" clId="{0C555C01-0DA2-4F33-BF5D-581A599A1C26}" dt="2025-01-10T17:56:03.516" v="177" actId="2696"/>
        <pc:sldMkLst>
          <pc:docMk/>
          <pc:sldMk cId="3199945127" sldId="321"/>
        </pc:sldMkLst>
      </pc:sldChg>
      <pc:sldChg chg="modNotesTx">
        <pc:chgData name="Farc, Elizabeth" userId="3df7874f-afb3-4153-a107-a586d303f2b4" providerId="ADAL" clId="{0C555C01-0DA2-4F33-BF5D-581A599A1C26}" dt="2025-01-10T17:51:35.061" v="44" actId="20577"/>
        <pc:sldMkLst>
          <pc:docMk/>
          <pc:sldMk cId="3851937241" sldId="328"/>
        </pc:sldMkLst>
      </pc:sldChg>
      <pc:sldChg chg="modSp mod">
        <pc:chgData name="Farc, Elizabeth" userId="3df7874f-afb3-4153-a107-a586d303f2b4" providerId="ADAL" clId="{0C555C01-0DA2-4F33-BF5D-581A599A1C26}" dt="2025-01-10T18:06:34.553" v="439" actId="20577"/>
        <pc:sldMkLst>
          <pc:docMk/>
          <pc:sldMk cId="2088505958" sldId="330"/>
        </pc:sldMkLst>
        <pc:spChg chg="mod">
          <ac:chgData name="Farc, Elizabeth" userId="3df7874f-afb3-4153-a107-a586d303f2b4" providerId="ADAL" clId="{0C555C01-0DA2-4F33-BF5D-581A599A1C26}" dt="2025-01-10T18:06:34.553" v="439" actId="20577"/>
          <ac:spMkLst>
            <pc:docMk/>
            <pc:sldMk cId="2088505958" sldId="330"/>
            <ac:spMk id="8" creationId="{53D8A3CC-8171-B570-9992-42DE0CA08A3E}"/>
          </ac:spMkLst>
        </pc:spChg>
      </pc:sldChg>
      <pc:sldChg chg="del">
        <pc:chgData name="Farc, Elizabeth" userId="3df7874f-afb3-4153-a107-a586d303f2b4" providerId="ADAL" clId="{0C555C01-0DA2-4F33-BF5D-581A599A1C26}" dt="2025-01-10T17:54:04.116" v="170" actId="2696"/>
        <pc:sldMkLst>
          <pc:docMk/>
          <pc:sldMk cId="525325973" sldId="331"/>
        </pc:sldMkLst>
      </pc:sldChg>
      <pc:sldChg chg="del">
        <pc:chgData name="Farc, Elizabeth" userId="3df7874f-afb3-4153-a107-a586d303f2b4" providerId="ADAL" clId="{0C555C01-0DA2-4F33-BF5D-581A599A1C26}" dt="2025-01-10T17:54:04.116" v="170" actId="2696"/>
        <pc:sldMkLst>
          <pc:docMk/>
          <pc:sldMk cId="1396309181" sldId="332"/>
        </pc:sldMkLst>
      </pc:sldChg>
      <pc:sldChg chg="del">
        <pc:chgData name="Farc, Elizabeth" userId="3df7874f-afb3-4153-a107-a586d303f2b4" providerId="ADAL" clId="{0C555C01-0DA2-4F33-BF5D-581A599A1C26}" dt="2025-01-10T17:54:04.116" v="170" actId="2696"/>
        <pc:sldMkLst>
          <pc:docMk/>
          <pc:sldMk cId="4109497756" sldId="333"/>
        </pc:sldMkLst>
      </pc:sldChg>
      <pc:sldChg chg="del">
        <pc:chgData name="Farc, Elizabeth" userId="3df7874f-afb3-4153-a107-a586d303f2b4" providerId="ADAL" clId="{0C555C01-0DA2-4F33-BF5D-581A599A1C26}" dt="2025-01-10T17:55:46.165" v="175" actId="2696"/>
        <pc:sldMkLst>
          <pc:docMk/>
          <pc:sldMk cId="947157040" sldId="336"/>
        </pc:sldMkLst>
      </pc:sldChg>
      <pc:sldChg chg="modSp mod modNotesTx">
        <pc:chgData name="Farc, Elizabeth" userId="3df7874f-afb3-4153-a107-a586d303f2b4" providerId="ADAL" clId="{0C555C01-0DA2-4F33-BF5D-581A599A1C26}" dt="2025-01-10T17:53:43.177" v="169" actId="20577"/>
        <pc:sldMkLst>
          <pc:docMk/>
          <pc:sldMk cId="2784393749" sldId="339"/>
        </pc:sldMkLst>
        <pc:spChg chg="mod">
          <ac:chgData name="Farc, Elizabeth" userId="3df7874f-afb3-4153-a107-a586d303f2b4" providerId="ADAL" clId="{0C555C01-0DA2-4F33-BF5D-581A599A1C26}" dt="2025-01-10T17:50:44.073" v="23" actId="6549"/>
          <ac:spMkLst>
            <pc:docMk/>
            <pc:sldMk cId="2784393749" sldId="339"/>
            <ac:spMk id="5" creationId="{B3EAC38B-A6D6-0EFE-7114-B52CEEF2309C}"/>
          </ac:spMkLst>
        </pc:spChg>
      </pc:sldChg>
      <pc:sldChg chg="modSp mod">
        <pc:chgData name="Farc, Elizabeth" userId="3df7874f-afb3-4153-a107-a586d303f2b4" providerId="ADAL" clId="{0C555C01-0DA2-4F33-BF5D-581A599A1C26}" dt="2025-01-10T18:04:30.116" v="401" actId="114"/>
        <pc:sldMkLst>
          <pc:docMk/>
          <pc:sldMk cId="1525896340" sldId="341"/>
        </pc:sldMkLst>
        <pc:spChg chg="mod">
          <ac:chgData name="Farc, Elizabeth" userId="3df7874f-afb3-4153-a107-a586d303f2b4" providerId="ADAL" clId="{0C555C01-0DA2-4F33-BF5D-581A599A1C26}" dt="2025-01-10T18:04:30.116" v="401" actId="114"/>
          <ac:spMkLst>
            <pc:docMk/>
            <pc:sldMk cId="1525896340" sldId="341"/>
            <ac:spMk id="10" creationId="{71F22F2A-9586-A157-AA4D-F4932E25E2E7}"/>
          </ac:spMkLst>
        </pc:spChg>
      </pc:sldChg>
      <pc:sldChg chg="modSp mod">
        <pc:chgData name="Farc, Elizabeth" userId="3df7874f-afb3-4153-a107-a586d303f2b4" providerId="ADAL" clId="{0C555C01-0DA2-4F33-BF5D-581A599A1C26}" dt="2025-01-10T18:02:57.816" v="399" actId="27636"/>
        <pc:sldMkLst>
          <pc:docMk/>
          <pc:sldMk cId="2390205967" sldId="342"/>
        </pc:sldMkLst>
        <pc:spChg chg="mod">
          <ac:chgData name="Farc, Elizabeth" userId="3df7874f-afb3-4153-a107-a586d303f2b4" providerId="ADAL" clId="{0C555C01-0DA2-4F33-BF5D-581A599A1C26}" dt="2025-01-10T18:02:57.816" v="399" actId="27636"/>
          <ac:spMkLst>
            <pc:docMk/>
            <pc:sldMk cId="2390205967" sldId="342"/>
            <ac:spMk id="10" creationId="{71F22F2A-9586-A157-AA4D-F4932E25E2E7}"/>
          </ac:spMkLst>
        </pc:spChg>
      </pc:sldChg>
      <pc:sldChg chg="del">
        <pc:chgData name="Farc, Elizabeth" userId="3df7874f-afb3-4153-a107-a586d303f2b4" providerId="ADAL" clId="{0C555C01-0DA2-4F33-BF5D-581A599A1C26}" dt="2025-01-10T17:55:18.635" v="174" actId="2696"/>
        <pc:sldMkLst>
          <pc:docMk/>
          <pc:sldMk cId="2378913710" sldId="343"/>
        </pc:sldMkLst>
      </pc:sldChg>
      <pc:sldChg chg="modSp mod">
        <pc:chgData name="Farc, Elizabeth" userId="3df7874f-afb3-4153-a107-a586d303f2b4" providerId="ADAL" clId="{0C555C01-0DA2-4F33-BF5D-581A599A1C26}" dt="2025-01-10T17:56:53.352" v="206" actId="20577"/>
        <pc:sldMkLst>
          <pc:docMk/>
          <pc:sldMk cId="1835216039" sldId="344"/>
        </pc:sldMkLst>
        <pc:spChg chg="mod">
          <ac:chgData name="Farc, Elizabeth" userId="3df7874f-afb3-4153-a107-a586d303f2b4" providerId="ADAL" clId="{0C555C01-0DA2-4F33-BF5D-581A599A1C26}" dt="2025-01-10T17:56:53.352" v="206" actId="20577"/>
          <ac:spMkLst>
            <pc:docMk/>
            <pc:sldMk cId="1835216039" sldId="344"/>
            <ac:spMk id="5" creationId="{41E5ADB7-C90D-5777-68BF-A6BDDC45CF4B}"/>
          </ac:spMkLst>
        </pc:spChg>
      </pc:sldChg>
    </pc:docChg>
  </pc:docChgLst>
  <pc:docChgLst>
    <pc:chgData name="Farc, Elizabeth" userId="3df7874f-afb3-4153-a107-a586d303f2b4" providerId="ADAL" clId="{75003628-A416-48A2-96A8-EFA0D73E551B}"/>
    <pc:docChg chg="undo custSel addSld delSld modSld sldOrd">
      <pc:chgData name="Farc, Elizabeth" userId="3df7874f-afb3-4153-a107-a586d303f2b4" providerId="ADAL" clId="{75003628-A416-48A2-96A8-EFA0D73E551B}" dt="2025-01-14T18:42:40.024" v="2737" actId="12"/>
      <pc:docMkLst>
        <pc:docMk/>
      </pc:docMkLst>
      <pc:sldChg chg="modSp mod">
        <pc:chgData name="Farc, Elizabeth" userId="3df7874f-afb3-4153-a107-a586d303f2b4" providerId="ADAL" clId="{75003628-A416-48A2-96A8-EFA0D73E551B}" dt="2025-01-13T20:58:17.333" v="79" actId="255"/>
        <pc:sldMkLst>
          <pc:docMk/>
          <pc:sldMk cId="1511550284" sldId="269"/>
        </pc:sldMkLst>
        <pc:spChg chg="mod">
          <ac:chgData name="Farc, Elizabeth" userId="3df7874f-afb3-4153-a107-a586d303f2b4" providerId="ADAL" clId="{75003628-A416-48A2-96A8-EFA0D73E551B}" dt="2025-01-13T20:58:17.333" v="79" actId="255"/>
          <ac:spMkLst>
            <pc:docMk/>
            <pc:sldMk cId="1511550284" sldId="269"/>
            <ac:spMk id="2" creationId="{00000000-0000-0000-0000-000000000000}"/>
          </ac:spMkLst>
        </pc:spChg>
      </pc:sldChg>
      <pc:sldChg chg="addSp delSp modSp mod modClrScheme chgLayout modNotesTx">
        <pc:chgData name="Farc, Elizabeth" userId="3df7874f-afb3-4153-a107-a586d303f2b4" providerId="ADAL" clId="{75003628-A416-48A2-96A8-EFA0D73E551B}" dt="2025-01-14T18:19:17.099" v="2258" actId="20577"/>
        <pc:sldMkLst>
          <pc:docMk/>
          <pc:sldMk cId="69684710" sldId="272"/>
        </pc:sldMkLst>
        <pc:spChg chg="mod">
          <ac:chgData name="Farc, Elizabeth" userId="3df7874f-afb3-4153-a107-a586d303f2b4" providerId="ADAL" clId="{75003628-A416-48A2-96A8-EFA0D73E551B}" dt="2025-01-14T18:18:35.222" v="2208" actId="26606"/>
          <ac:spMkLst>
            <pc:docMk/>
            <pc:sldMk cId="69684710" sldId="272"/>
            <ac:spMk id="2" creationId="{00000000-0000-0000-0000-000000000000}"/>
          </ac:spMkLst>
        </pc:spChg>
        <pc:spChg chg="del mod">
          <ac:chgData name="Farc, Elizabeth" userId="3df7874f-afb3-4153-a107-a586d303f2b4" providerId="ADAL" clId="{75003628-A416-48A2-96A8-EFA0D73E551B}" dt="2025-01-14T17:58:58.845" v="2181" actId="26606"/>
          <ac:spMkLst>
            <pc:docMk/>
            <pc:sldMk cId="69684710" sldId="272"/>
            <ac:spMk id="3" creationId="{00000000-0000-0000-0000-000000000000}"/>
          </ac:spMkLst>
        </pc:spChg>
        <pc:spChg chg="add">
          <ac:chgData name="Farc, Elizabeth" userId="3df7874f-afb3-4153-a107-a586d303f2b4" providerId="ADAL" clId="{75003628-A416-48A2-96A8-EFA0D73E551B}" dt="2025-01-14T15:36:35.049" v="486"/>
          <ac:spMkLst>
            <pc:docMk/>
            <pc:sldMk cId="69684710" sldId="272"/>
            <ac:spMk id="4" creationId="{038420EB-58C7-612B-68F3-CF98C7BE10DF}"/>
          </ac:spMkLst>
        </pc:spChg>
        <pc:spChg chg="add">
          <ac:chgData name="Farc, Elizabeth" userId="3df7874f-afb3-4153-a107-a586d303f2b4" providerId="ADAL" clId="{75003628-A416-48A2-96A8-EFA0D73E551B}" dt="2025-01-14T15:36:39.171" v="487"/>
          <ac:spMkLst>
            <pc:docMk/>
            <pc:sldMk cId="69684710" sldId="272"/>
            <ac:spMk id="5" creationId="{E14EF59D-091C-EC58-516C-F6A0C8C1B170}"/>
          </ac:spMkLst>
        </pc:spChg>
        <pc:spChg chg="add del mod">
          <ac:chgData name="Farc, Elizabeth" userId="3df7874f-afb3-4153-a107-a586d303f2b4" providerId="ADAL" clId="{75003628-A416-48A2-96A8-EFA0D73E551B}" dt="2025-01-14T18:18:35.222" v="2208" actId="26606"/>
          <ac:spMkLst>
            <pc:docMk/>
            <pc:sldMk cId="69684710" sldId="272"/>
            <ac:spMk id="9" creationId="{80E5A41B-E075-B08C-EE01-44D09E79133F}"/>
          </ac:spMkLst>
        </pc:spChg>
        <pc:graphicFrameChg chg="add mod modGraphic">
          <ac:chgData name="Farc, Elizabeth" userId="3df7874f-afb3-4153-a107-a586d303f2b4" providerId="ADAL" clId="{75003628-A416-48A2-96A8-EFA0D73E551B}" dt="2025-01-14T18:19:17.099" v="2258" actId="20577"/>
          <ac:graphicFrameMkLst>
            <pc:docMk/>
            <pc:sldMk cId="69684710" sldId="272"/>
            <ac:graphicFrameMk id="6" creationId="{DDABC376-120E-3BF9-E1AE-CF68F59E86AA}"/>
          </ac:graphicFrameMkLst>
        </pc:graphicFrameChg>
      </pc:sldChg>
      <pc:sldChg chg="modSp mod modCm">
        <pc:chgData name="Farc, Elizabeth" userId="3df7874f-afb3-4153-a107-a586d303f2b4" providerId="ADAL" clId="{75003628-A416-48A2-96A8-EFA0D73E551B}" dt="2025-01-14T18:24:33.957" v="2380" actId="27636"/>
        <pc:sldMkLst>
          <pc:docMk/>
          <pc:sldMk cId="1266029939" sldId="297"/>
        </pc:sldMkLst>
        <pc:spChg chg="mod">
          <ac:chgData name="Farc, Elizabeth" userId="3df7874f-afb3-4153-a107-a586d303f2b4" providerId="ADAL" clId="{75003628-A416-48A2-96A8-EFA0D73E551B}" dt="2025-01-14T18:24:33.957" v="2380" actId="27636"/>
          <ac:spMkLst>
            <pc:docMk/>
            <pc:sldMk cId="1266029939" sldId="297"/>
            <ac:spMk id="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Farc, Elizabeth" userId="3df7874f-afb3-4153-a107-a586d303f2b4" providerId="ADAL" clId="{75003628-A416-48A2-96A8-EFA0D73E551B}" dt="2025-01-14T18:24:33.946" v="2379" actId="6549"/>
              <pc2:cmMkLst xmlns:pc2="http://schemas.microsoft.com/office/powerpoint/2019/9/main/command">
                <pc:docMk/>
                <pc:sldMk cId="1266029939" sldId="297"/>
                <pc2:cmMk id="{C1861019-5834-4761-A306-11780DBDF1B6}"/>
              </pc2:cmMkLst>
            </pc226:cmChg>
            <pc226:cmChg xmlns:pc226="http://schemas.microsoft.com/office/powerpoint/2022/06/main/command" chg="mod">
              <pc226:chgData name="Farc, Elizabeth" userId="3df7874f-afb3-4153-a107-a586d303f2b4" providerId="ADAL" clId="{75003628-A416-48A2-96A8-EFA0D73E551B}" dt="2025-01-14T18:24:33.946" v="2379" actId="6549"/>
              <pc2:cmMkLst xmlns:pc2="http://schemas.microsoft.com/office/powerpoint/2019/9/main/command">
                <pc:docMk/>
                <pc:sldMk cId="1266029939" sldId="297"/>
                <pc2:cmMk id="{DD906631-ACF2-480B-BAC5-B121297157D5}"/>
              </pc2:cmMkLst>
            </pc226:cmChg>
          </p:ext>
        </pc:extLst>
      </pc:sldChg>
      <pc:sldChg chg="modNotesTx">
        <pc:chgData name="Farc, Elizabeth" userId="3df7874f-afb3-4153-a107-a586d303f2b4" providerId="ADAL" clId="{75003628-A416-48A2-96A8-EFA0D73E551B}" dt="2025-01-14T17:42:58.645" v="2141" actId="6549"/>
        <pc:sldMkLst>
          <pc:docMk/>
          <pc:sldMk cId="3908886936" sldId="334"/>
        </pc:sldMkLst>
      </pc:sldChg>
      <pc:sldChg chg="addSp delSp modSp del mod">
        <pc:chgData name="Farc, Elizabeth" userId="3df7874f-afb3-4153-a107-a586d303f2b4" providerId="ADAL" clId="{75003628-A416-48A2-96A8-EFA0D73E551B}" dt="2025-01-14T17:09:50.552" v="2140" actId="2696"/>
        <pc:sldMkLst>
          <pc:docMk/>
          <pc:sldMk cId="3570406548" sldId="340"/>
        </pc:sldMkLst>
        <pc:spChg chg="add del mod topLvl">
          <ac:chgData name="Farc, Elizabeth" userId="3df7874f-afb3-4153-a107-a586d303f2b4" providerId="ADAL" clId="{75003628-A416-48A2-96A8-EFA0D73E551B}" dt="2025-01-14T17:05:25.101" v="2044" actId="478"/>
          <ac:spMkLst>
            <pc:docMk/>
            <pc:sldMk cId="3570406548" sldId="340"/>
            <ac:spMk id="5" creationId="{4D7E44A3-B450-774E-6B4C-19DF982B7AB6}"/>
          </ac:spMkLst>
        </pc:spChg>
        <pc:spChg chg="del mod">
          <ac:chgData name="Farc, Elizabeth" userId="3df7874f-afb3-4153-a107-a586d303f2b4" providerId="ADAL" clId="{75003628-A416-48A2-96A8-EFA0D73E551B}" dt="2025-01-14T17:05:46.346" v="2057"/>
          <ac:spMkLst>
            <pc:docMk/>
            <pc:sldMk cId="3570406548" sldId="340"/>
            <ac:spMk id="7" creationId="{14EC7F96-FD37-D0F2-DF69-438149B892AC}"/>
          </ac:spMkLst>
        </pc:spChg>
        <pc:spChg chg="add del mod topLvl">
          <ac:chgData name="Farc, Elizabeth" userId="3df7874f-afb3-4153-a107-a586d303f2b4" providerId="ADAL" clId="{75003628-A416-48A2-96A8-EFA0D73E551B}" dt="2025-01-14T17:05:22.879" v="2043" actId="478"/>
          <ac:spMkLst>
            <pc:docMk/>
            <pc:sldMk cId="3570406548" sldId="340"/>
            <ac:spMk id="8" creationId="{B44C68B5-2590-8B1B-CCBC-34827370ED1E}"/>
          </ac:spMkLst>
        </pc:spChg>
        <pc:spChg chg="add del mod topLvl">
          <ac:chgData name="Farc, Elizabeth" userId="3df7874f-afb3-4153-a107-a586d303f2b4" providerId="ADAL" clId="{75003628-A416-48A2-96A8-EFA0D73E551B}" dt="2025-01-14T17:05:18.399" v="2042" actId="478"/>
          <ac:spMkLst>
            <pc:docMk/>
            <pc:sldMk cId="3570406548" sldId="340"/>
            <ac:spMk id="11" creationId="{DBF9AF96-72E5-507F-25B0-4F978E07BC27}"/>
          </ac:spMkLst>
        </pc:spChg>
        <pc:spChg chg="add del mod topLvl">
          <ac:chgData name="Farc, Elizabeth" userId="3df7874f-afb3-4153-a107-a586d303f2b4" providerId="ADAL" clId="{75003628-A416-48A2-96A8-EFA0D73E551B}" dt="2025-01-14T17:05:16.817" v="2041" actId="478"/>
          <ac:spMkLst>
            <pc:docMk/>
            <pc:sldMk cId="3570406548" sldId="340"/>
            <ac:spMk id="12" creationId="{ACAE241D-1411-4A9D-0277-29C54DEDADED}"/>
          </ac:spMkLst>
        </pc:spChg>
        <pc:grpChg chg="add del mod">
          <ac:chgData name="Farc, Elizabeth" userId="3df7874f-afb3-4153-a107-a586d303f2b4" providerId="ADAL" clId="{75003628-A416-48A2-96A8-EFA0D73E551B}" dt="2025-01-14T17:05:22.879" v="2043" actId="478"/>
          <ac:grpSpMkLst>
            <pc:docMk/>
            <pc:sldMk cId="3570406548" sldId="340"/>
            <ac:grpSpMk id="3" creationId="{F4DE4962-D3E5-D5AC-120C-5F2F71C9B293}"/>
          </ac:grpSpMkLst>
        </pc:grpChg>
        <pc:grpChg chg="add del mod">
          <ac:chgData name="Farc, Elizabeth" userId="3df7874f-afb3-4153-a107-a586d303f2b4" providerId="ADAL" clId="{75003628-A416-48A2-96A8-EFA0D73E551B}" dt="2025-01-14T17:05:16.817" v="2041" actId="478"/>
          <ac:grpSpMkLst>
            <pc:docMk/>
            <pc:sldMk cId="3570406548" sldId="340"/>
            <ac:grpSpMk id="9" creationId="{BA9906D7-6EC2-A8FB-294D-5CF2CAEAC5F1}"/>
          </ac:grpSpMkLst>
        </pc:grpChg>
        <pc:picChg chg="del">
          <ac:chgData name="Farc, Elizabeth" userId="3df7874f-afb3-4153-a107-a586d303f2b4" providerId="ADAL" clId="{75003628-A416-48A2-96A8-EFA0D73E551B}" dt="2025-01-14T17:08:25.774" v="2128" actId="21"/>
          <ac:picMkLst>
            <pc:docMk/>
            <pc:sldMk cId="3570406548" sldId="340"/>
            <ac:picMk id="4" creationId="{EA342562-4FD6-EB7A-C807-EA4A93A23A0D}"/>
          </ac:picMkLst>
        </pc:picChg>
        <pc:picChg chg="del mod">
          <ac:chgData name="Farc, Elizabeth" userId="3df7874f-afb3-4153-a107-a586d303f2b4" providerId="ADAL" clId="{75003628-A416-48A2-96A8-EFA0D73E551B}" dt="2025-01-14T17:06:06.316" v="2063" actId="21"/>
          <ac:picMkLst>
            <pc:docMk/>
            <pc:sldMk cId="3570406548" sldId="340"/>
            <ac:picMk id="6" creationId="{3A648132-4837-4F3B-0276-7DF6BBC12077}"/>
          </ac:picMkLst>
        </pc:picChg>
      </pc:sldChg>
      <pc:sldChg chg="addSp delSp modSp mod">
        <pc:chgData name="Farc, Elizabeth" userId="3df7874f-afb3-4153-a107-a586d303f2b4" providerId="ADAL" clId="{75003628-A416-48A2-96A8-EFA0D73E551B}" dt="2025-01-14T17:04:21.141" v="2030" actId="478"/>
        <pc:sldMkLst>
          <pc:docMk/>
          <pc:sldMk cId="1525896340" sldId="341"/>
        </pc:sldMkLst>
        <pc:spChg chg="add del mod">
          <ac:chgData name="Farc, Elizabeth" userId="3df7874f-afb3-4153-a107-a586d303f2b4" providerId="ADAL" clId="{75003628-A416-48A2-96A8-EFA0D73E551B}" dt="2025-01-14T17:04:21.141" v="2030" actId="478"/>
          <ac:spMkLst>
            <pc:docMk/>
            <pc:sldMk cId="1525896340" sldId="341"/>
            <ac:spMk id="5" creationId="{22159783-73F7-2F58-5D22-89F06D38478A}"/>
          </ac:spMkLst>
        </pc:spChg>
        <pc:spChg chg="del">
          <ac:chgData name="Farc, Elizabeth" userId="3df7874f-afb3-4153-a107-a586d303f2b4" providerId="ADAL" clId="{75003628-A416-48A2-96A8-EFA0D73E551B}" dt="2025-01-14T17:04:16.753" v="2029" actId="478"/>
          <ac:spMkLst>
            <pc:docMk/>
            <pc:sldMk cId="1525896340" sldId="341"/>
            <ac:spMk id="10" creationId="{71F22F2A-9586-A157-AA4D-F4932E25E2E7}"/>
          </ac:spMkLst>
        </pc:spChg>
      </pc:sldChg>
      <pc:sldChg chg="addSp delSp modSp mod">
        <pc:chgData name="Farc, Elizabeth" userId="3df7874f-afb3-4153-a107-a586d303f2b4" providerId="ADAL" clId="{75003628-A416-48A2-96A8-EFA0D73E551B}" dt="2025-01-14T17:04:27.130" v="2032" actId="478"/>
        <pc:sldMkLst>
          <pc:docMk/>
          <pc:sldMk cId="2390205967" sldId="342"/>
        </pc:sldMkLst>
        <pc:spChg chg="add del mod">
          <ac:chgData name="Farc, Elizabeth" userId="3df7874f-afb3-4153-a107-a586d303f2b4" providerId="ADAL" clId="{75003628-A416-48A2-96A8-EFA0D73E551B}" dt="2025-01-14T17:04:27.130" v="2032" actId="478"/>
          <ac:spMkLst>
            <pc:docMk/>
            <pc:sldMk cId="2390205967" sldId="342"/>
            <ac:spMk id="5" creationId="{316F9C76-D0CA-67DC-B904-E707AF28A740}"/>
          </ac:spMkLst>
        </pc:spChg>
        <pc:spChg chg="del">
          <ac:chgData name="Farc, Elizabeth" userId="3df7874f-afb3-4153-a107-a586d303f2b4" providerId="ADAL" clId="{75003628-A416-48A2-96A8-EFA0D73E551B}" dt="2025-01-14T17:04:24.903" v="2031" actId="478"/>
          <ac:spMkLst>
            <pc:docMk/>
            <pc:sldMk cId="2390205967" sldId="342"/>
            <ac:spMk id="10" creationId="{71F22F2A-9586-A157-AA4D-F4932E25E2E7}"/>
          </ac:spMkLst>
        </pc:spChg>
      </pc:sldChg>
      <pc:sldChg chg="modSp add mod">
        <pc:chgData name="Farc, Elizabeth" userId="3df7874f-afb3-4153-a107-a586d303f2b4" providerId="ADAL" clId="{75003628-A416-48A2-96A8-EFA0D73E551B}" dt="2025-01-13T21:02:43.028" v="366" actId="20577"/>
        <pc:sldMkLst>
          <pc:docMk/>
          <pc:sldMk cId="35384547" sldId="345"/>
        </pc:sldMkLst>
        <pc:spChg chg="mod">
          <ac:chgData name="Farc, Elizabeth" userId="3df7874f-afb3-4153-a107-a586d303f2b4" providerId="ADAL" clId="{75003628-A416-48A2-96A8-EFA0D73E551B}" dt="2025-01-13T21:02:43.028" v="366" actId="20577"/>
          <ac:spMkLst>
            <pc:docMk/>
            <pc:sldMk cId="35384547" sldId="345"/>
            <ac:spMk id="2" creationId="{7FB8A62F-3E50-411B-19C3-1235F9275FA9}"/>
          </ac:spMkLst>
        </pc:spChg>
      </pc:sldChg>
      <pc:sldChg chg="modSp add del mod">
        <pc:chgData name="Farc, Elizabeth" userId="3df7874f-afb3-4153-a107-a586d303f2b4" providerId="ADAL" clId="{75003628-A416-48A2-96A8-EFA0D73E551B}" dt="2025-01-14T17:47:38.094" v="2175" actId="2696"/>
        <pc:sldMkLst>
          <pc:docMk/>
          <pc:sldMk cId="536609012" sldId="346"/>
        </pc:sldMkLst>
        <pc:spChg chg="mod">
          <ac:chgData name="Farc, Elizabeth" userId="3df7874f-afb3-4153-a107-a586d303f2b4" providerId="ADAL" clId="{75003628-A416-48A2-96A8-EFA0D73E551B}" dt="2025-01-13T21:00:57.687" v="140" actId="20577"/>
          <ac:spMkLst>
            <pc:docMk/>
            <pc:sldMk cId="536609012" sldId="346"/>
            <ac:spMk id="2" creationId="{8C30EAAC-4EC0-A830-74C0-711716490F11}"/>
          </ac:spMkLst>
        </pc:spChg>
        <pc:spChg chg="mod">
          <ac:chgData name="Farc, Elizabeth" userId="3df7874f-afb3-4153-a107-a586d303f2b4" providerId="ADAL" clId="{75003628-A416-48A2-96A8-EFA0D73E551B}" dt="2025-01-14T17:47:28.629" v="2174"/>
          <ac:spMkLst>
            <pc:docMk/>
            <pc:sldMk cId="536609012" sldId="346"/>
            <ac:spMk id="3" creationId="{524F2F9A-1BC0-C74E-E9D8-A3E819D40BF6}"/>
          </ac:spMkLst>
        </pc:spChg>
      </pc:sldChg>
      <pc:sldChg chg="add del">
        <pc:chgData name="Farc, Elizabeth" userId="3df7874f-afb3-4153-a107-a586d303f2b4" providerId="ADAL" clId="{75003628-A416-48A2-96A8-EFA0D73E551B}" dt="2025-01-13T21:02:34.245" v="350" actId="2696"/>
        <pc:sldMkLst>
          <pc:docMk/>
          <pc:sldMk cId="2027445543" sldId="347"/>
        </pc:sldMkLst>
      </pc:sldChg>
      <pc:sldChg chg="addSp delSp modSp add mod modClrScheme chgLayout">
        <pc:chgData name="Farc, Elizabeth" userId="3df7874f-afb3-4153-a107-a586d303f2b4" providerId="ADAL" clId="{75003628-A416-48A2-96A8-EFA0D73E551B}" dt="2025-01-14T18:21:03.757" v="2363" actId="26606"/>
        <pc:sldMkLst>
          <pc:docMk/>
          <pc:sldMk cId="1190507817" sldId="348"/>
        </pc:sldMkLst>
        <pc:spChg chg="mod">
          <ac:chgData name="Farc, Elizabeth" userId="3df7874f-afb3-4153-a107-a586d303f2b4" providerId="ADAL" clId="{75003628-A416-48A2-96A8-EFA0D73E551B}" dt="2025-01-14T18:21:03.757" v="2363" actId="26606"/>
          <ac:spMkLst>
            <pc:docMk/>
            <pc:sldMk cId="1190507817" sldId="348"/>
            <ac:spMk id="2" creationId="{7A7B7CD1-030D-B07D-0294-73CBE89BAB21}"/>
          </ac:spMkLst>
        </pc:spChg>
        <pc:spChg chg="add del mod ord">
          <ac:chgData name="Farc, Elizabeth" userId="3df7874f-afb3-4153-a107-a586d303f2b4" providerId="ADAL" clId="{75003628-A416-48A2-96A8-EFA0D73E551B}" dt="2025-01-14T18:21:03.757" v="2363" actId="26606"/>
          <ac:spMkLst>
            <pc:docMk/>
            <pc:sldMk cId="1190507817" sldId="348"/>
            <ac:spMk id="3" creationId="{10C78232-82E4-665D-F727-C37DFD85CAF3}"/>
          </ac:spMkLst>
        </pc:spChg>
        <pc:spChg chg="add del mod">
          <ac:chgData name="Farc, Elizabeth" userId="3df7874f-afb3-4153-a107-a586d303f2b4" providerId="ADAL" clId="{75003628-A416-48A2-96A8-EFA0D73E551B}" dt="2025-01-14T18:21:03.757" v="2363" actId="26606"/>
          <ac:spMkLst>
            <pc:docMk/>
            <pc:sldMk cId="1190507817" sldId="348"/>
            <ac:spMk id="8" creationId="{3F0E4D75-39DB-E690-4528-5DA5F57FBC58}"/>
          </ac:spMkLst>
        </pc:spChg>
        <pc:spChg chg="add mod">
          <ac:chgData name="Farc, Elizabeth" userId="3df7874f-afb3-4153-a107-a586d303f2b4" providerId="ADAL" clId="{75003628-A416-48A2-96A8-EFA0D73E551B}" dt="2025-01-14T18:21:03.757" v="2363" actId="26606"/>
          <ac:spMkLst>
            <pc:docMk/>
            <pc:sldMk cId="1190507817" sldId="348"/>
            <ac:spMk id="12" creationId="{10C78232-82E4-665D-F727-C37DFD85CAF3}"/>
          </ac:spMkLst>
        </pc:spChg>
        <pc:graphicFrameChg chg="add del mod">
          <ac:chgData name="Farc, Elizabeth" userId="3df7874f-afb3-4153-a107-a586d303f2b4" providerId="ADAL" clId="{75003628-A416-48A2-96A8-EFA0D73E551B}" dt="2025-01-14T18:21:03.753" v="2362" actId="26606"/>
          <ac:graphicFrameMkLst>
            <pc:docMk/>
            <pc:sldMk cId="1190507817" sldId="348"/>
            <ac:graphicFrameMk id="10" creationId="{CFEB50A7-4A28-802E-B42A-7A39BAF167B3}"/>
          </ac:graphicFrameMkLst>
        </pc:graphicFrameChg>
      </pc:sldChg>
      <pc:sldChg chg="modSp add mod modClrScheme chgLayout">
        <pc:chgData name="Farc, Elizabeth" userId="3df7874f-afb3-4153-a107-a586d303f2b4" providerId="ADAL" clId="{75003628-A416-48A2-96A8-EFA0D73E551B}" dt="2025-01-14T18:23:01.376" v="2376" actId="113"/>
        <pc:sldMkLst>
          <pc:docMk/>
          <pc:sldMk cId="2848590699" sldId="349"/>
        </pc:sldMkLst>
        <pc:spChg chg="mod">
          <ac:chgData name="Farc, Elizabeth" userId="3df7874f-afb3-4153-a107-a586d303f2b4" providerId="ADAL" clId="{75003628-A416-48A2-96A8-EFA0D73E551B}" dt="2025-01-14T18:22:56.656" v="2375" actId="26606"/>
          <ac:spMkLst>
            <pc:docMk/>
            <pc:sldMk cId="2848590699" sldId="349"/>
            <ac:spMk id="2" creationId="{76AF2EF1-5224-5603-F32D-0603372564BA}"/>
          </ac:spMkLst>
        </pc:spChg>
        <pc:spChg chg="mod">
          <ac:chgData name="Farc, Elizabeth" userId="3df7874f-afb3-4153-a107-a586d303f2b4" providerId="ADAL" clId="{75003628-A416-48A2-96A8-EFA0D73E551B}" dt="2025-01-14T18:23:01.376" v="2376" actId="113"/>
          <ac:spMkLst>
            <pc:docMk/>
            <pc:sldMk cId="2848590699" sldId="349"/>
            <ac:spMk id="3" creationId="{97264530-FDCD-0959-D9F1-E51DB1B780D2}"/>
          </ac:spMkLst>
        </pc:spChg>
      </pc:sldChg>
      <pc:sldChg chg="add del">
        <pc:chgData name="Farc, Elizabeth" userId="3df7874f-afb3-4153-a107-a586d303f2b4" providerId="ADAL" clId="{75003628-A416-48A2-96A8-EFA0D73E551B}" dt="2025-01-13T21:02:37.202" v="351" actId="2696"/>
        <pc:sldMkLst>
          <pc:docMk/>
          <pc:sldMk cId="3679769486" sldId="350"/>
        </pc:sldMkLst>
      </pc:sldChg>
      <pc:sldChg chg="addSp delSp modSp add mod modClrScheme chgLayout">
        <pc:chgData name="Farc, Elizabeth" userId="3df7874f-afb3-4153-a107-a586d303f2b4" providerId="ADAL" clId="{75003628-A416-48A2-96A8-EFA0D73E551B}" dt="2025-01-14T18:22:44.535" v="2374" actId="14100"/>
        <pc:sldMkLst>
          <pc:docMk/>
          <pc:sldMk cId="3854314075" sldId="350"/>
        </pc:sldMkLst>
        <pc:spChg chg="mod">
          <ac:chgData name="Farc, Elizabeth" userId="3df7874f-afb3-4153-a107-a586d303f2b4" providerId="ADAL" clId="{75003628-A416-48A2-96A8-EFA0D73E551B}" dt="2025-01-14T18:21:13.389" v="2364" actId="26606"/>
          <ac:spMkLst>
            <pc:docMk/>
            <pc:sldMk cId="3854314075" sldId="350"/>
            <ac:spMk id="2" creationId="{1BC11499-3821-7DFE-E5FF-AA716691F721}"/>
          </ac:spMkLst>
        </pc:spChg>
        <pc:spChg chg="add del mod">
          <ac:chgData name="Farc, Elizabeth" userId="3df7874f-afb3-4153-a107-a586d303f2b4" providerId="ADAL" clId="{75003628-A416-48A2-96A8-EFA0D73E551B}" dt="2025-01-14T18:22:44.535" v="2374" actId="14100"/>
          <ac:spMkLst>
            <pc:docMk/>
            <pc:sldMk cId="3854314075" sldId="350"/>
            <ac:spMk id="3" creationId="{BEB97C1D-CF23-3575-2533-41FC100E2E91}"/>
          </ac:spMkLst>
        </pc:spChg>
        <pc:graphicFrameChg chg="add mod">
          <ac:chgData name="Farc, Elizabeth" userId="3df7874f-afb3-4153-a107-a586d303f2b4" providerId="ADAL" clId="{75003628-A416-48A2-96A8-EFA0D73E551B}" dt="2025-01-14T18:22:24.689" v="2367" actId="12084"/>
          <ac:graphicFrameMkLst>
            <pc:docMk/>
            <pc:sldMk cId="3854314075" sldId="350"/>
            <ac:graphicFrameMk id="4" creationId="{F8CE158F-A8E7-813A-F834-40A391EF9182}"/>
          </ac:graphicFrameMkLst>
        </pc:graphicFrameChg>
      </pc:sldChg>
      <pc:sldChg chg="modSp add mod ord">
        <pc:chgData name="Farc, Elizabeth" userId="3df7874f-afb3-4153-a107-a586d303f2b4" providerId="ADAL" clId="{75003628-A416-48A2-96A8-EFA0D73E551B}" dt="2025-01-14T17:46:06.185" v="2143"/>
        <pc:sldMkLst>
          <pc:docMk/>
          <pc:sldMk cId="4194617458" sldId="351"/>
        </pc:sldMkLst>
        <pc:spChg chg="mod">
          <ac:chgData name="Farc, Elizabeth" userId="3df7874f-afb3-4153-a107-a586d303f2b4" providerId="ADAL" clId="{75003628-A416-48A2-96A8-EFA0D73E551B}" dt="2025-01-14T17:46:06.185" v="2143"/>
          <ac:spMkLst>
            <pc:docMk/>
            <pc:sldMk cId="4194617458" sldId="351"/>
            <ac:spMk id="3" creationId="{4E3C87AA-2146-95A6-AC8A-0220557BCE67}"/>
          </ac:spMkLst>
        </pc:spChg>
      </pc:sldChg>
      <pc:sldChg chg="modSp add mod modClrScheme chgLayout">
        <pc:chgData name="Farc, Elizabeth" userId="3df7874f-afb3-4153-a107-a586d303f2b4" providerId="ADAL" clId="{75003628-A416-48A2-96A8-EFA0D73E551B}" dt="2025-01-14T18:27:36.113" v="2447" actId="113"/>
        <pc:sldMkLst>
          <pc:docMk/>
          <pc:sldMk cId="3610823601" sldId="352"/>
        </pc:sldMkLst>
        <pc:spChg chg="mod">
          <ac:chgData name="Farc, Elizabeth" userId="3df7874f-afb3-4153-a107-a586d303f2b4" providerId="ADAL" clId="{75003628-A416-48A2-96A8-EFA0D73E551B}" dt="2025-01-14T18:27:30.839" v="2446" actId="26606"/>
          <ac:spMkLst>
            <pc:docMk/>
            <pc:sldMk cId="3610823601" sldId="352"/>
            <ac:spMk id="2" creationId="{0DF89271-A4ED-353F-3400-82755FA96C6A}"/>
          </ac:spMkLst>
        </pc:spChg>
        <pc:spChg chg="mod">
          <ac:chgData name="Farc, Elizabeth" userId="3df7874f-afb3-4153-a107-a586d303f2b4" providerId="ADAL" clId="{75003628-A416-48A2-96A8-EFA0D73E551B}" dt="2025-01-14T18:27:36.113" v="2447" actId="113"/>
          <ac:spMkLst>
            <pc:docMk/>
            <pc:sldMk cId="3610823601" sldId="352"/>
            <ac:spMk id="3" creationId="{2A4F4165-1131-3ADA-E61A-EB0C8ADB58E1}"/>
          </ac:spMkLst>
        </pc:spChg>
      </pc:sldChg>
      <pc:sldChg chg="modSp add mod modClrScheme chgLayout">
        <pc:chgData name="Farc, Elizabeth" userId="3df7874f-afb3-4153-a107-a586d303f2b4" providerId="ADAL" clId="{75003628-A416-48A2-96A8-EFA0D73E551B}" dt="2025-01-14T18:42:40.024" v="2737" actId="12"/>
        <pc:sldMkLst>
          <pc:docMk/>
          <pc:sldMk cId="1381472089" sldId="353"/>
        </pc:sldMkLst>
        <pc:spChg chg="mod">
          <ac:chgData name="Farc, Elizabeth" userId="3df7874f-afb3-4153-a107-a586d303f2b4" providerId="ADAL" clId="{75003628-A416-48A2-96A8-EFA0D73E551B}" dt="2025-01-14T18:27:44.144" v="2448" actId="26606"/>
          <ac:spMkLst>
            <pc:docMk/>
            <pc:sldMk cId="1381472089" sldId="353"/>
            <ac:spMk id="2" creationId="{547228F9-AD97-4FB1-5C81-5BA9F40415DF}"/>
          </ac:spMkLst>
        </pc:spChg>
        <pc:spChg chg="mod">
          <ac:chgData name="Farc, Elizabeth" userId="3df7874f-afb3-4153-a107-a586d303f2b4" providerId="ADAL" clId="{75003628-A416-48A2-96A8-EFA0D73E551B}" dt="2025-01-14T18:42:40.024" v="2737" actId="12"/>
          <ac:spMkLst>
            <pc:docMk/>
            <pc:sldMk cId="1381472089" sldId="353"/>
            <ac:spMk id="3" creationId="{2F640470-5C7D-3CBA-D127-308DB908D8D2}"/>
          </ac:spMkLst>
        </pc:spChg>
      </pc:sldChg>
      <pc:sldChg chg="addSp delSp modSp add mod">
        <pc:chgData name="Farc, Elizabeth" userId="3df7874f-afb3-4153-a107-a586d303f2b4" providerId="ADAL" clId="{75003628-A416-48A2-96A8-EFA0D73E551B}" dt="2025-01-14T17:09:42.292" v="2139" actId="1076"/>
        <pc:sldMkLst>
          <pc:docMk/>
          <pc:sldMk cId="1149241222" sldId="354"/>
        </pc:sldMkLst>
        <pc:spChg chg="mod">
          <ac:chgData name="Farc, Elizabeth" userId="3df7874f-afb3-4153-a107-a586d303f2b4" providerId="ADAL" clId="{75003628-A416-48A2-96A8-EFA0D73E551B}" dt="2025-01-14T17:05:40.031" v="2054" actId="20577"/>
          <ac:spMkLst>
            <pc:docMk/>
            <pc:sldMk cId="1149241222" sldId="354"/>
            <ac:spMk id="12" creationId="{1C2A8631-6EC4-2F8B-5E26-1A35A48D9086}"/>
          </ac:spMkLst>
        </pc:spChg>
        <pc:spChg chg="del mod">
          <ac:chgData name="Farc, Elizabeth" userId="3df7874f-afb3-4153-a107-a586d303f2b4" providerId="ADAL" clId="{75003628-A416-48A2-96A8-EFA0D73E551B}" dt="2025-01-14T17:08:07.667" v="2124" actId="478"/>
          <ac:spMkLst>
            <pc:docMk/>
            <pc:sldMk cId="1149241222" sldId="354"/>
            <ac:spMk id="13" creationId="{59F79F64-B4B6-EE0A-1F79-9E2B67B8DD88}"/>
          </ac:spMkLst>
        </pc:spChg>
        <pc:spChg chg="mod">
          <ac:chgData name="Farc, Elizabeth" userId="3df7874f-afb3-4153-a107-a586d303f2b4" providerId="ADAL" clId="{75003628-A416-48A2-96A8-EFA0D73E551B}" dt="2025-01-14T17:05:59.233" v="2061" actId="14100"/>
          <ac:spMkLst>
            <pc:docMk/>
            <pc:sldMk cId="1149241222" sldId="354"/>
            <ac:spMk id="14" creationId="{6004A0D3-0829-AA65-040A-45108FCA219F}"/>
          </ac:spMkLst>
        </pc:spChg>
        <pc:graphicFrameChg chg="mod modGraphic">
          <ac:chgData name="Farc, Elizabeth" userId="3df7874f-afb3-4153-a107-a586d303f2b4" providerId="ADAL" clId="{75003628-A416-48A2-96A8-EFA0D73E551B}" dt="2025-01-14T17:09:37.647" v="2138" actId="14100"/>
          <ac:graphicFrameMkLst>
            <pc:docMk/>
            <pc:sldMk cId="1149241222" sldId="354"/>
            <ac:graphicFrameMk id="9" creationId="{F823036B-7903-3519-7920-719D73D22F74}"/>
          </ac:graphicFrameMkLst>
        </pc:graphicFrameChg>
        <pc:picChg chg="add mod">
          <ac:chgData name="Farc, Elizabeth" userId="3df7874f-afb3-4153-a107-a586d303f2b4" providerId="ADAL" clId="{75003628-A416-48A2-96A8-EFA0D73E551B}" dt="2025-01-14T17:06:09.158" v="2065"/>
          <ac:picMkLst>
            <pc:docMk/>
            <pc:sldMk cId="1149241222" sldId="354"/>
            <ac:picMk id="2" creationId="{3A648132-4837-4F3B-0276-7DF6BBC12077}"/>
          </ac:picMkLst>
        </pc:picChg>
        <pc:picChg chg="add mod">
          <ac:chgData name="Farc, Elizabeth" userId="3df7874f-afb3-4153-a107-a586d303f2b4" providerId="ADAL" clId="{75003628-A416-48A2-96A8-EFA0D73E551B}" dt="2025-01-14T17:09:42.292" v="2139" actId="1076"/>
          <ac:picMkLst>
            <pc:docMk/>
            <pc:sldMk cId="1149241222" sldId="354"/>
            <ac:picMk id="4" creationId="{EA342562-4FD6-EB7A-C807-EA4A93A23A0D}"/>
          </ac:picMkLst>
        </pc:picChg>
        <pc:picChg chg="del">
          <ac:chgData name="Farc, Elizabeth" userId="3df7874f-afb3-4153-a107-a586d303f2b4" providerId="ADAL" clId="{75003628-A416-48A2-96A8-EFA0D73E551B}" dt="2025-01-14T17:06:08.921" v="2064" actId="478"/>
          <ac:picMkLst>
            <pc:docMk/>
            <pc:sldMk cId="1149241222" sldId="354"/>
            <ac:picMk id="17" creationId="{C9841050-ACA6-540F-E24D-291591B4D8AC}"/>
          </ac:picMkLst>
        </pc:picChg>
        <pc:cxnChg chg="del mod">
          <ac:chgData name="Farc, Elizabeth" userId="3df7874f-afb3-4153-a107-a586d303f2b4" providerId="ADAL" clId="{75003628-A416-48A2-96A8-EFA0D73E551B}" dt="2025-01-14T17:08:03.951" v="2120" actId="478"/>
          <ac:cxnSpMkLst>
            <pc:docMk/>
            <pc:sldMk cId="1149241222" sldId="354"/>
            <ac:cxnSpMk id="5" creationId="{7D593228-4AE5-17A2-989D-15E8825B1045}"/>
          </ac:cxnSpMkLst>
        </pc:cxnChg>
        <pc:cxnChg chg="del mod">
          <ac:chgData name="Farc, Elizabeth" userId="3df7874f-afb3-4153-a107-a586d303f2b4" providerId="ADAL" clId="{75003628-A416-48A2-96A8-EFA0D73E551B}" dt="2025-01-14T17:08:05.211" v="2121" actId="478"/>
          <ac:cxnSpMkLst>
            <pc:docMk/>
            <pc:sldMk cId="1149241222" sldId="354"/>
            <ac:cxnSpMk id="6" creationId="{E9DDFABF-795F-BC14-93EB-5AA40DC30454}"/>
          </ac:cxnSpMkLst>
        </pc:cxnChg>
        <pc:cxnChg chg="del">
          <ac:chgData name="Farc, Elizabeth" userId="3df7874f-afb3-4153-a107-a586d303f2b4" providerId="ADAL" clId="{75003628-A416-48A2-96A8-EFA0D73E551B}" dt="2025-01-14T17:08:06.275" v="2122" actId="478"/>
          <ac:cxnSpMkLst>
            <pc:docMk/>
            <pc:sldMk cId="1149241222" sldId="354"/>
            <ac:cxnSpMk id="15" creationId="{07FD843E-95F4-21BE-B818-52629A7E2158}"/>
          </ac:cxnSpMkLst>
        </pc:cxnChg>
        <pc:cxnChg chg="del">
          <ac:chgData name="Farc, Elizabeth" userId="3df7874f-afb3-4153-a107-a586d303f2b4" providerId="ADAL" clId="{75003628-A416-48A2-96A8-EFA0D73E551B}" dt="2025-01-14T17:08:08.506" v="2125" actId="478"/>
          <ac:cxnSpMkLst>
            <pc:docMk/>
            <pc:sldMk cId="1149241222" sldId="354"/>
            <ac:cxnSpMk id="16" creationId="{AD36A85E-4B7A-CA09-F7A7-D8CF18A0FE2A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4B5C70-FE73-479B-913C-DCF7C22A410F}" type="doc">
      <dgm:prSet loTypeId="urn:microsoft.com/office/officeart/2005/8/layout/list1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F7BDBDB-B050-4C0A-A548-0484B7923C62}">
      <dgm:prSet/>
      <dgm:spPr/>
      <dgm:t>
        <a:bodyPr/>
        <a:lstStyle/>
        <a:p>
          <a:r>
            <a:rPr lang="en-US" b="1" dirty="0"/>
            <a:t>Evaluation of current resilience efforts</a:t>
          </a:r>
          <a:endParaRPr lang="en-US" dirty="0"/>
        </a:p>
      </dgm:t>
    </dgm:pt>
    <dgm:pt modelId="{13C394FD-EF96-4DB3-A791-012B433073A9}" type="parTrans" cxnId="{32F70914-E36D-49F1-97B6-6ECC45238E4B}">
      <dgm:prSet/>
      <dgm:spPr/>
      <dgm:t>
        <a:bodyPr/>
        <a:lstStyle/>
        <a:p>
          <a:endParaRPr lang="en-US"/>
        </a:p>
      </dgm:t>
    </dgm:pt>
    <dgm:pt modelId="{A643EB2F-15F2-4C17-B9E1-320A0477A5C4}" type="sibTrans" cxnId="{32F70914-E36D-49F1-97B6-6ECC45238E4B}">
      <dgm:prSet/>
      <dgm:spPr/>
      <dgm:t>
        <a:bodyPr/>
        <a:lstStyle/>
        <a:p>
          <a:endParaRPr lang="en-US"/>
        </a:p>
      </dgm:t>
    </dgm:pt>
    <dgm:pt modelId="{52A27502-FB0E-4794-97EB-EF71D3A67E93}">
      <dgm:prSet/>
      <dgm:spPr/>
      <dgm:t>
        <a:bodyPr/>
        <a:lstStyle/>
        <a:p>
          <a:r>
            <a:rPr lang="en-US" b="1"/>
            <a:t>Discussions with KYTC leadership and directors</a:t>
          </a:r>
          <a:endParaRPr lang="en-US"/>
        </a:p>
      </dgm:t>
    </dgm:pt>
    <dgm:pt modelId="{0275F242-9D83-42BF-9F15-6C7167C7769A}" type="parTrans" cxnId="{D6822924-B70E-4291-9529-B807D6BB7610}">
      <dgm:prSet/>
      <dgm:spPr/>
      <dgm:t>
        <a:bodyPr/>
        <a:lstStyle/>
        <a:p>
          <a:endParaRPr lang="en-US"/>
        </a:p>
      </dgm:t>
    </dgm:pt>
    <dgm:pt modelId="{006AE382-940B-4987-B354-CFBE3CE27FAD}" type="sibTrans" cxnId="{D6822924-B70E-4291-9529-B807D6BB7610}">
      <dgm:prSet/>
      <dgm:spPr/>
      <dgm:t>
        <a:bodyPr/>
        <a:lstStyle/>
        <a:p>
          <a:endParaRPr lang="en-US"/>
        </a:p>
      </dgm:t>
    </dgm:pt>
    <dgm:pt modelId="{3C99CF25-1EEB-4CE0-8FD7-EC1A77B0F739}">
      <dgm:prSet/>
      <dgm:spPr/>
      <dgm:t>
        <a:bodyPr/>
        <a:lstStyle/>
        <a:p>
          <a:r>
            <a:rPr lang="en-US" b="1" dirty="0"/>
            <a:t>Recommendations for:</a:t>
          </a:r>
          <a:endParaRPr lang="en-US" dirty="0"/>
        </a:p>
      </dgm:t>
    </dgm:pt>
    <dgm:pt modelId="{0FA6600C-7D99-457E-BAA3-9A5076667822}" type="parTrans" cxnId="{27240698-665C-4C41-BF93-BD3265333EA5}">
      <dgm:prSet/>
      <dgm:spPr/>
      <dgm:t>
        <a:bodyPr/>
        <a:lstStyle/>
        <a:p>
          <a:endParaRPr lang="en-US"/>
        </a:p>
      </dgm:t>
    </dgm:pt>
    <dgm:pt modelId="{5E5B603D-C7E1-4A0E-B551-A043DC0FA523}" type="sibTrans" cxnId="{27240698-665C-4C41-BF93-BD3265333EA5}">
      <dgm:prSet/>
      <dgm:spPr/>
      <dgm:t>
        <a:bodyPr/>
        <a:lstStyle/>
        <a:p>
          <a:endParaRPr lang="en-US"/>
        </a:p>
      </dgm:t>
    </dgm:pt>
    <dgm:pt modelId="{699925F7-10DE-4CCB-AD88-F814C82D87CE}">
      <dgm:prSet/>
      <dgm:spPr/>
      <dgm:t>
        <a:bodyPr/>
        <a:lstStyle/>
        <a:p>
          <a:r>
            <a:rPr lang="en-US" b="0" dirty="0"/>
            <a:t>Goals, objectives, and performance measures</a:t>
          </a:r>
        </a:p>
      </dgm:t>
    </dgm:pt>
    <dgm:pt modelId="{66B9B0FD-A6AB-4F73-B73D-434A1F963D0F}" type="parTrans" cxnId="{15D7D165-0C1F-466F-85DB-1E81E9129D42}">
      <dgm:prSet/>
      <dgm:spPr/>
      <dgm:t>
        <a:bodyPr/>
        <a:lstStyle/>
        <a:p>
          <a:endParaRPr lang="en-US"/>
        </a:p>
      </dgm:t>
    </dgm:pt>
    <dgm:pt modelId="{83DE93F2-0F20-4075-BFA5-AE640B962E82}" type="sibTrans" cxnId="{15D7D165-0C1F-466F-85DB-1E81E9129D42}">
      <dgm:prSet/>
      <dgm:spPr/>
      <dgm:t>
        <a:bodyPr/>
        <a:lstStyle/>
        <a:p>
          <a:endParaRPr lang="en-US"/>
        </a:p>
      </dgm:t>
    </dgm:pt>
    <dgm:pt modelId="{3CD8C70E-F5D0-454B-8407-087E08048103}">
      <dgm:prSet/>
      <dgm:spPr/>
      <dgm:t>
        <a:bodyPr/>
        <a:lstStyle/>
        <a:p>
          <a:r>
            <a:rPr lang="en-US" b="0" dirty="0"/>
            <a:t>Design policy and nature-based design solutions</a:t>
          </a:r>
        </a:p>
      </dgm:t>
    </dgm:pt>
    <dgm:pt modelId="{324AFB87-1E07-43A6-A9F2-82E1C41082D4}" type="parTrans" cxnId="{E9EF3E21-5E68-40BC-AE31-E20D5776E371}">
      <dgm:prSet/>
      <dgm:spPr/>
      <dgm:t>
        <a:bodyPr/>
        <a:lstStyle/>
        <a:p>
          <a:endParaRPr lang="en-US"/>
        </a:p>
      </dgm:t>
    </dgm:pt>
    <dgm:pt modelId="{D7D5C951-1630-4030-BBDD-E457D2E04D18}" type="sibTrans" cxnId="{E9EF3E21-5E68-40BC-AE31-E20D5776E371}">
      <dgm:prSet/>
      <dgm:spPr/>
      <dgm:t>
        <a:bodyPr/>
        <a:lstStyle/>
        <a:p>
          <a:endParaRPr lang="en-US"/>
        </a:p>
      </dgm:t>
    </dgm:pt>
    <dgm:pt modelId="{1EA56042-DDE5-4077-9D39-8382FB993D17}">
      <dgm:prSet/>
      <dgm:spPr/>
      <dgm:t>
        <a:bodyPr/>
        <a:lstStyle/>
        <a:p>
          <a:r>
            <a:rPr lang="en-US" b="0" dirty="0"/>
            <a:t>Approaches to identifying resilience-oriented projects and funding mechanisms</a:t>
          </a:r>
        </a:p>
      </dgm:t>
    </dgm:pt>
    <dgm:pt modelId="{401232DD-8A8D-42C4-A725-A17972CCF0FB}" type="parTrans" cxnId="{C204C247-8C76-4C65-9895-8451D59712A6}">
      <dgm:prSet/>
      <dgm:spPr/>
      <dgm:t>
        <a:bodyPr/>
        <a:lstStyle/>
        <a:p>
          <a:endParaRPr lang="en-US"/>
        </a:p>
      </dgm:t>
    </dgm:pt>
    <dgm:pt modelId="{30406570-F375-4E4E-88BC-EACD15099D34}" type="sibTrans" cxnId="{C204C247-8C76-4C65-9895-8451D59712A6}">
      <dgm:prSet/>
      <dgm:spPr/>
      <dgm:t>
        <a:bodyPr/>
        <a:lstStyle/>
        <a:p>
          <a:endParaRPr lang="en-US"/>
        </a:p>
      </dgm:t>
    </dgm:pt>
    <dgm:pt modelId="{D21CDB72-E290-4006-ACD8-E8F81B257F79}">
      <dgm:prSet/>
      <dgm:spPr/>
      <dgm:t>
        <a:bodyPr/>
        <a:lstStyle/>
        <a:p>
          <a:r>
            <a:rPr lang="en-US" b="0" dirty="0"/>
            <a:t>Enhancements for FHWA ER and FEMA funding</a:t>
          </a:r>
        </a:p>
      </dgm:t>
    </dgm:pt>
    <dgm:pt modelId="{BC0700A2-B5AA-4CAC-99C6-4B857BFE0EFC}" type="parTrans" cxnId="{20701AD0-0C41-4A33-8BA7-69AF5383107F}">
      <dgm:prSet/>
      <dgm:spPr/>
      <dgm:t>
        <a:bodyPr/>
        <a:lstStyle/>
        <a:p>
          <a:endParaRPr lang="en-US"/>
        </a:p>
      </dgm:t>
    </dgm:pt>
    <dgm:pt modelId="{B2C881C4-BF32-4AFE-A52F-17B18B8BAE98}" type="sibTrans" cxnId="{20701AD0-0C41-4A33-8BA7-69AF5383107F}">
      <dgm:prSet/>
      <dgm:spPr/>
      <dgm:t>
        <a:bodyPr/>
        <a:lstStyle/>
        <a:p>
          <a:endParaRPr lang="en-US"/>
        </a:p>
      </dgm:t>
    </dgm:pt>
    <dgm:pt modelId="{56A62E62-1FBF-4066-8A24-32A3C1EC672A}" type="pres">
      <dgm:prSet presAssocID="{184B5C70-FE73-479B-913C-DCF7C22A410F}" presName="linear" presStyleCnt="0">
        <dgm:presLayoutVars>
          <dgm:dir/>
          <dgm:animLvl val="lvl"/>
          <dgm:resizeHandles val="exact"/>
        </dgm:presLayoutVars>
      </dgm:prSet>
      <dgm:spPr/>
    </dgm:pt>
    <dgm:pt modelId="{36BE3828-2258-4A1B-9F38-F85F29688FC1}" type="pres">
      <dgm:prSet presAssocID="{7F7BDBDB-B050-4C0A-A548-0484B7923C62}" presName="parentLin" presStyleCnt="0"/>
      <dgm:spPr/>
    </dgm:pt>
    <dgm:pt modelId="{1BB9D1F1-D086-4356-9496-98509FC6DB6C}" type="pres">
      <dgm:prSet presAssocID="{7F7BDBDB-B050-4C0A-A548-0484B7923C62}" presName="parentLeftMargin" presStyleLbl="node1" presStyleIdx="0" presStyleCnt="3"/>
      <dgm:spPr/>
    </dgm:pt>
    <dgm:pt modelId="{1DA92F4E-D063-4E79-9ACA-1CB9BB32C536}" type="pres">
      <dgm:prSet presAssocID="{7F7BDBDB-B050-4C0A-A548-0484B7923C6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9B9A8E1-E4BB-460F-AD54-A91BE9367221}" type="pres">
      <dgm:prSet presAssocID="{7F7BDBDB-B050-4C0A-A548-0484B7923C62}" presName="negativeSpace" presStyleCnt="0"/>
      <dgm:spPr/>
    </dgm:pt>
    <dgm:pt modelId="{F7763FA7-8A43-4FFA-ABEF-F7246276F7AA}" type="pres">
      <dgm:prSet presAssocID="{7F7BDBDB-B050-4C0A-A548-0484B7923C62}" presName="childText" presStyleLbl="conFgAcc1" presStyleIdx="0" presStyleCnt="3">
        <dgm:presLayoutVars>
          <dgm:bulletEnabled val="1"/>
        </dgm:presLayoutVars>
      </dgm:prSet>
      <dgm:spPr/>
    </dgm:pt>
    <dgm:pt modelId="{69EC0812-D39D-4B98-92F6-4A10468CD82B}" type="pres">
      <dgm:prSet presAssocID="{A643EB2F-15F2-4C17-B9E1-320A0477A5C4}" presName="spaceBetweenRectangles" presStyleCnt="0"/>
      <dgm:spPr/>
    </dgm:pt>
    <dgm:pt modelId="{166A73EA-9D4B-4D96-86B1-B95496A66370}" type="pres">
      <dgm:prSet presAssocID="{52A27502-FB0E-4794-97EB-EF71D3A67E93}" presName="parentLin" presStyleCnt="0"/>
      <dgm:spPr/>
    </dgm:pt>
    <dgm:pt modelId="{6CB77194-45AE-4A7D-A1A7-8AD16AD33860}" type="pres">
      <dgm:prSet presAssocID="{52A27502-FB0E-4794-97EB-EF71D3A67E93}" presName="parentLeftMargin" presStyleLbl="node1" presStyleIdx="0" presStyleCnt="3"/>
      <dgm:spPr/>
    </dgm:pt>
    <dgm:pt modelId="{0429F64D-7C96-4495-A77B-653F7249F1A3}" type="pres">
      <dgm:prSet presAssocID="{52A27502-FB0E-4794-97EB-EF71D3A67E9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5B9D10D-393C-40E0-8C6B-239CD73AC53C}" type="pres">
      <dgm:prSet presAssocID="{52A27502-FB0E-4794-97EB-EF71D3A67E93}" presName="negativeSpace" presStyleCnt="0"/>
      <dgm:spPr/>
    </dgm:pt>
    <dgm:pt modelId="{0BB38CF3-8F41-4C7A-9F8C-F4C1AB19DE38}" type="pres">
      <dgm:prSet presAssocID="{52A27502-FB0E-4794-97EB-EF71D3A67E93}" presName="childText" presStyleLbl="conFgAcc1" presStyleIdx="1" presStyleCnt="3">
        <dgm:presLayoutVars>
          <dgm:bulletEnabled val="1"/>
        </dgm:presLayoutVars>
      </dgm:prSet>
      <dgm:spPr/>
    </dgm:pt>
    <dgm:pt modelId="{C2AB9B93-9AE2-4B8E-A1F6-AEA521331C92}" type="pres">
      <dgm:prSet presAssocID="{006AE382-940B-4987-B354-CFBE3CE27FAD}" presName="spaceBetweenRectangles" presStyleCnt="0"/>
      <dgm:spPr/>
    </dgm:pt>
    <dgm:pt modelId="{6E621254-111D-4219-AC94-3CA2A48B7F5A}" type="pres">
      <dgm:prSet presAssocID="{3C99CF25-1EEB-4CE0-8FD7-EC1A77B0F739}" presName="parentLin" presStyleCnt="0"/>
      <dgm:spPr/>
    </dgm:pt>
    <dgm:pt modelId="{6FCB0BDB-C974-42B1-BF91-2276F7E0BEE9}" type="pres">
      <dgm:prSet presAssocID="{3C99CF25-1EEB-4CE0-8FD7-EC1A77B0F739}" presName="parentLeftMargin" presStyleLbl="node1" presStyleIdx="1" presStyleCnt="3"/>
      <dgm:spPr/>
    </dgm:pt>
    <dgm:pt modelId="{5A403E5C-4C38-432A-A473-CA377E83AFCC}" type="pres">
      <dgm:prSet presAssocID="{3C99CF25-1EEB-4CE0-8FD7-EC1A77B0F73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D842B9A-BD47-4F14-AD25-DFDF5631B4AB}" type="pres">
      <dgm:prSet presAssocID="{3C99CF25-1EEB-4CE0-8FD7-EC1A77B0F739}" presName="negativeSpace" presStyleCnt="0"/>
      <dgm:spPr/>
    </dgm:pt>
    <dgm:pt modelId="{10C33586-97AA-4E10-BE0F-BD22512E55F0}" type="pres">
      <dgm:prSet presAssocID="{3C99CF25-1EEB-4CE0-8FD7-EC1A77B0F73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BD9E00F-313A-4623-AD4B-AD8F3F98ECB6}" type="presOf" srcId="{D21CDB72-E290-4006-ACD8-E8F81B257F79}" destId="{10C33586-97AA-4E10-BE0F-BD22512E55F0}" srcOrd="0" destOrd="3" presId="urn:microsoft.com/office/officeart/2005/8/layout/list1"/>
    <dgm:cxn modelId="{32F70914-E36D-49F1-97B6-6ECC45238E4B}" srcId="{184B5C70-FE73-479B-913C-DCF7C22A410F}" destId="{7F7BDBDB-B050-4C0A-A548-0484B7923C62}" srcOrd="0" destOrd="0" parTransId="{13C394FD-EF96-4DB3-A791-012B433073A9}" sibTransId="{A643EB2F-15F2-4C17-B9E1-320A0477A5C4}"/>
    <dgm:cxn modelId="{E9EF3E21-5E68-40BC-AE31-E20D5776E371}" srcId="{3C99CF25-1EEB-4CE0-8FD7-EC1A77B0F739}" destId="{3CD8C70E-F5D0-454B-8407-087E08048103}" srcOrd="1" destOrd="0" parTransId="{324AFB87-1E07-43A6-A9F2-82E1C41082D4}" sibTransId="{D7D5C951-1630-4030-BBDD-E457D2E04D18}"/>
    <dgm:cxn modelId="{D6822924-B70E-4291-9529-B807D6BB7610}" srcId="{184B5C70-FE73-479B-913C-DCF7C22A410F}" destId="{52A27502-FB0E-4794-97EB-EF71D3A67E93}" srcOrd="1" destOrd="0" parTransId="{0275F242-9D83-42BF-9F15-6C7167C7769A}" sibTransId="{006AE382-940B-4987-B354-CFBE3CE27FAD}"/>
    <dgm:cxn modelId="{7CF7E32E-B5E3-4D0C-8EC0-CE192285656A}" type="presOf" srcId="{699925F7-10DE-4CCB-AD88-F814C82D87CE}" destId="{10C33586-97AA-4E10-BE0F-BD22512E55F0}" srcOrd="0" destOrd="0" presId="urn:microsoft.com/office/officeart/2005/8/layout/list1"/>
    <dgm:cxn modelId="{15D7D165-0C1F-466F-85DB-1E81E9129D42}" srcId="{3C99CF25-1EEB-4CE0-8FD7-EC1A77B0F739}" destId="{699925F7-10DE-4CCB-AD88-F814C82D87CE}" srcOrd="0" destOrd="0" parTransId="{66B9B0FD-A6AB-4F73-B73D-434A1F963D0F}" sibTransId="{83DE93F2-0F20-4075-BFA5-AE640B962E82}"/>
    <dgm:cxn modelId="{C204C247-8C76-4C65-9895-8451D59712A6}" srcId="{3C99CF25-1EEB-4CE0-8FD7-EC1A77B0F739}" destId="{1EA56042-DDE5-4077-9D39-8382FB993D17}" srcOrd="2" destOrd="0" parTransId="{401232DD-8A8D-42C4-A725-A17972CCF0FB}" sibTransId="{30406570-F375-4E4E-88BC-EACD15099D34}"/>
    <dgm:cxn modelId="{5C3A764E-82C7-47FA-B206-B76FFEF192F1}" type="presOf" srcId="{184B5C70-FE73-479B-913C-DCF7C22A410F}" destId="{56A62E62-1FBF-4066-8A24-32A3C1EC672A}" srcOrd="0" destOrd="0" presId="urn:microsoft.com/office/officeart/2005/8/layout/list1"/>
    <dgm:cxn modelId="{0C8F5750-1649-45B7-8685-7885420377FD}" type="presOf" srcId="{52A27502-FB0E-4794-97EB-EF71D3A67E93}" destId="{6CB77194-45AE-4A7D-A1A7-8AD16AD33860}" srcOrd="0" destOrd="0" presId="urn:microsoft.com/office/officeart/2005/8/layout/list1"/>
    <dgm:cxn modelId="{00099289-2289-4CC5-A389-BD06A4ADE238}" type="presOf" srcId="{7F7BDBDB-B050-4C0A-A548-0484B7923C62}" destId="{1DA92F4E-D063-4E79-9ACA-1CB9BB32C536}" srcOrd="1" destOrd="0" presId="urn:microsoft.com/office/officeart/2005/8/layout/list1"/>
    <dgm:cxn modelId="{EB4C868F-CF41-4B36-974B-3458612C6A07}" type="presOf" srcId="{3CD8C70E-F5D0-454B-8407-087E08048103}" destId="{10C33586-97AA-4E10-BE0F-BD22512E55F0}" srcOrd="0" destOrd="1" presId="urn:microsoft.com/office/officeart/2005/8/layout/list1"/>
    <dgm:cxn modelId="{27240698-665C-4C41-BF93-BD3265333EA5}" srcId="{184B5C70-FE73-479B-913C-DCF7C22A410F}" destId="{3C99CF25-1EEB-4CE0-8FD7-EC1A77B0F739}" srcOrd="2" destOrd="0" parTransId="{0FA6600C-7D99-457E-BAA3-9A5076667822}" sibTransId="{5E5B603D-C7E1-4A0E-B551-A043DC0FA523}"/>
    <dgm:cxn modelId="{B92C199F-0D16-439C-964D-442B6983F5FE}" type="presOf" srcId="{3C99CF25-1EEB-4CE0-8FD7-EC1A77B0F739}" destId="{6FCB0BDB-C974-42B1-BF91-2276F7E0BEE9}" srcOrd="0" destOrd="0" presId="urn:microsoft.com/office/officeart/2005/8/layout/list1"/>
    <dgm:cxn modelId="{E7775FA9-C089-4C14-BE3D-EF6B1991EEC6}" type="presOf" srcId="{52A27502-FB0E-4794-97EB-EF71D3A67E93}" destId="{0429F64D-7C96-4495-A77B-653F7249F1A3}" srcOrd="1" destOrd="0" presId="urn:microsoft.com/office/officeart/2005/8/layout/list1"/>
    <dgm:cxn modelId="{00A44FAE-6FCA-4794-A1F6-39301EBDDB6E}" type="presOf" srcId="{1EA56042-DDE5-4077-9D39-8382FB993D17}" destId="{10C33586-97AA-4E10-BE0F-BD22512E55F0}" srcOrd="0" destOrd="2" presId="urn:microsoft.com/office/officeart/2005/8/layout/list1"/>
    <dgm:cxn modelId="{20701AD0-0C41-4A33-8BA7-69AF5383107F}" srcId="{3C99CF25-1EEB-4CE0-8FD7-EC1A77B0F739}" destId="{D21CDB72-E290-4006-ACD8-E8F81B257F79}" srcOrd="3" destOrd="0" parTransId="{BC0700A2-B5AA-4CAC-99C6-4B857BFE0EFC}" sibTransId="{B2C881C4-BF32-4AFE-A52F-17B18B8BAE98}"/>
    <dgm:cxn modelId="{106AE8DC-F698-4273-AAF5-1AA8390C3B77}" type="presOf" srcId="{3C99CF25-1EEB-4CE0-8FD7-EC1A77B0F739}" destId="{5A403E5C-4C38-432A-A473-CA377E83AFCC}" srcOrd="1" destOrd="0" presId="urn:microsoft.com/office/officeart/2005/8/layout/list1"/>
    <dgm:cxn modelId="{1211C9ED-690A-4463-BD33-BFB4E961B997}" type="presOf" srcId="{7F7BDBDB-B050-4C0A-A548-0484B7923C62}" destId="{1BB9D1F1-D086-4356-9496-98509FC6DB6C}" srcOrd="0" destOrd="0" presId="urn:microsoft.com/office/officeart/2005/8/layout/list1"/>
    <dgm:cxn modelId="{AC396021-5E5C-43CA-BF04-DAB987F5C78D}" type="presParOf" srcId="{56A62E62-1FBF-4066-8A24-32A3C1EC672A}" destId="{36BE3828-2258-4A1B-9F38-F85F29688FC1}" srcOrd="0" destOrd="0" presId="urn:microsoft.com/office/officeart/2005/8/layout/list1"/>
    <dgm:cxn modelId="{FF46388F-AF80-4CCF-A4DA-2D0A5B7B816F}" type="presParOf" srcId="{36BE3828-2258-4A1B-9F38-F85F29688FC1}" destId="{1BB9D1F1-D086-4356-9496-98509FC6DB6C}" srcOrd="0" destOrd="0" presId="urn:microsoft.com/office/officeart/2005/8/layout/list1"/>
    <dgm:cxn modelId="{C1111EDE-7E76-48CF-89F1-108D6862850C}" type="presParOf" srcId="{36BE3828-2258-4A1B-9F38-F85F29688FC1}" destId="{1DA92F4E-D063-4E79-9ACA-1CB9BB32C536}" srcOrd="1" destOrd="0" presId="urn:microsoft.com/office/officeart/2005/8/layout/list1"/>
    <dgm:cxn modelId="{7A918A5B-04EB-4004-8D53-122BCF54A0E6}" type="presParOf" srcId="{56A62E62-1FBF-4066-8A24-32A3C1EC672A}" destId="{C9B9A8E1-E4BB-460F-AD54-A91BE9367221}" srcOrd="1" destOrd="0" presId="urn:microsoft.com/office/officeart/2005/8/layout/list1"/>
    <dgm:cxn modelId="{B2D276E8-C7E1-4D77-9B43-B097651059F4}" type="presParOf" srcId="{56A62E62-1FBF-4066-8A24-32A3C1EC672A}" destId="{F7763FA7-8A43-4FFA-ABEF-F7246276F7AA}" srcOrd="2" destOrd="0" presId="urn:microsoft.com/office/officeart/2005/8/layout/list1"/>
    <dgm:cxn modelId="{5BA5936B-9462-4C74-BED2-AC001AC2C0AF}" type="presParOf" srcId="{56A62E62-1FBF-4066-8A24-32A3C1EC672A}" destId="{69EC0812-D39D-4B98-92F6-4A10468CD82B}" srcOrd="3" destOrd="0" presId="urn:microsoft.com/office/officeart/2005/8/layout/list1"/>
    <dgm:cxn modelId="{2BB565BE-E358-43C2-BCD1-DDEB06CFF197}" type="presParOf" srcId="{56A62E62-1FBF-4066-8A24-32A3C1EC672A}" destId="{166A73EA-9D4B-4D96-86B1-B95496A66370}" srcOrd="4" destOrd="0" presId="urn:microsoft.com/office/officeart/2005/8/layout/list1"/>
    <dgm:cxn modelId="{1270BA82-8AF0-42B2-B0C2-2ECD148EBE14}" type="presParOf" srcId="{166A73EA-9D4B-4D96-86B1-B95496A66370}" destId="{6CB77194-45AE-4A7D-A1A7-8AD16AD33860}" srcOrd="0" destOrd="0" presId="urn:microsoft.com/office/officeart/2005/8/layout/list1"/>
    <dgm:cxn modelId="{8B663918-9ED2-43D1-894B-6252B2B338E7}" type="presParOf" srcId="{166A73EA-9D4B-4D96-86B1-B95496A66370}" destId="{0429F64D-7C96-4495-A77B-653F7249F1A3}" srcOrd="1" destOrd="0" presId="urn:microsoft.com/office/officeart/2005/8/layout/list1"/>
    <dgm:cxn modelId="{47B43EA0-1E46-4FB3-81EA-71DE0B0B1B79}" type="presParOf" srcId="{56A62E62-1FBF-4066-8A24-32A3C1EC672A}" destId="{A5B9D10D-393C-40E0-8C6B-239CD73AC53C}" srcOrd="5" destOrd="0" presId="urn:microsoft.com/office/officeart/2005/8/layout/list1"/>
    <dgm:cxn modelId="{4319D8D4-F67C-4802-A745-EEFC71A159B6}" type="presParOf" srcId="{56A62E62-1FBF-4066-8A24-32A3C1EC672A}" destId="{0BB38CF3-8F41-4C7A-9F8C-F4C1AB19DE38}" srcOrd="6" destOrd="0" presId="urn:microsoft.com/office/officeart/2005/8/layout/list1"/>
    <dgm:cxn modelId="{F36C6EDD-924B-42FA-AD6E-BFF73C4AB9D6}" type="presParOf" srcId="{56A62E62-1FBF-4066-8A24-32A3C1EC672A}" destId="{C2AB9B93-9AE2-4B8E-A1F6-AEA521331C92}" srcOrd="7" destOrd="0" presId="urn:microsoft.com/office/officeart/2005/8/layout/list1"/>
    <dgm:cxn modelId="{7674B793-F5C5-42B3-BB8C-C7449937F9BA}" type="presParOf" srcId="{56A62E62-1FBF-4066-8A24-32A3C1EC672A}" destId="{6E621254-111D-4219-AC94-3CA2A48B7F5A}" srcOrd="8" destOrd="0" presId="urn:microsoft.com/office/officeart/2005/8/layout/list1"/>
    <dgm:cxn modelId="{04CF89CA-8BE5-495E-B68C-952D683A0765}" type="presParOf" srcId="{6E621254-111D-4219-AC94-3CA2A48B7F5A}" destId="{6FCB0BDB-C974-42B1-BF91-2276F7E0BEE9}" srcOrd="0" destOrd="0" presId="urn:microsoft.com/office/officeart/2005/8/layout/list1"/>
    <dgm:cxn modelId="{0B3ED51C-B9A8-4A0D-AC04-5591E31B25E6}" type="presParOf" srcId="{6E621254-111D-4219-AC94-3CA2A48B7F5A}" destId="{5A403E5C-4C38-432A-A473-CA377E83AFCC}" srcOrd="1" destOrd="0" presId="urn:microsoft.com/office/officeart/2005/8/layout/list1"/>
    <dgm:cxn modelId="{80DF9055-D125-4123-A534-A8E5410295F9}" type="presParOf" srcId="{56A62E62-1FBF-4066-8A24-32A3C1EC672A}" destId="{9D842B9A-BD47-4F14-AD25-DFDF5631B4AB}" srcOrd="9" destOrd="0" presId="urn:microsoft.com/office/officeart/2005/8/layout/list1"/>
    <dgm:cxn modelId="{2721D27F-2275-43CD-8D9B-FF5A5E50F733}" type="presParOf" srcId="{56A62E62-1FBF-4066-8A24-32A3C1EC672A}" destId="{10C33586-97AA-4E10-BE0F-BD22512E55F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8C25C7-23AA-446A-8286-77336AFD6EED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8E8ABA1-09A0-48E3-A9E9-4F67509CD283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accent2"/>
              </a:solidFill>
            </a:rPr>
            <a:t>Develop risk-based analysis tools and methodologies to support decision-making</a:t>
          </a:r>
        </a:p>
      </dgm:t>
    </dgm:pt>
    <dgm:pt modelId="{D7794AAB-7C83-4749-8DBB-C76E915B0F3A}" type="parTrans" cxnId="{FA394080-AF2A-4A06-BAF3-CAFC9B1573C9}">
      <dgm:prSet/>
      <dgm:spPr/>
      <dgm:t>
        <a:bodyPr/>
        <a:lstStyle/>
        <a:p>
          <a:endParaRPr lang="en-US"/>
        </a:p>
      </dgm:t>
    </dgm:pt>
    <dgm:pt modelId="{640CC612-BD29-45F9-8179-0AA30F57D061}" type="sibTrans" cxnId="{FA394080-AF2A-4A06-BAF3-CAFC9B1573C9}">
      <dgm:prSet/>
      <dgm:spPr/>
      <dgm:t>
        <a:bodyPr/>
        <a:lstStyle/>
        <a:p>
          <a:endParaRPr lang="en-US"/>
        </a:p>
      </dgm:t>
    </dgm:pt>
    <dgm:pt modelId="{0DA12E87-9DD0-4FAF-8278-9A07B99E7005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accent2"/>
              </a:solidFill>
            </a:rPr>
            <a:t>Develop list of nature-based design solutions appropriate to Kentucky</a:t>
          </a:r>
        </a:p>
      </dgm:t>
    </dgm:pt>
    <dgm:pt modelId="{14D014E5-34BC-4104-A593-FD2AE892C954}" type="parTrans" cxnId="{74B08F4A-C3B4-45BA-8110-DBA6AD38FB27}">
      <dgm:prSet/>
      <dgm:spPr/>
      <dgm:t>
        <a:bodyPr/>
        <a:lstStyle/>
        <a:p>
          <a:endParaRPr lang="en-US"/>
        </a:p>
      </dgm:t>
    </dgm:pt>
    <dgm:pt modelId="{8D8FF7B5-76DB-4808-B761-B617AF80C6A1}" type="sibTrans" cxnId="{74B08F4A-C3B4-45BA-8110-DBA6AD38FB27}">
      <dgm:prSet/>
      <dgm:spPr/>
      <dgm:t>
        <a:bodyPr/>
        <a:lstStyle/>
        <a:p>
          <a:endParaRPr lang="en-US"/>
        </a:p>
      </dgm:t>
    </dgm:pt>
    <dgm:pt modelId="{A756BCCE-EE11-4B1E-8E17-8C9213397988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accent2"/>
              </a:solidFill>
            </a:rPr>
            <a:t>Performance measures</a:t>
          </a:r>
        </a:p>
      </dgm:t>
    </dgm:pt>
    <dgm:pt modelId="{CB49882C-FCE4-4A3A-AFED-519400F2CA28}" type="parTrans" cxnId="{9EDC041D-317C-4FAC-93AE-7C634AF9AE7E}">
      <dgm:prSet/>
      <dgm:spPr/>
      <dgm:t>
        <a:bodyPr/>
        <a:lstStyle/>
        <a:p>
          <a:endParaRPr lang="en-US"/>
        </a:p>
      </dgm:t>
    </dgm:pt>
    <dgm:pt modelId="{7DE4E057-CECB-4485-99DB-A22949C5DCED}" type="sibTrans" cxnId="{9EDC041D-317C-4FAC-93AE-7C634AF9AE7E}">
      <dgm:prSet/>
      <dgm:spPr/>
      <dgm:t>
        <a:bodyPr/>
        <a:lstStyle/>
        <a:p>
          <a:endParaRPr lang="en-US"/>
        </a:p>
      </dgm:t>
    </dgm:pt>
    <dgm:pt modelId="{4F6BF676-5D25-4F8E-A9FB-CF87BA100408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accent2"/>
              </a:solidFill>
            </a:rPr>
            <a:t>Establish process to consider cost/benefit of resilient materials on specific arterials</a:t>
          </a:r>
        </a:p>
      </dgm:t>
    </dgm:pt>
    <dgm:pt modelId="{163258D2-3AD0-41C1-B468-5EC61A975E53}" type="parTrans" cxnId="{28E9F25B-AACF-4C63-AF5E-57B3FF726CF4}">
      <dgm:prSet/>
      <dgm:spPr/>
      <dgm:t>
        <a:bodyPr/>
        <a:lstStyle/>
        <a:p>
          <a:endParaRPr lang="en-US"/>
        </a:p>
      </dgm:t>
    </dgm:pt>
    <dgm:pt modelId="{B435DD23-EE92-48ED-AB83-A281F56FA716}" type="sibTrans" cxnId="{28E9F25B-AACF-4C63-AF5E-57B3FF726CF4}">
      <dgm:prSet/>
      <dgm:spPr/>
      <dgm:t>
        <a:bodyPr/>
        <a:lstStyle/>
        <a:p>
          <a:endParaRPr lang="en-US"/>
        </a:p>
      </dgm:t>
    </dgm:pt>
    <dgm:pt modelId="{BCA3F88E-7813-4745-9A5B-EC3D72108938}" type="pres">
      <dgm:prSet presAssocID="{AC8C25C7-23AA-446A-8286-77336AFD6EED}" presName="linear" presStyleCnt="0">
        <dgm:presLayoutVars>
          <dgm:animLvl val="lvl"/>
          <dgm:resizeHandles val="exact"/>
        </dgm:presLayoutVars>
      </dgm:prSet>
      <dgm:spPr/>
    </dgm:pt>
    <dgm:pt modelId="{43AAD302-5554-470B-9147-E78756E4EC59}" type="pres">
      <dgm:prSet presAssocID="{68E8ABA1-09A0-48E3-A9E9-4F67509CD28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2E42772-EC1C-4CFF-99FB-2B6857C42EE8}" type="pres">
      <dgm:prSet presAssocID="{640CC612-BD29-45F9-8179-0AA30F57D061}" presName="spacer" presStyleCnt="0"/>
      <dgm:spPr/>
    </dgm:pt>
    <dgm:pt modelId="{8FD001B3-2015-4F14-AF76-CE57F692EBE3}" type="pres">
      <dgm:prSet presAssocID="{0DA12E87-9DD0-4FAF-8278-9A07B99E700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8AB18A1-B2BE-418B-84E0-B8E6592A3811}" type="pres">
      <dgm:prSet presAssocID="{8D8FF7B5-76DB-4808-B761-B617AF80C6A1}" presName="spacer" presStyleCnt="0"/>
      <dgm:spPr/>
    </dgm:pt>
    <dgm:pt modelId="{27693540-1F78-4648-87A1-18253BE2D960}" type="pres">
      <dgm:prSet presAssocID="{A756BCCE-EE11-4B1E-8E17-8C921339798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63DD403-2523-4919-96A4-EEE10F651C1F}" type="pres">
      <dgm:prSet presAssocID="{7DE4E057-CECB-4485-99DB-A22949C5DCED}" presName="spacer" presStyleCnt="0"/>
      <dgm:spPr/>
    </dgm:pt>
    <dgm:pt modelId="{04C23AB3-232B-4E29-B578-45A6F351AFCA}" type="pres">
      <dgm:prSet presAssocID="{4F6BF676-5D25-4F8E-A9FB-CF87BA10040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75DDC02-9EA9-413A-8300-BA08441E58B2}" type="presOf" srcId="{AC8C25C7-23AA-446A-8286-77336AFD6EED}" destId="{BCA3F88E-7813-4745-9A5B-EC3D72108938}" srcOrd="0" destOrd="0" presId="urn:microsoft.com/office/officeart/2005/8/layout/vList2"/>
    <dgm:cxn modelId="{9EDC041D-317C-4FAC-93AE-7C634AF9AE7E}" srcId="{AC8C25C7-23AA-446A-8286-77336AFD6EED}" destId="{A756BCCE-EE11-4B1E-8E17-8C9213397988}" srcOrd="2" destOrd="0" parTransId="{CB49882C-FCE4-4A3A-AFED-519400F2CA28}" sibTransId="{7DE4E057-CECB-4485-99DB-A22949C5DCED}"/>
    <dgm:cxn modelId="{DE16B42A-FFD4-484E-8382-A50E037566E9}" type="presOf" srcId="{4F6BF676-5D25-4F8E-A9FB-CF87BA100408}" destId="{04C23AB3-232B-4E29-B578-45A6F351AFCA}" srcOrd="0" destOrd="0" presId="urn:microsoft.com/office/officeart/2005/8/layout/vList2"/>
    <dgm:cxn modelId="{28E9F25B-AACF-4C63-AF5E-57B3FF726CF4}" srcId="{AC8C25C7-23AA-446A-8286-77336AFD6EED}" destId="{4F6BF676-5D25-4F8E-A9FB-CF87BA100408}" srcOrd="3" destOrd="0" parTransId="{163258D2-3AD0-41C1-B468-5EC61A975E53}" sibTransId="{B435DD23-EE92-48ED-AB83-A281F56FA716}"/>
    <dgm:cxn modelId="{74B08F4A-C3B4-45BA-8110-DBA6AD38FB27}" srcId="{AC8C25C7-23AA-446A-8286-77336AFD6EED}" destId="{0DA12E87-9DD0-4FAF-8278-9A07B99E7005}" srcOrd="1" destOrd="0" parTransId="{14D014E5-34BC-4104-A593-FD2AE892C954}" sibTransId="{8D8FF7B5-76DB-4808-B761-B617AF80C6A1}"/>
    <dgm:cxn modelId="{330CE14A-324A-4B86-9E13-7E90320DAA61}" type="presOf" srcId="{68E8ABA1-09A0-48E3-A9E9-4F67509CD283}" destId="{43AAD302-5554-470B-9147-E78756E4EC59}" srcOrd="0" destOrd="0" presId="urn:microsoft.com/office/officeart/2005/8/layout/vList2"/>
    <dgm:cxn modelId="{FA394080-AF2A-4A06-BAF3-CAFC9B1573C9}" srcId="{AC8C25C7-23AA-446A-8286-77336AFD6EED}" destId="{68E8ABA1-09A0-48E3-A9E9-4F67509CD283}" srcOrd="0" destOrd="0" parTransId="{D7794AAB-7C83-4749-8DBB-C76E915B0F3A}" sibTransId="{640CC612-BD29-45F9-8179-0AA30F57D061}"/>
    <dgm:cxn modelId="{E76D80D4-6ACA-44F4-8C18-A087710CFA22}" type="presOf" srcId="{A756BCCE-EE11-4B1E-8E17-8C9213397988}" destId="{27693540-1F78-4648-87A1-18253BE2D960}" srcOrd="0" destOrd="0" presId="urn:microsoft.com/office/officeart/2005/8/layout/vList2"/>
    <dgm:cxn modelId="{B5F426DB-3F76-466C-8A33-7D6FC2092EA7}" type="presOf" srcId="{0DA12E87-9DD0-4FAF-8278-9A07B99E7005}" destId="{8FD001B3-2015-4F14-AF76-CE57F692EBE3}" srcOrd="0" destOrd="0" presId="urn:microsoft.com/office/officeart/2005/8/layout/vList2"/>
    <dgm:cxn modelId="{3B42704E-66E0-48C8-A22B-BE49987C9461}" type="presParOf" srcId="{BCA3F88E-7813-4745-9A5B-EC3D72108938}" destId="{43AAD302-5554-470B-9147-E78756E4EC59}" srcOrd="0" destOrd="0" presId="urn:microsoft.com/office/officeart/2005/8/layout/vList2"/>
    <dgm:cxn modelId="{488816A2-A2B6-474E-A446-4B2A628EFDED}" type="presParOf" srcId="{BCA3F88E-7813-4745-9A5B-EC3D72108938}" destId="{62E42772-EC1C-4CFF-99FB-2B6857C42EE8}" srcOrd="1" destOrd="0" presId="urn:microsoft.com/office/officeart/2005/8/layout/vList2"/>
    <dgm:cxn modelId="{21F5C9B5-87A0-4C3D-B12B-4AAE9147E4FD}" type="presParOf" srcId="{BCA3F88E-7813-4745-9A5B-EC3D72108938}" destId="{8FD001B3-2015-4F14-AF76-CE57F692EBE3}" srcOrd="2" destOrd="0" presId="urn:microsoft.com/office/officeart/2005/8/layout/vList2"/>
    <dgm:cxn modelId="{A50C61EC-B8C7-4C99-92EC-4C6625E29151}" type="presParOf" srcId="{BCA3F88E-7813-4745-9A5B-EC3D72108938}" destId="{98AB18A1-B2BE-418B-84E0-B8E6592A3811}" srcOrd="3" destOrd="0" presId="urn:microsoft.com/office/officeart/2005/8/layout/vList2"/>
    <dgm:cxn modelId="{984774DA-9829-476E-BC20-EFEB322353C3}" type="presParOf" srcId="{BCA3F88E-7813-4745-9A5B-EC3D72108938}" destId="{27693540-1F78-4648-87A1-18253BE2D960}" srcOrd="4" destOrd="0" presId="urn:microsoft.com/office/officeart/2005/8/layout/vList2"/>
    <dgm:cxn modelId="{DF34A1AE-77A6-4AAE-B5F1-31B362A8D699}" type="presParOf" srcId="{BCA3F88E-7813-4745-9A5B-EC3D72108938}" destId="{163DD403-2523-4919-96A4-EEE10F651C1F}" srcOrd="5" destOrd="0" presId="urn:microsoft.com/office/officeart/2005/8/layout/vList2"/>
    <dgm:cxn modelId="{EC7E5047-A05C-47EC-8BF6-D0A99B5F8A35}" type="presParOf" srcId="{BCA3F88E-7813-4745-9A5B-EC3D72108938}" destId="{04C23AB3-232B-4E29-B578-45A6F351AFC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8C25C7-23AA-446A-8286-77336AFD6EED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8E8ABA1-09A0-48E3-A9E9-4F67509CD283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rgbClr val="003764"/>
              </a:solidFill>
            </a:rPr>
            <a:t>Adopt policy statement</a:t>
          </a:r>
        </a:p>
      </dgm:t>
    </dgm:pt>
    <dgm:pt modelId="{D7794AAB-7C83-4749-8DBB-C76E915B0F3A}" type="parTrans" cxnId="{FA394080-AF2A-4A06-BAF3-CAFC9B1573C9}">
      <dgm:prSet/>
      <dgm:spPr/>
      <dgm:t>
        <a:bodyPr/>
        <a:lstStyle/>
        <a:p>
          <a:endParaRPr lang="en-US"/>
        </a:p>
      </dgm:t>
    </dgm:pt>
    <dgm:pt modelId="{640CC612-BD29-45F9-8179-0AA30F57D061}" type="sibTrans" cxnId="{FA394080-AF2A-4A06-BAF3-CAFC9B1573C9}">
      <dgm:prSet/>
      <dgm:spPr/>
      <dgm:t>
        <a:bodyPr/>
        <a:lstStyle/>
        <a:p>
          <a:endParaRPr lang="en-US"/>
        </a:p>
      </dgm:t>
    </dgm:pt>
    <dgm:pt modelId="{0DA12E87-9DD0-4FAF-8278-9A07B99E7005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rgbClr val="003764"/>
              </a:solidFill>
            </a:rPr>
            <a:t>Add resilience to goals/objectives in Operational Plan and/or Long-Range Statewide Transportation Plan</a:t>
          </a:r>
        </a:p>
      </dgm:t>
    </dgm:pt>
    <dgm:pt modelId="{14D014E5-34BC-4104-A593-FD2AE892C954}" type="parTrans" cxnId="{74B08F4A-C3B4-45BA-8110-DBA6AD38FB27}">
      <dgm:prSet/>
      <dgm:spPr/>
      <dgm:t>
        <a:bodyPr/>
        <a:lstStyle/>
        <a:p>
          <a:endParaRPr lang="en-US"/>
        </a:p>
      </dgm:t>
    </dgm:pt>
    <dgm:pt modelId="{8D8FF7B5-76DB-4808-B761-B617AF80C6A1}" type="sibTrans" cxnId="{74B08F4A-C3B4-45BA-8110-DBA6AD38FB27}">
      <dgm:prSet/>
      <dgm:spPr/>
      <dgm:t>
        <a:bodyPr/>
        <a:lstStyle/>
        <a:p>
          <a:endParaRPr lang="en-US"/>
        </a:p>
      </dgm:t>
    </dgm:pt>
    <dgm:pt modelId="{A84257F2-F5F4-4BCC-937F-D83F248D3C88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rgbClr val="003764"/>
              </a:solidFill>
            </a:rPr>
            <a:t>Add resilience to corridor planning guidance</a:t>
          </a:r>
        </a:p>
      </dgm:t>
    </dgm:pt>
    <dgm:pt modelId="{A9CB6255-F88D-4353-8AAB-21D176A2CB71}" type="parTrans" cxnId="{743FE9BB-DDDA-4673-ABC9-13B44596AED9}">
      <dgm:prSet/>
      <dgm:spPr/>
      <dgm:t>
        <a:bodyPr/>
        <a:lstStyle/>
        <a:p>
          <a:endParaRPr lang="en-US"/>
        </a:p>
      </dgm:t>
    </dgm:pt>
    <dgm:pt modelId="{F96AF536-EA75-4F0E-B8B0-2DAEB1ED6BC3}" type="sibTrans" cxnId="{743FE9BB-DDDA-4673-ABC9-13B44596AED9}">
      <dgm:prSet/>
      <dgm:spPr/>
      <dgm:t>
        <a:bodyPr/>
        <a:lstStyle/>
        <a:p>
          <a:endParaRPr lang="en-US"/>
        </a:p>
      </dgm:t>
    </dgm:pt>
    <dgm:pt modelId="{C006A545-1F11-4DA6-8236-9E72DC783832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rgbClr val="003764"/>
              </a:solidFill>
            </a:rPr>
            <a:t>Modify SHIFT resilience criteria</a:t>
          </a:r>
          <a:endParaRPr lang="en-US" dirty="0">
            <a:solidFill>
              <a:srgbClr val="003764"/>
            </a:solidFill>
          </a:endParaRPr>
        </a:p>
      </dgm:t>
    </dgm:pt>
    <dgm:pt modelId="{F873E143-B6CA-45D3-B9D9-1C4866DEBE38}" type="parTrans" cxnId="{3BB1CE1E-4D9A-4009-B9F7-51C1B5C1AA53}">
      <dgm:prSet/>
      <dgm:spPr/>
      <dgm:t>
        <a:bodyPr/>
        <a:lstStyle/>
        <a:p>
          <a:endParaRPr lang="en-US"/>
        </a:p>
      </dgm:t>
    </dgm:pt>
    <dgm:pt modelId="{B3A7B80E-D52F-46F1-B7B0-35A565A42E0E}" type="sibTrans" cxnId="{3BB1CE1E-4D9A-4009-B9F7-51C1B5C1AA53}">
      <dgm:prSet/>
      <dgm:spPr/>
      <dgm:t>
        <a:bodyPr/>
        <a:lstStyle/>
        <a:p>
          <a:endParaRPr lang="en-US"/>
        </a:p>
      </dgm:t>
    </dgm:pt>
    <dgm:pt modelId="{BCA3F88E-7813-4745-9A5B-EC3D72108938}" type="pres">
      <dgm:prSet presAssocID="{AC8C25C7-23AA-446A-8286-77336AFD6EED}" presName="linear" presStyleCnt="0">
        <dgm:presLayoutVars>
          <dgm:animLvl val="lvl"/>
          <dgm:resizeHandles val="exact"/>
        </dgm:presLayoutVars>
      </dgm:prSet>
      <dgm:spPr/>
    </dgm:pt>
    <dgm:pt modelId="{43AAD302-5554-470B-9147-E78756E4EC59}" type="pres">
      <dgm:prSet presAssocID="{68E8ABA1-09A0-48E3-A9E9-4F67509CD28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2E42772-EC1C-4CFF-99FB-2B6857C42EE8}" type="pres">
      <dgm:prSet presAssocID="{640CC612-BD29-45F9-8179-0AA30F57D061}" presName="spacer" presStyleCnt="0"/>
      <dgm:spPr/>
    </dgm:pt>
    <dgm:pt modelId="{8FD001B3-2015-4F14-AF76-CE57F692EBE3}" type="pres">
      <dgm:prSet presAssocID="{0DA12E87-9DD0-4FAF-8278-9A07B99E700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64B37F5-C429-48EE-A128-CBF40A8C2F53}" type="pres">
      <dgm:prSet presAssocID="{8D8FF7B5-76DB-4808-B761-B617AF80C6A1}" presName="spacer" presStyleCnt="0"/>
      <dgm:spPr/>
    </dgm:pt>
    <dgm:pt modelId="{5DDE4152-F6EF-4807-A76E-A6C12DF23B5D}" type="pres">
      <dgm:prSet presAssocID="{A84257F2-F5F4-4BCC-937F-D83F248D3C8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E4587E4-1215-4F0A-BA36-B20B7DF325E8}" type="pres">
      <dgm:prSet presAssocID="{F96AF536-EA75-4F0E-B8B0-2DAEB1ED6BC3}" presName="spacer" presStyleCnt="0"/>
      <dgm:spPr/>
    </dgm:pt>
    <dgm:pt modelId="{B6159D77-E9F2-4345-9C87-1E783B6305CD}" type="pres">
      <dgm:prSet presAssocID="{C006A545-1F11-4DA6-8236-9E72DC78383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75DDC02-9EA9-413A-8300-BA08441E58B2}" type="presOf" srcId="{AC8C25C7-23AA-446A-8286-77336AFD6EED}" destId="{BCA3F88E-7813-4745-9A5B-EC3D72108938}" srcOrd="0" destOrd="0" presId="urn:microsoft.com/office/officeart/2005/8/layout/vList2"/>
    <dgm:cxn modelId="{4835C505-EF5A-428E-8677-8B983505CD41}" type="presOf" srcId="{A84257F2-F5F4-4BCC-937F-D83F248D3C88}" destId="{5DDE4152-F6EF-4807-A76E-A6C12DF23B5D}" srcOrd="0" destOrd="0" presId="urn:microsoft.com/office/officeart/2005/8/layout/vList2"/>
    <dgm:cxn modelId="{3BB1CE1E-4D9A-4009-B9F7-51C1B5C1AA53}" srcId="{AC8C25C7-23AA-446A-8286-77336AFD6EED}" destId="{C006A545-1F11-4DA6-8236-9E72DC783832}" srcOrd="3" destOrd="0" parTransId="{F873E143-B6CA-45D3-B9D9-1C4866DEBE38}" sibTransId="{B3A7B80E-D52F-46F1-B7B0-35A565A42E0E}"/>
    <dgm:cxn modelId="{74B08F4A-C3B4-45BA-8110-DBA6AD38FB27}" srcId="{AC8C25C7-23AA-446A-8286-77336AFD6EED}" destId="{0DA12E87-9DD0-4FAF-8278-9A07B99E7005}" srcOrd="1" destOrd="0" parTransId="{14D014E5-34BC-4104-A593-FD2AE892C954}" sibTransId="{8D8FF7B5-76DB-4808-B761-B617AF80C6A1}"/>
    <dgm:cxn modelId="{330CE14A-324A-4B86-9E13-7E90320DAA61}" type="presOf" srcId="{68E8ABA1-09A0-48E3-A9E9-4F67509CD283}" destId="{43AAD302-5554-470B-9147-E78756E4EC59}" srcOrd="0" destOrd="0" presId="urn:microsoft.com/office/officeart/2005/8/layout/vList2"/>
    <dgm:cxn modelId="{35F84E6F-C9A1-4906-B9CB-23948322CEF5}" type="presOf" srcId="{C006A545-1F11-4DA6-8236-9E72DC783832}" destId="{B6159D77-E9F2-4345-9C87-1E783B6305CD}" srcOrd="0" destOrd="0" presId="urn:microsoft.com/office/officeart/2005/8/layout/vList2"/>
    <dgm:cxn modelId="{FA394080-AF2A-4A06-BAF3-CAFC9B1573C9}" srcId="{AC8C25C7-23AA-446A-8286-77336AFD6EED}" destId="{68E8ABA1-09A0-48E3-A9E9-4F67509CD283}" srcOrd="0" destOrd="0" parTransId="{D7794AAB-7C83-4749-8DBB-C76E915B0F3A}" sibTransId="{640CC612-BD29-45F9-8179-0AA30F57D061}"/>
    <dgm:cxn modelId="{743FE9BB-DDDA-4673-ABC9-13B44596AED9}" srcId="{AC8C25C7-23AA-446A-8286-77336AFD6EED}" destId="{A84257F2-F5F4-4BCC-937F-D83F248D3C88}" srcOrd="2" destOrd="0" parTransId="{A9CB6255-F88D-4353-8AAB-21D176A2CB71}" sibTransId="{F96AF536-EA75-4F0E-B8B0-2DAEB1ED6BC3}"/>
    <dgm:cxn modelId="{B5F426DB-3F76-466C-8A33-7D6FC2092EA7}" type="presOf" srcId="{0DA12E87-9DD0-4FAF-8278-9A07B99E7005}" destId="{8FD001B3-2015-4F14-AF76-CE57F692EBE3}" srcOrd="0" destOrd="0" presId="urn:microsoft.com/office/officeart/2005/8/layout/vList2"/>
    <dgm:cxn modelId="{3B42704E-66E0-48C8-A22B-BE49987C9461}" type="presParOf" srcId="{BCA3F88E-7813-4745-9A5B-EC3D72108938}" destId="{43AAD302-5554-470B-9147-E78756E4EC59}" srcOrd="0" destOrd="0" presId="urn:microsoft.com/office/officeart/2005/8/layout/vList2"/>
    <dgm:cxn modelId="{488816A2-A2B6-474E-A446-4B2A628EFDED}" type="presParOf" srcId="{BCA3F88E-7813-4745-9A5B-EC3D72108938}" destId="{62E42772-EC1C-4CFF-99FB-2B6857C42EE8}" srcOrd="1" destOrd="0" presId="urn:microsoft.com/office/officeart/2005/8/layout/vList2"/>
    <dgm:cxn modelId="{21F5C9B5-87A0-4C3D-B12B-4AAE9147E4FD}" type="presParOf" srcId="{BCA3F88E-7813-4745-9A5B-EC3D72108938}" destId="{8FD001B3-2015-4F14-AF76-CE57F692EBE3}" srcOrd="2" destOrd="0" presId="urn:microsoft.com/office/officeart/2005/8/layout/vList2"/>
    <dgm:cxn modelId="{BE186FC0-4E9A-43F8-8224-6514AAB2E520}" type="presParOf" srcId="{BCA3F88E-7813-4745-9A5B-EC3D72108938}" destId="{964B37F5-C429-48EE-A128-CBF40A8C2F53}" srcOrd="3" destOrd="0" presId="urn:microsoft.com/office/officeart/2005/8/layout/vList2"/>
    <dgm:cxn modelId="{733FB78B-00D4-49D4-9D1D-D0D5F108E6E3}" type="presParOf" srcId="{BCA3F88E-7813-4745-9A5B-EC3D72108938}" destId="{5DDE4152-F6EF-4807-A76E-A6C12DF23B5D}" srcOrd="4" destOrd="0" presId="urn:microsoft.com/office/officeart/2005/8/layout/vList2"/>
    <dgm:cxn modelId="{90B61BF2-4371-4D35-8929-105A195397EA}" type="presParOf" srcId="{BCA3F88E-7813-4745-9A5B-EC3D72108938}" destId="{6E4587E4-1215-4F0A-BA36-B20B7DF325E8}" srcOrd="5" destOrd="0" presId="urn:microsoft.com/office/officeart/2005/8/layout/vList2"/>
    <dgm:cxn modelId="{6F2FFF8E-9509-44C0-8169-CAAC29EB9249}" type="presParOf" srcId="{BCA3F88E-7813-4745-9A5B-EC3D72108938}" destId="{B6159D77-E9F2-4345-9C87-1E783B6305C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63FA7-8A43-4FFA-ABEF-F7246276F7AA}">
      <dsp:nvSpPr>
        <dsp:cNvPr id="0" name=""/>
        <dsp:cNvSpPr/>
      </dsp:nvSpPr>
      <dsp:spPr>
        <a:xfrm>
          <a:off x="0" y="319688"/>
          <a:ext cx="731520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A92F4E-D063-4E79-9ACA-1CB9BB32C536}">
      <dsp:nvSpPr>
        <dsp:cNvPr id="0" name=""/>
        <dsp:cNvSpPr/>
      </dsp:nvSpPr>
      <dsp:spPr>
        <a:xfrm>
          <a:off x="365760" y="9728"/>
          <a:ext cx="5120640" cy="619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3548" tIns="0" rIns="193548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Evaluation of current resilience efforts</a:t>
          </a:r>
          <a:endParaRPr lang="en-US" sz="2100" kern="1200" dirty="0"/>
        </a:p>
      </dsp:txBody>
      <dsp:txXfrm>
        <a:off x="396022" y="39990"/>
        <a:ext cx="5060116" cy="559396"/>
      </dsp:txXfrm>
    </dsp:sp>
    <dsp:sp modelId="{0BB38CF3-8F41-4C7A-9F8C-F4C1AB19DE38}">
      <dsp:nvSpPr>
        <dsp:cNvPr id="0" name=""/>
        <dsp:cNvSpPr/>
      </dsp:nvSpPr>
      <dsp:spPr>
        <a:xfrm>
          <a:off x="0" y="1272249"/>
          <a:ext cx="731520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29F64D-7C96-4495-A77B-653F7249F1A3}">
      <dsp:nvSpPr>
        <dsp:cNvPr id="0" name=""/>
        <dsp:cNvSpPr/>
      </dsp:nvSpPr>
      <dsp:spPr>
        <a:xfrm>
          <a:off x="365760" y="962289"/>
          <a:ext cx="5120640" cy="619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3548" tIns="0" rIns="193548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Discussions with KYTC leadership and directors</a:t>
          </a:r>
          <a:endParaRPr lang="en-US" sz="2100" kern="1200"/>
        </a:p>
      </dsp:txBody>
      <dsp:txXfrm>
        <a:off x="396022" y="992551"/>
        <a:ext cx="5060116" cy="559396"/>
      </dsp:txXfrm>
    </dsp:sp>
    <dsp:sp modelId="{10C33586-97AA-4E10-BE0F-BD22512E55F0}">
      <dsp:nvSpPr>
        <dsp:cNvPr id="0" name=""/>
        <dsp:cNvSpPr/>
      </dsp:nvSpPr>
      <dsp:spPr>
        <a:xfrm>
          <a:off x="0" y="2224809"/>
          <a:ext cx="7315200" cy="211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7741" tIns="437388" rIns="567741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kern="1200" dirty="0"/>
            <a:t>Goals, objectives, and performance measures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kern="1200" dirty="0"/>
            <a:t>Design policy and nature-based design solutions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kern="1200" dirty="0"/>
            <a:t>Approaches to identifying resilience-oriented projects and funding mechanisms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kern="1200" dirty="0"/>
            <a:t>Enhancements for FHWA ER and FEMA funding</a:t>
          </a:r>
        </a:p>
      </dsp:txBody>
      <dsp:txXfrm>
        <a:off x="0" y="2224809"/>
        <a:ext cx="7315200" cy="2116800"/>
      </dsp:txXfrm>
    </dsp:sp>
    <dsp:sp modelId="{5A403E5C-4C38-432A-A473-CA377E83AFCC}">
      <dsp:nvSpPr>
        <dsp:cNvPr id="0" name=""/>
        <dsp:cNvSpPr/>
      </dsp:nvSpPr>
      <dsp:spPr>
        <a:xfrm>
          <a:off x="365760" y="1914849"/>
          <a:ext cx="5120640" cy="619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3548" tIns="0" rIns="193548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Recommendations for:</a:t>
          </a:r>
          <a:endParaRPr lang="en-US" sz="2100" kern="1200" dirty="0"/>
        </a:p>
      </dsp:txBody>
      <dsp:txXfrm>
        <a:off x="396022" y="1945111"/>
        <a:ext cx="5060116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AD302-5554-470B-9147-E78756E4EC59}">
      <dsp:nvSpPr>
        <dsp:cNvPr id="0" name=""/>
        <dsp:cNvSpPr/>
      </dsp:nvSpPr>
      <dsp:spPr>
        <a:xfrm>
          <a:off x="0" y="365955"/>
          <a:ext cx="5798191" cy="88803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accent2"/>
              </a:solidFill>
            </a:rPr>
            <a:t>Develop risk-based analysis tools and methodologies to support decision-making</a:t>
          </a:r>
        </a:p>
      </dsp:txBody>
      <dsp:txXfrm>
        <a:off x="43350" y="409305"/>
        <a:ext cx="5711491" cy="801330"/>
      </dsp:txXfrm>
    </dsp:sp>
    <dsp:sp modelId="{8FD001B3-2015-4F14-AF76-CE57F692EBE3}">
      <dsp:nvSpPr>
        <dsp:cNvPr id="0" name=""/>
        <dsp:cNvSpPr/>
      </dsp:nvSpPr>
      <dsp:spPr>
        <a:xfrm>
          <a:off x="0" y="1320225"/>
          <a:ext cx="5798191" cy="88803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solidFill>
                <a:schemeClr val="accent2"/>
              </a:solidFill>
            </a:rPr>
            <a:t>Develop list of nature-based design solutions appropriate to Kentucky</a:t>
          </a:r>
        </a:p>
      </dsp:txBody>
      <dsp:txXfrm>
        <a:off x="43350" y="1363575"/>
        <a:ext cx="5711491" cy="801330"/>
      </dsp:txXfrm>
    </dsp:sp>
    <dsp:sp modelId="{27693540-1F78-4648-87A1-18253BE2D960}">
      <dsp:nvSpPr>
        <dsp:cNvPr id="0" name=""/>
        <dsp:cNvSpPr/>
      </dsp:nvSpPr>
      <dsp:spPr>
        <a:xfrm>
          <a:off x="0" y="2274496"/>
          <a:ext cx="5798191" cy="88803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solidFill>
                <a:schemeClr val="accent2"/>
              </a:solidFill>
            </a:rPr>
            <a:t>Performance measures</a:t>
          </a:r>
        </a:p>
      </dsp:txBody>
      <dsp:txXfrm>
        <a:off x="43350" y="2317846"/>
        <a:ext cx="5711491" cy="801330"/>
      </dsp:txXfrm>
    </dsp:sp>
    <dsp:sp modelId="{04C23AB3-232B-4E29-B578-45A6F351AFCA}">
      <dsp:nvSpPr>
        <dsp:cNvPr id="0" name=""/>
        <dsp:cNvSpPr/>
      </dsp:nvSpPr>
      <dsp:spPr>
        <a:xfrm>
          <a:off x="0" y="3228766"/>
          <a:ext cx="5798191" cy="88803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solidFill>
                <a:schemeClr val="accent2"/>
              </a:solidFill>
            </a:rPr>
            <a:t>Establish process to consider cost/benefit of resilient materials on specific arterials</a:t>
          </a:r>
        </a:p>
      </dsp:txBody>
      <dsp:txXfrm>
        <a:off x="43350" y="3272116"/>
        <a:ext cx="5711491" cy="801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AD302-5554-470B-9147-E78756E4EC59}">
      <dsp:nvSpPr>
        <dsp:cNvPr id="0" name=""/>
        <dsp:cNvSpPr/>
      </dsp:nvSpPr>
      <dsp:spPr>
        <a:xfrm>
          <a:off x="0" y="318139"/>
          <a:ext cx="6748499" cy="798524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003764"/>
              </a:solidFill>
            </a:rPr>
            <a:t>Adopt policy statement</a:t>
          </a:r>
        </a:p>
      </dsp:txBody>
      <dsp:txXfrm>
        <a:off x="38981" y="357120"/>
        <a:ext cx="6670537" cy="720562"/>
      </dsp:txXfrm>
    </dsp:sp>
    <dsp:sp modelId="{8FD001B3-2015-4F14-AF76-CE57F692EBE3}">
      <dsp:nvSpPr>
        <dsp:cNvPr id="0" name=""/>
        <dsp:cNvSpPr/>
      </dsp:nvSpPr>
      <dsp:spPr>
        <a:xfrm>
          <a:off x="0" y="1177144"/>
          <a:ext cx="6748499" cy="798524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003764"/>
              </a:solidFill>
            </a:rPr>
            <a:t>Add resilience to goals/objectives in Operational Plan and/or Long-Range Statewide Transportation Plan</a:t>
          </a:r>
        </a:p>
      </dsp:txBody>
      <dsp:txXfrm>
        <a:off x="38981" y="1216125"/>
        <a:ext cx="6670537" cy="720562"/>
      </dsp:txXfrm>
    </dsp:sp>
    <dsp:sp modelId="{5DDE4152-F6EF-4807-A76E-A6C12DF23B5D}">
      <dsp:nvSpPr>
        <dsp:cNvPr id="0" name=""/>
        <dsp:cNvSpPr/>
      </dsp:nvSpPr>
      <dsp:spPr>
        <a:xfrm>
          <a:off x="0" y="2036148"/>
          <a:ext cx="6748499" cy="798524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003764"/>
              </a:solidFill>
            </a:rPr>
            <a:t>Add resilience to corridor planning guidance</a:t>
          </a:r>
        </a:p>
      </dsp:txBody>
      <dsp:txXfrm>
        <a:off x="38981" y="2075129"/>
        <a:ext cx="6670537" cy="720562"/>
      </dsp:txXfrm>
    </dsp:sp>
    <dsp:sp modelId="{B6159D77-E9F2-4345-9C87-1E783B6305CD}">
      <dsp:nvSpPr>
        <dsp:cNvPr id="0" name=""/>
        <dsp:cNvSpPr/>
      </dsp:nvSpPr>
      <dsp:spPr>
        <a:xfrm>
          <a:off x="0" y="2895154"/>
          <a:ext cx="6748499" cy="798524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rgbClr val="003764"/>
              </a:solidFill>
            </a:rPr>
            <a:t>Modify SHIFT resilience criteria</a:t>
          </a:r>
          <a:endParaRPr lang="en-US" sz="2100" kern="1200" dirty="0">
            <a:solidFill>
              <a:srgbClr val="003764"/>
            </a:solidFill>
          </a:endParaRPr>
        </a:p>
      </dsp:txBody>
      <dsp:txXfrm>
        <a:off x="38981" y="2934135"/>
        <a:ext cx="6670537" cy="720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A06B8F-3190-B06C-4599-50401DC2FC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0042F-1A99-D67E-FCAD-8257EE9C04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1481B-8FAF-4C34-AA74-9791B2205C5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EE6F33-ED79-6DFA-D782-4D37E4D2F5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A9DFF-D28F-4E4F-0A06-CCC1F273F9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65F95-17F3-4A48-B7D4-4AA875E08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23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BD0DC-B5AC-4F75-BDAB-C3E6FB2F039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FD584-2366-41CE-906C-8862E6F30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3947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77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44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46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Definitions Located Here: https://www.fhwa.dot.gov/environment/sustainability/resilience/adaptation_framework/climate_adaptation.pdf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32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Definitions Located Here: https://www.fhwa.dot.gov/environment/sustainability/resilience/adaptation_framework/climate_adaptation.pdf</a:t>
            </a:r>
          </a:p>
          <a:p>
            <a:r>
              <a:rPr lang="en-US"/>
              <a:t>https://www.fhwa.dot.gov/environment/sustainability/resilience/publications/Integrating_Natural_Hazard_Resilience_into_Transportation_Planning%20Handbook.pdf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61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00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59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Sources:</a:t>
            </a:r>
          </a:p>
          <a:p>
            <a:r>
              <a:rPr lang="en-US" dirty="0"/>
              <a:t>Southeastern Kentucky – 2022 Floods (https://www.naco.org/articles/kentucky-counties-dig-out-after-devastating-floods &amp; https://spectrumnews1.com/ky/louisville/news/2024/08/15/kentucky-flood-recovery-august-2024-)</a:t>
            </a:r>
          </a:p>
          <a:p>
            <a:endParaRPr lang="en-US" dirty="0"/>
          </a:p>
          <a:p>
            <a:r>
              <a:rPr lang="en-US" b="0" i="1" dirty="0">
                <a:solidFill>
                  <a:srgbClr val="042D4D"/>
                </a:solidFill>
                <a:effectLst/>
                <a:latin typeface="proxima-nova"/>
              </a:rPr>
              <a:t>A fallen tree outside of Douglass Boulevard Christian Church in Louisville after severe storms hit the area May 26, 2024. (Spectrum News 1/Jordan </a:t>
            </a:r>
            <a:r>
              <a:rPr lang="en-US" b="0" i="1" dirty="0" err="1">
                <a:solidFill>
                  <a:srgbClr val="042D4D"/>
                </a:solidFill>
                <a:effectLst/>
                <a:latin typeface="proxima-nova"/>
              </a:rPr>
              <a:t>Grantz</a:t>
            </a:r>
            <a:r>
              <a:rPr lang="en-US" b="0" i="1" dirty="0">
                <a:solidFill>
                  <a:srgbClr val="042D4D"/>
                </a:solidFill>
                <a:effectLst/>
                <a:latin typeface="proxima-nova"/>
              </a:rPr>
              <a:t>) - https://spectrumnews1.com/ky/louisville/news/2024/05/26/kentucky-severe-weather-storms</a:t>
            </a:r>
          </a:p>
          <a:p>
            <a:endParaRPr lang="en-US" b="0" i="1" dirty="0">
              <a:solidFill>
                <a:srgbClr val="042D4D"/>
              </a:solidFill>
              <a:effectLst/>
              <a:latin typeface="proxima-nova"/>
            </a:endParaRPr>
          </a:p>
          <a:p>
            <a:r>
              <a:rPr lang="en-US" dirty="0"/>
              <a:t>Severe Thunderstorms Traffic Impacts: https://www.kentucky.com/news/weather-news/article287308805.html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Social Media Post: https://www.facebook.com/kytc120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50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Sources:</a:t>
            </a:r>
          </a:p>
          <a:p>
            <a:r>
              <a:rPr lang="en-US" dirty="0"/>
              <a:t>Wildfire across a road – Kentucky Emergency Management, https://kyem.ky.gov/KentuckyWildfires/Pages/default.aspx</a:t>
            </a:r>
          </a:p>
          <a:p>
            <a:endParaRPr lang="en-US" dirty="0"/>
          </a:p>
          <a:p>
            <a:r>
              <a:rPr lang="en-US" dirty="0"/>
              <a:t>Landslide - KYTC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44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/>
              <a:t>Most Significant Impacts Anticipated</a:t>
            </a:r>
          </a:p>
          <a:p>
            <a:r>
              <a:rPr lang="en-US"/>
              <a:t>Increased road and rail closures in affected areas.</a:t>
            </a:r>
          </a:p>
          <a:p>
            <a:r>
              <a:rPr lang="en-US">
                <a:latin typeface="Arial"/>
                <a:cs typeface="Arial"/>
              </a:rPr>
              <a:t>Compromised pavement integrity</a:t>
            </a:r>
          </a:p>
          <a:p>
            <a:r>
              <a:rPr lang="en-US">
                <a:latin typeface="Arial"/>
                <a:cs typeface="Arial"/>
              </a:rPr>
              <a:t>Deformation of rail lines</a:t>
            </a:r>
          </a:p>
          <a:p>
            <a:r>
              <a:rPr lang="en-US">
                <a:latin typeface="Arial"/>
                <a:cs typeface="Arial"/>
              </a:rPr>
              <a:t>Thermal expansion of bridge joints</a:t>
            </a:r>
          </a:p>
          <a:p>
            <a:r>
              <a:rPr lang="en-US"/>
              <a:t>Damage to airline infrastructure/Canceled flights</a:t>
            </a:r>
          </a:p>
          <a:p>
            <a:r>
              <a:rPr lang="en-US">
                <a:latin typeface="Arial"/>
                <a:cs typeface="Arial"/>
              </a:rPr>
              <a:t>Decrease in river transportation</a:t>
            </a:r>
          </a:p>
          <a:p>
            <a:r>
              <a:rPr lang="en-US">
                <a:latin typeface="Arial"/>
                <a:cs typeface="Arial"/>
              </a:rPr>
              <a:t>Decrease in electricity production from hydroelectric plants</a:t>
            </a:r>
          </a:p>
          <a:p>
            <a:r>
              <a:rPr lang="en-US">
                <a:latin typeface="Arial"/>
                <a:cs typeface="Arial"/>
              </a:rPr>
              <a:t>Higher incidents of flooding for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communities located on or near waterways.  </a:t>
            </a:r>
          </a:p>
          <a:p>
            <a:r>
              <a:rPr lang="en-US">
                <a:latin typeface="Arial"/>
                <a:cs typeface="Arial"/>
              </a:rPr>
              <a:t>Poorer air quality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09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/>
              <a:t>Most Significant Impacts Anticipated</a:t>
            </a:r>
          </a:p>
          <a:p>
            <a:r>
              <a:rPr lang="en-US"/>
              <a:t>Increased road and rail closures in affected areas.</a:t>
            </a:r>
          </a:p>
          <a:p>
            <a:r>
              <a:rPr lang="en-US">
                <a:latin typeface="Arial"/>
                <a:cs typeface="Arial"/>
              </a:rPr>
              <a:t>Compromised pavement integrity</a:t>
            </a:r>
          </a:p>
          <a:p>
            <a:r>
              <a:rPr lang="en-US">
                <a:latin typeface="Arial"/>
                <a:cs typeface="Arial"/>
              </a:rPr>
              <a:t>Deformation of rail lines</a:t>
            </a:r>
          </a:p>
          <a:p>
            <a:r>
              <a:rPr lang="en-US">
                <a:latin typeface="Arial"/>
                <a:cs typeface="Arial"/>
              </a:rPr>
              <a:t>Thermal expansion of bridge joints</a:t>
            </a:r>
          </a:p>
          <a:p>
            <a:r>
              <a:rPr lang="en-US"/>
              <a:t>Damage to airline infrastructure/Canceled flights</a:t>
            </a:r>
          </a:p>
          <a:p>
            <a:r>
              <a:rPr lang="en-US">
                <a:latin typeface="Arial"/>
                <a:cs typeface="Arial"/>
              </a:rPr>
              <a:t>Decrease in river transportation</a:t>
            </a:r>
          </a:p>
          <a:p>
            <a:r>
              <a:rPr lang="en-US">
                <a:latin typeface="Arial"/>
                <a:cs typeface="Arial"/>
              </a:rPr>
              <a:t>Decrease in electricity production from hydroelectric plants</a:t>
            </a:r>
          </a:p>
          <a:p>
            <a:r>
              <a:rPr lang="en-US">
                <a:latin typeface="Arial"/>
                <a:cs typeface="Arial"/>
              </a:rPr>
              <a:t>Higher incidents of flooding for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communities located on or near waterways.  </a:t>
            </a:r>
          </a:p>
          <a:p>
            <a:r>
              <a:rPr lang="en-US">
                <a:latin typeface="Arial"/>
                <a:cs typeface="Arial"/>
              </a:rPr>
              <a:t>Poorer air quality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98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04CFD-7F6B-D750-34C1-48FAA0F79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C3C850-F1A0-45CD-3B71-92D77C8CE7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99B83D-E24E-351E-6A2E-C5896BE70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guiding the Cabinet through an expansion of the document to include more strategic considerations beyond research, formalizing the language used for resiliency, and developing Cabinet goals.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FE3AFD2-0F9C-16CC-79A5-E1CDAFAC95D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E6BFD-F335-4E94-0083-A0BCCBB2B79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8F10A-C771-E7FC-D93E-B60340189C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23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49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68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33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50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72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637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219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55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554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CC957-7C49-0083-D6DC-BAB9C296D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070BC-ADDB-7835-DB1D-EEC66DE377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C25D2-EFE2-A55B-6763-3D8015898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F3374-E710-EF6A-54D7-6A0617A8E5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8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guiding the Cabinet through an expansion of the document to include more strategic considerations beyond research, formalizing the language used for resiliency, and developing Cabinet goals.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487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808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1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3789B-2852-CD6D-A17D-BE83CD119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55C12D-86F4-7F78-7006-D984BA7089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3EC14-C326-F064-2773-BD43132E0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0650E78-34EB-C44D-0C38-108D4F714E6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178A4-0D2C-43D4-9613-FBB79213B7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16728-02A5-CD0D-F1B2-3E8DC43C8D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98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F765B-C423-E95E-1B87-8F344861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71075A-D73E-F4DE-F7BB-39CAD8C7FD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75A1BB-BA18-6B51-FD2F-4D1347B4D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C122890-69F3-CD40-5D30-75C1124B3C9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61CC6-CBE0-AD0C-E195-E1F2C515B0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78684-D4E7-3C59-7568-F3FC4122A9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20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BF782-3C79-3E40-2BBA-CCB76AB70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6DB094-7E9C-8B06-262E-381CE62F6B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C0E305-FA7E-F4B0-225A-E38D05ABB0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B3D622B-1DDD-ADAC-3B2D-F59ADCB8286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A1D85-1797-B030-F246-BF604F4EBD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738C6-9992-E24C-40C8-DF5849DD42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80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BA8FE-7F8D-D220-6015-A772DE7B5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6E5E0-5E95-F8F1-FB31-544967E388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2168DE-3CCE-C1C7-24AE-7B6C03432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65CC98F-E331-A175-BFE1-E0B0E8D1FEE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4E376-2B59-CEF7-ABB1-657587854D9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E6738-5951-009C-3AD8-F00E67CFD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29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919F7-519D-B771-6E3C-A03A55656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2C0BE6-F1F0-CFFE-A01C-2FAFAF132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BECEFE-AD30-1908-C5D0-3A110E1A2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0710C5D-6544-6A10-B013-54A914398CB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FF3E2-3033-E378-09DC-7EA2776A7C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350A9-C8AA-6AA2-E8C9-CAB07BE3F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05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8CEC0-BA7E-8D34-3055-AEE07D9B1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3A0917-0701-CD15-ED95-62B5CFDDA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9765A3-4CDF-AFA3-1482-A66DFB9131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58CE34C-2EDE-D852-BD42-47CC20681B7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2EA9D-6865-DC63-C7F0-0D1FA8D88D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F7C2C-E6E4-8B26-C7C6-D5B88AE7F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FD584-2366-41CE-906C-8862E6F308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28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086224" y="1447481"/>
            <a:ext cx="7191375" cy="1042987"/>
          </a:xfrm>
        </p:spPr>
        <p:txBody>
          <a:bodyPr tIns="0" anchor="t">
            <a:normAutofit/>
          </a:bodyPr>
          <a:lstStyle>
            <a:lvl1pPr algn="l">
              <a:defRPr sz="54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SLIDE: NAME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92575" y="2490468"/>
            <a:ext cx="7185025" cy="2043432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Speaker information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247313"/>
            <a:ext cx="2465097" cy="139894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3667125" y="1604961"/>
            <a:ext cx="85725" cy="2827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6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9931399" y="0"/>
            <a:ext cx="2120900" cy="61896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8723312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22751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227511" cy="368458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2400" y="1681163"/>
            <a:ext cx="433070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2400" y="2505075"/>
            <a:ext cx="4330700" cy="368458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931399" y="1"/>
            <a:ext cx="2120900" cy="169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9931399" y="1690688"/>
            <a:ext cx="2120900" cy="5176836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01600" y="1604168"/>
            <a:ext cx="11825802" cy="8651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897" y="365125"/>
            <a:ext cx="1850456" cy="105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7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60596" y="2323306"/>
            <a:ext cx="5826035" cy="289962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Information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0" y="3371680"/>
            <a:ext cx="380063" cy="38006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089708" y="2840199"/>
            <a:ext cx="13103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@KYTC</a:t>
            </a:r>
          </a:p>
        </p:txBody>
      </p:sp>
      <p:sp>
        <p:nvSpPr>
          <p:cNvPr id="10" name="Rectangle 9"/>
          <p:cNvSpPr/>
          <p:nvPr userDrawn="1"/>
        </p:nvSpPr>
        <p:spPr>
          <a:xfrm flipH="1">
            <a:off x="3525396" y="1257300"/>
            <a:ext cx="96390" cy="39656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0" y="1257300"/>
            <a:ext cx="2465097" cy="139894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22789" y="4853595"/>
            <a:ext cx="25935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/>
              <a:t>transportation.ky.gov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854870" y="1257300"/>
            <a:ext cx="7191375" cy="1042987"/>
          </a:xfrm>
        </p:spPr>
        <p:txBody>
          <a:bodyPr tIns="0" anchor="t">
            <a:noAutofit/>
          </a:bodyPr>
          <a:lstStyle>
            <a:lvl1pPr algn="l">
              <a:defRPr sz="44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089708" y="3350046"/>
            <a:ext cx="1426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@kytc120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89708" y="3859893"/>
            <a:ext cx="1957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@KYtransportation</a:t>
            </a:r>
            <a:endParaRPr lang="en-US" sz="16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89708" y="4342163"/>
            <a:ext cx="1957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</a:t>
            </a:r>
            <a:r>
              <a:rPr lang="en-US" sz="16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KYtransportation</a:t>
            </a:r>
            <a:endParaRPr lang="en-US" sz="160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93" y="4375341"/>
            <a:ext cx="375616" cy="263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7" y="2873887"/>
            <a:ext cx="375148" cy="3751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5" y="3857035"/>
            <a:ext cx="368733" cy="3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13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667126" y="1004341"/>
            <a:ext cx="107706" cy="44418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247313"/>
            <a:ext cx="2465097" cy="139894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34779" y="1004341"/>
            <a:ext cx="6729533" cy="45987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/>
              <a:t>Content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3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sion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34779" y="1004341"/>
            <a:ext cx="6729533" cy="45987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/>
              <a:t>Content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3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83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1283368"/>
            <a:ext cx="12192000" cy="157373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C7C9E5F-8B91-4FE5-96C2-A2C328B502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97" y="5942679"/>
            <a:ext cx="1612900" cy="91532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2699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ed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83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1283368"/>
            <a:ext cx="12192000" cy="157373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C7C9E5F-8B91-4FE5-96C2-A2C328B502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543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with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84300"/>
          </a:xfrm>
          <a:solidFill>
            <a:schemeClr val="accent2"/>
          </a:solidFill>
        </p:spPr>
        <p:txBody>
          <a:bodyPr lIns="548640" anchor="b" anchorCtr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97" y="5942679"/>
            <a:ext cx="1612900" cy="91532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17754" y="1354492"/>
            <a:ext cx="12209753" cy="155888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7221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Title with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84300"/>
          </a:xfrm>
          <a:solidFill>
            <a:schemeClr val="accent2"/>
          </a:solidFill>
        </p:spPr>
        <p:txBody>
          <a:bodyPr lIns="548640" anchor="b" anchorCtr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-17754" y="1354492"/>
            <a:ext cx="12209753" cy="155888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551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1283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1283368"/>
            <a:ext cx="12192000" cy="157373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C7C9E5F-8B91-4FE5-96C2-A2C328B502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989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562475" y="0"/>
            <a:ext cx="76295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390525"/>
            <a:ext cx="3467101" cy="1114425"/>
          </a:xfrm>
        </p:spPr>
        <p:txBody>
          <a:bodyPr anchor="b"/>
          <a:lstStyle>
            <a:lvl1pPr>
              <a:lnSpc>
                <a:spcPct val="1000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0758" y="390525"/>
            <a:ext cx="7007392" cy="61531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3876" y="1990726"/>
            <a:ext cx="3467100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479925" y="1"/>
            <a:ext cx="125414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7550150" y="6331506"/>
            <a:ext cx="447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KENTUCKY</a:t>
            </a:r>
            <a:r>
              <a:rPr lang="en-US" b="1" baseline="0">
                <a:solidFill>
                  <a:schemeClr val="bg1"/>
                </a:solidFill>
              </a:rPr>
              <a:t> TRANSPORTATION CABINET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1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066BC-843C-419F-9977-D35BD11A762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1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50" r:id="rId4"/>
    <p:sldLayoutId id="2147483658" r:id="rId5"/>
    <p:sldLayoutId id="2147483654" r:id="rId6"/>
    <p:sldLayoutId id="2147483659" r:id="rId7"/>
    <p:sldLayoutId id="2147483652" r:id="rId8"/>
    <p:sldLayoutId id="2147483657" r:id="rId9"/>
    <p:sldLayoutId id="2147483653" r:id="rId10"/>
    <p:sldLayoutId id="21474836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5.sv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9" Type="http://schemas.openxmlformats.org/officeDocument/2006/relationships/image" Target="../media/image6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6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73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6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ad through a forest&#10;&#10;Description automatically generated">
            <a:extLst>
              <a:ext uri="{FF2B5EF4-FFF2-40B4-BE49-F238E27FC236}">
                <a16:creationId xmlns:a16="http://schemas.microsoft.com/office/drawing/2014/main" id="{8DBF3F03-430A-2782-590F-11CA19B5D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6"/>
          <a:stretch/>
        </p:blipFill>
        <p:spPr>
          <a:xfrm>
            <a:off x="0" y="862505"/>
            <a:ext cx="12192000" cy="8537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DE1332-9039-F7CF-DE0F-B28632A32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6" y="107803"/>
            <a:ext cx="1165690" cy="6615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BB3C7F-A405-E166-E8AC-D8E64698250F}"/>
              </a:ext>
            </a:extLst>
          </p:cNvPr>
          <p:cNvSpPr/>
          <p:nvPr/>
        </p:nvSpPr>
        <p:spPr>
          <a:xfrm>
            <a:off x="2937752" y="2101653"/>
            <a:ext cx="9254247" cy="2827337"/>
          </a:xfrm>
          <a:prstGeom prst="rect">
            <a:avLst/>
          </a:prstGeom>
          <a:solidFill>
            <a:srgbClr val="00376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9F14A8-4701-A545-15E9-345FA093013A}"/>
              </a:ext>
            </a:extLst>
          </p:cNvPr>
          <p:cNvSpPr/>
          <p:nvPr/>
        </p:nvSpPr>
        <p:spPr>
          <a:xfrm>
            <a:off x="2670795" y="2098513"/>
            <a:ext cx="266956" cy="2827338"/>
          </a:xfrm>
          <a:prstGeom prst="rect">
            <a:avLst/>
          </a:prstGeom>
          <a:gradFill>
            <a:gsLst>
              <a:gs pos="0">
                <a:schemeClr val="accent1"/>
              </a:gs>
              <a:gs pos="38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B9FE02-EC99-24C9-0B92-381237A13946}"/>
              </a:ext>
            </a:extLst>
          </p:cNvPr>
          <p:cNvSpPr/>
          <p:nvPr/>
        </p:nvSpPr>
        <p:spPr>
          <a:xfrm>
            <a:off x="0" y="821456"/>
            <a:ext cx="12192000" cy="115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A71B6C-2D1E-F608-E9D2-16A5168697B6}"/>
              </a:ext>
            </a:extLst>
          </p:cNvPr>
          <p:cNvSpPr/>
          <p:nvPr/>
        </p:nvSpPr>
        <p:spPr>
          <a:xfrm>
            <a:off x="0" y="975963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7191" y="2847581"/>
            <a:ext cx="7191375" cy="132920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6000" b="0" dirty="0">
                <a:solidFill>
                  <a:schemeClr val="bg1"/>
                </a:solidFill>
                <a:ea typeface="Lato" panose="020F0502020204030203" pitchFamily="34" charset="0"/>
              </a:rPr>
              <a:t>KYTC RESILIENCE </a:t>
            </a:r>
            <a:r>
              <a:rPr lang="en-US" sz="3100" b="0" dirty="0">
                <a:solidFill>
                  <a:schemeClr val="bg1"/>
                </a:solidFill>
                <a:ea typeface="Lato" panose="020F0502020204030203" pitchFamily="34" charset="0"/>
              </a:rPr>
              <a:t>Project Process, Recommendations, and </a:t>
            </a:r>
            <a:r>
              <a:rPr lang="en-US" sz="3100" b="0" dirty="0">
                <a:solidFill>
                  <a:schemeClr val="bg1"/>
                </a:solidFill>
              </a:rPr>
              <a:t>Communications Toolkit</a:t>
            </a:r>
            <a:br>
              <a:rPr lang="en-US" sz="4400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50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7301" y="2099738"/>
            <a:ext cx="6634718" cy="3716271"/>
          </a:xfrm>
        </p:spPr>
        <p:txBody>
          <a:bodyPr>
            <a:normAutofit/>
          </a:bodyPr>
          <a:lstStyle/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/>
              <a:t>Resilience Explained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/>
              <a:t>Extreme Weather and Other Hazards Impacting Kentucky Transportation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/>
              <a:t>KYTC’s Resilience Efforts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/>
              <a:t>Enhancing KYTC’s Resilience Efforts for the Future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Toolkit Organization</a:t>
            </a:r>
          </a:p>
        </p:txBody>
      </p:sp>
      <p:pic>
        <p:nvPicPr>
          <p:cNvPr id="6" name="Picture 5" descr="A road surrounded by trees&#10;&#10;Description automatically generated">
            <a:extLst>
              <a:ext uri="{FF2B5EF4-FFF2-40B4-BE49-F238E27FC236}">
                <a16:creationId xmlns:a16="http://schemas.microsoft.com/office/drawing/2014/main" id="{9621DF18-44FE-F17D-49C1-E4FC73362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9231" r="28264" b="1536"/>
          <a:stretch/>
        </p:blipFill>
        <p:spPr>
          <a:xfrm>
            <a:off x="559981" y="1703671"/>
            <a:ext cx="4271901" cy="47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26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310F29-85D1-7A18-946D-271F5141842B}"/>
              </a:ext>
            </a:extLst>
          </p:cNvPr>
          <p:cNvSpPr/>
          <p:nvPr/>
        </p:nvSpPr>
        <p:spPr>
          <a:xfrm>
            <a:off x="4027251" y="1559334"/>
            <a:ext cx="8164750" cy="2827337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737894" y="2652459"/>
            <a:ext cx="5612336" cy="641086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</a:rPr>
              <a:t>RESILIENCE EXPLAINED</a:t>
            </a:r>
          </a:p>
        </p:txBody>
      </p:sp>
    </p:spTree>
    <p:extLst>
      <p:ext uri="{BB962C8B-B14F-4D97-AF65-F5344CB8AC3E}">
        <p14:creationId xmlns:p14="http://schemas.microsoft.com/office/powerpoint/2010/main" val="2764007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ad through a forest&#10;&#10;Description automatically generated">
            <a:extLst>
              <a:ext uri="{FF2B5EF4-FFF2-40B4-BE49-F238E27FC236}">
                <a16:creationId xmlns:a16="http://schemas.microsoft.com/office/drawing/2014/main" id="{3A61CCD5-63DB-9138-D1EF-B5252930DC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6" b="1836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347D13-664A-02CD-D10F-6F29DD16A642}"/>
              </a:ext>
            </a:extLst>
          </p:cNvPr>
          <p:cNvSpPr/>
          <p:nvPr/>
        </p:nvSpPr>
        <p:spPr>
          <a:xfrm>
            <a:off x="0" y="1569977"/>
            <a:ext cx="5213445" cy="9626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1721388"/>
            <a:ext cx="5418064" cy="703263"/>
          </a:xfrm>
        </p:spPr>
        <p:txBody>
          <a:bodyPr vert="horz" lIns="548640" tIns="45720" rIns="91440" bIns="45720" rtlCol="0" anchor="b" anchorCtr="0">
            <a:noAutofit/>
          </a:bodyPr>
          <a:lstStyle/>
          <a:p>
            <a:r>
              <a:rPr lang="en-US"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RESILIENCE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8C81A4-7649-AF6A-959F-4EE5A8B0C59A}"/>
              </a:ext>
            </a:extLst>
          </p:cNvPr>
          <p:cNvSpPr txBox="1"/>
          <p:nvPr/>
        </p:nvSpPr>
        <p:spPr>
          <a:xfrm>
            <a:off x="1898869" y="2796024"/>
            <a:ext cx="8867190" cy="4209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The ability to anticipate, prepare for, and adapt to changing conditions and withstand, respond to, and recover rapidly from disruptions.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40DFA3-70FA-6D0D-785D-BD1138BECCCC}"/>
              </a:ext>
            </a:extLst>
          </p:cNvPr>
          <p:cNvSpPr/>
          <p:nvPr/>
        </p:nvSpPr>
        <p:spPr>
          <a:xfrm rot="5400000" flipH="1">
            <a:off x="2583861" y="-54975"/>
            <a:ext cx="45719" cy="5213446"/>
          </a:xfrm>
          <a:prstGeom prst="rect">
            <a:avLst/>
          </a:prstGeom>
          <a:gradFill>
            <a:gsLst>
              <a:gs pos="0">
                <a:schemeClr val="accent1"/>
              </a:gs>
              <a:gs pos="38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71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 anchor="ctr">
            <a:normAutofit/>
          </a:bodyPr>
          <a:lstStyle/>
          <a:p>
            <a:r>
              <a:rPr lang="en-US"/>
              <a:t>Other Key Terms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7431BC6-CDB9-4406-F9D5-F85D32BBF0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8180854"/>
              </p:ext>
            </p:extLst>
          </p:nvPr>
        </p:nvGraphicFramePr>
        <p:xfrm>
          <a:off x="2323787" y="1648727"/>
          <a:ext cx="7544425" cy="4747166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468829">
                  <a:extLst>
                    <a:ext uri="{9D8B030D-6E8A-4147-A177-3AD203B41FA5}">
                      <a16:colId xmlns:a16="http://schemas.microsoft.com/office/drawing/2014/main" val="3737358813"/>
                    </a:ext>
                  </a:extLst>
                </a:gridCol>
                <a:gridCol w="6075596">
                  <a:extLst>
                    <a:ext uri="{9D8B030D-6E8A-4147-A177-3AD203B41FA5}">
                      <a16:colId xmlns:a16="http://schemas.microsoft.com/office/drawing/2014/main" val="3154351860"/>
                    </a:ext>
                  </a:extLst>
                </a:gridCol>
              </a:tblGrid>
              <a:tr h="51133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TERM</a:t>
                      </a:r>
                    </a:p>
                  </a:txBody>
                  <a:tcPr marL="173591" marR="130193" marT="86795" marB="867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DEFINITION</a:t>
                      </a:r>
                    </a:p>
                  </a:txBody>
                  <a:tcPr marL="173591" marR="130193" marT="86795" marB="867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5363080"/>
                  </a:ext>
                </a:extLst>
              </a:tr>
              <a:tr h="63758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Adaptive Capacity</a:t>
                      </a:r>
                    </a:p>
                  </a:txBody>
                  <a:tcPr marL="173591" marR="130193" marT="86795" marB="867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The ability of a transportation asset or system to adjust, repair, or flexibly respond to damage caused by climate variability or extreme weather. </a:t>
                      </a:r>
                    </a:p>
                  </a:txBody>
                  <a:tcPr marL="173591" marR="130193" marT="86795" marB="867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4414310"/>
                  </a:ext>
                </a:extLst>
              </a:tr>
              <a:tr h="63758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Impacts</a:t>
                      </a:r>
                    </a:p>
                  </a:txBody>
                  <a:tcPr marL="173591" marR="130193" marT="86795" marB="867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The physical damage to the asset and disruptions to transportation system users that happen should exposure occur.</a:t>
                      </a:r>
                    </a:p>
                  </a:txBody>
                  <a:tcPr marL="173591" marR="130193" marT="86795" marB="867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04100"/>
                  </a:ext>
                </a:extLst>
              </a:tr>
              <a:tr h="8427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Extreme Weather</a:t>
                      </a:r>
                    </a:p>
                  </a:txBody>
                  <a:tcPr marL="173591" marR="130193" marT="86795" marB="867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Extreme weather events can include significant anomalies in temperature, precipitation and winds and can manifest as heavy precipitation and flooding, heatwaves, drought, wildfires and windstorms.</a:t>
                      </a:r>
                    </a:p>
                  </a:txBody>
                  <a:tcPr marL="173591" marR="130193" marT="86795" marB="867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9017113"/>
                  </a:ext>
                </a:extLst>
              </a:tr>
              <a:tr h="8427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Natural Hazard</a:t>
                      </a:r>
                    </a:p>
                  </a:txBody>
                  <a:tcPr marL="173591" marR="130193" marT="86795" marB="867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 natural event with the potential to cause substantial damage, such as hurricanes, extreme precipitation, flash flooding, wildfire, droughts, sea level rise, loss of permafrost, and high heat.</a:t>
                      </a:r>
                    </a:p>
                  </a:txBody>
                  <a:tcPr marL="173591" marR="130193" marT="86795" marB="867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595485"/>
                  </a:ext>
                </a:extLst>
              </a:tr>
              <a:tr h="63758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Risk</a:t>
                      </a:r>
                    </a:p>
                  </a:txBody>
                  <a:tcPr marL="173591" marR="130193" marT="86795" marB="867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 combination of the likelihood that an asset will experience a particular climate impact, and the severity of consequence of that impact.</a:t>
                      </a:r>
                    </a:p>
                  </a:txBody>
                  <a:tcPr marL="173591" marR="130193" marT="86795" marB="867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197057"/>
                  </a:ext>
                </a:extLst>
              </a:tr>
              <a:tr h="63758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Vulnerability</a:t>
                      </a:r>
                    </a:p>
                  </a:txBody>
                  <a:tcPr marL="173591" marR="130193" marT="86795" marB="867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The degree to which a system is susceptible to, or unable to cope with adverse effects of climate change or extreme weather events.  </a:t>
                      </a:r>
                    </a:p>
                  </a:txBody>
                  <a:tcPr marL="173591" marR="130193" marT="86795" marB="8679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9358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068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B667F5-4119-2CBA-8A99-0E2F443FE803}"/>
              </a:ext>
            </a:extLst>
          </p:cNvPr>
          <p:cNvSpPr/>
          <p:nvPr/>
        </p:nvSpPr>
        <p:spPr>
          <a:xfrm>
            <a:off x="0" y="250744"/>
            <a:ext cx="7942997" cy="9626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EC8BF7-67B3-3474-CEF3-6369A376DA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2262" y="223448"/>
            <a:ext cx="7178723" cy="1089025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RESILIENCE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5E782-2E53-B496-EC6D-D4461DA082AD}"/>
              </a:ext>
            </a:extLst>
          </p:cNvPr>
          <p:cNvSpPr txBox="1"/>
          <p:nvPr/>
        </p:nvSpPr>
        <p:spPr>
          <a:xfrm>
            <a:off x="6255793" y="3712866"/>
            <a:ext cx="41990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Arial"/>
                <a:cs typeface="Arial"/>
              </a:rPr>
              <a:t>Improved Safety: </a:t>
            </a:r>
            <a:endParaRPr lang="en-US" sz="3200" dirty="0">
              <a:solidFill>
                <a:schemeClr val="accent2"/>
              </a:solidFill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chemeClr val="accent2"/>
                </a:solidFill>
                <a:latin typeface="Arial"/>
                <a:cs typeface="Arial"/>
              </a:rPr>
              <a:t>Reduced damage to roads allows access for people and emergency services during extreme weather events and other hazards.</a:t>
            </a:r>
            <a:endParaRPr lang="en-US" sz="2000" dirty="0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F35630-9B17-195B-FCE8-D50DDCE443BB}"/>
              </a:ext>
            </a:extLst>
          </p:cNvPr>
          <p:cNvSpPr txBox="1"/>
          <p:nvPr/>
        </p:nvSpPr>
        <p:spPr>
          <a:xfrm>
            <a:off x="920903" y="3712866"/>
            <a:ext cx="4199021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Arial"/>
                <a:cs typeface="Arial"/>
              </a:rPr>
              <a:t>Reduced Losses: </a:t>
            </a:r>
            <a:endParaRPr lang="en-US" sz="3200" dirty="0">
              <a:solidFill>
                <a:schemeClr val="accent2"/>
              </a:solidFill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chemeClr val="accent2"/>
                </a:solidFill>
                <a:latin typeface="Arial"/>
                <a:cs typeface="Arial"/>
              </a:rPr>
              <a:t>Having assets that can withstand increasingly variable and extreme natural and anthropogenic (human-created) hazards helps minimize down time or avoid damages to infrastructure.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9A73EB-BCA5-92F2-5965-F7E8ED7941E8}"/>
              </a:ext>
            </a:extLst>
          </p:cNvPr>
          <p:cNvGrpSpPr/>
          <p:nvPr/>
        </p:nvGrpSpPr>
        <p:grpSpPr>
          <a:xfrm>
            <a:off x="7466044" y="1505557"/>
            <a:ext cx="2136686" cy="2027942"/>
            <a:chOff x="7466044" y="1505557"/>
            <a:chExt cx="2136686" cy="2027942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77F2B14-B166-60AE-8094-2E6DA8985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66044" y="1838350"/>
              <a:ext cx="1778517" cy="1695149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A06315E-8EE0-9660-6A71-78E31EFA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3755837">
              <a:off x="9014251" y="1639771"/>
              <a:ext cx="722694" cy="454265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6848C366-A9F3-9B6B-30D0-8E80853D9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39801" y="1526217"/>
            <a:ext cx="1772975" cy="197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86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310F29-85D1-7A18-946D-271F5141842B}"/>
              </a:ext>
            </a:extLst>
          </p:cNvPr>
          <p:cNvSpPr/>
          <p:nvPr/>
        </p:nvSpPr>
        <p:spPr>
          <a:xfrm>
            <a:off x="4027251" y="1559334"/>
            <a:ext cx="8164750" cy="2827337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660072" y="2241831"/>
            <a:ext cx="6487825" cy="1462341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</a:rPr>
              <a:t>EXTREME WEATHER &amp; OTHER HAZARDS IMPACTING KENTUCKY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612493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D71CD6E-5AB6-6B8F-4AB4-A6355C571249}"/>
              </a:ext>
            </a:extLst>
          </p:cNvPr>
          <p:cNvSpPr/>
          <p:nvPr/>
        </p:nvSpPr>
        <p:spPr>
          <a:xfrm>
            <a:off x="4381193" y="1974229"/>
            <a:ext cx="3627179" cy="43688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01C9F8-AF20-B9FF-0810-13B48D56B566}"/>
              </a:ext>
            </a:extLst>
          </p:cNvPr>
          <p:cNvSpPr/>
          <p:nvPr/>
        </p:nvSpPr>
        <p:spPr>
          <a:xfrm>
            <a:off x="8319929" y="1974229"/>
            <a:ext cx="3627179" cy="43688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Key Present-Day Hazards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FE9EE3E-F68E-0A16-C0BB-D940F20CC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" r="39880" b="7076"/>
          <a:stretch/>
        </p:blipFill>
        <p:spPr bwMode="auto">
          <a:xfrm>
            <a:off x="4582442" y="3135154"/>
            <a:ext cx="1850738" cy="1705376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16071A-3E93-7620-8CF8-DD9BDAFBAD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77" t="5453" r="26660"/>
          <a:stretch/>
        </p:blipFill>
        <p:spPr>
          <a:xfrm>
            <a:off x="5857182" y="4405504"/>
            <a:ext cx="1850738" cy="170629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4A066D-AFD5-F7E0-4EF0-B2E2CC41A434}"/>
              </a:ext>
            </a:extLst>
          </p:cNvPr>
          <p:cNvSpPr txBox="1"/>
          <p:nvPr/>
        </p:nvSpPr>
        <p:spPr>
          <a:xfrm>
            <a:off x="4435485" y="5188464"/>
            <a:ext cx="138855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algn="r"/>
            <a:r>
              <a:rPr lang="en-US" sz="900" i="1">
                <a:solidFill>
                  <a:schemeClr val="accent5"/>
                </a:solidFill>
              </a:rPr>
              <a:t>Traffic impacts in southbound lanes of I-75 at Clays Ferry Bridge due to interstate closures because of storm debris and downed wires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96A80-15A8-C287-6D79-C6AE7F05AE11}"/>
              </a:ext>
            </a:extLst>
          </p:cNvPr>
          <p:cNvSpPr txBox="1"/>
          <p:nvPr/>
        </p:nvSpPr>
        <p:spPr>
          <a:xfrm>
            <a:off x="5632071" y="2042427"/>
            <a:ext cx="2836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Thunderstorms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687AB6-CC7F-BCEA-A117-A8780F29690E}"/>
              </a:ext>
            </a:extLst>
          </p:cNvPr>
          <p:cNvSpPr txBox="1"/>
          <p:nvPr/>
        </p:nvSpPr>
        <p:spPr>
          <a:xfrm>
            <a:off x="4582443" y="3131106"/>
            <a:ext cx="1850738" cy="400110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Louisville, Kentucky – 2024 severe thunderstorm impacts</a:t>
            </a:r>
            <a:endParaRPr lang="en-US" sz="1000" i="1">
              <a:solidFill>
                <a:schemeClr val="bg1"/>
              </a:solidFill>
              <a:cs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9BC758B-14C6-35D4-A9A3-BEC53744CF34}"/>
              </a:ext>
            </a:extLst>
          </p:cNvPr>
          <p:cNvSpPr/>
          <p:nvPr/>
        </p:nvSpPr>
        <p:spPr>
          <a:xfrm>
            <a:off x="491617" y="1974229"/>
            <a:ext cx="3627179" cy="43688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082379-D208-0768-F926-4A690EDF09AE}"/>
              </a:ext>
            </a:extLst>
          </p:cNvPr>
          <p:cNvGrpSpPr/>
          <p:nvPr/>
        </p:nvGrpSpPr>
        <p:grpSpPr>
          <a:xfrm>
            <a:off x="244892" y="1704728"/>
            <a:ext cx="1273802" cy="1263738"/>
            <a:chOff x="3241000" y="3603232"/>
            <a:chExt cx="1273802" cy="126373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44FF3AC-0889-FF11-3641-20A074812294}"/>
                </a:ext>
              </a:extLst>
            </p:cNvPr>
            <p:cNvSpPr/>
            <p:nvPr/>
          </p:nvSpPr>
          <p:spPr>
            <a:xfrm>
              <a:off x="3326386" y="3678554"/>
              <a:ext cx="1188416" cy="118841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29E7368-E116-33EC-9201-F93395C52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41000" y="3603232"/>
              <a:ext cx="1219200" cy="121920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D910D8-9CBD-49E2-5543-254FB68F8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230" r="31020" b="-230"/>
          <a:stretch/>
        </p:blipFill>
        <p:spPr bwMode="auto">
          <a:xfrm>
            <a:off x="821629" y="4350501"/>
            <a:ext cx="1725823" cy="1705376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v. Beshear: More than $23 million headed to communities affected by 2022 floods">
            <a:extLst>
              <a:ext uri="{FF2B5EF4-FFF2-40B4-BE49-F238E27FC236}">
                <a16:creationId xmlns:a16="http://schemas.microsoft.com/office/drawing/2014/main" id="{001C8154-E56B-2627-E8C3-721431914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3" r="11054"/>
          <a:stretch/>
        </p:blipFill>
        <p:spPr bwMode="auto">
          <a:xfrm>
            <a:off x="2096369" y="2832846"/>
            <a:ext cx="1725823" cy="171414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3A646D-610C-696C-810E-A18239F2B0F1}"/>
              </a:ext>
            </a:extLst>
          </p:cNvPr>
          <p:cNvSpPr txBox="1"/>
          <p:nvPr/>
        </p:nvSpPr>
        <p:spPr>
          <a:xfrm>
            <a:off x="1590933" y="2051371"/>
            <a:ext cx="2836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80B8C8-F4E8-43FD-3D27-DB07C6184022}"/>
              </a:ext>
            </a:extLst>
          </p:cNvPr>
          <p:cNvSpPr txBox="1"/>
          <p:nvPr/>
        </p:nvSpPr>
        <p:spPr>
          <a:xfrm>
            <a:off x="2087186" y="4127679"/>
            <a:ext cx="1735006" cy="415498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Southeastern Kentucky - 2022 floods</a:t>
            </a:r>
            <a:endParaRPr lang="en-US" sz="1000" i="1" dirty="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363961-3F9C-442B-EA99-6EE707A73713}"/>
              </a:ext>
            </a:extLst>
          </p:cNvPr>
          <p:cNvGrpSpPr/>
          <p:nvPr/>
        </p:nvGrpSpPr>
        <p:grpSpPr>
          <a:xfrm>
            <a:off x="4314914" y="1704728"/>
            <a:ext cx="1305489" cy="1270943"/>
            <a:chOff x="9894840" y="1825625"/>
            <a:chExt cx="1305489" cy="127094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01C9FF1-A94D-4020-7CF1-B8F9AA4FFE5D}"/>
                </a:ext>
              </a:extLst>
            </p:cNvPr>
            <p:cNvSpPr/>
            <p:nvPr/>
          </p:nvSpPr>
          <p:spPr>
            <a:xfrm>
              <a:off x="10011913" y="1908152"/>
              <a:ext cx="1188416" cy="118841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CB9A5B22-B041-1058-B621-4AB8A74D3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94840" y="1825625"/>
              <a:ext cx="1219200" cy="12192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9AFB48-7124-86C9-D140-B009AEF23B66}"/>
              </a:ext>
            </a:extLst>
          </p:cNvPr>
          <p:cNvGrpSpPr/>
          <p:nvPr/>
        </p:nvGrpSpPr>
        <p:grpSpPr>
          <a:xfrm>
            <a:off x="8172246" y="1704728"/>
            <a:ext cx="1274705" cy="1241565"/>
            <a:chOff x="10009374" y="1805910"/>
            <a:chExt cx="1274705" cy="124156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51C9B3E-EE30-722E-51A2-1359F23E7C2E}"/>
                </a:ext>
              </a:extLst>
            </p:cNvPr>
            <p:cNvSpPr/>
            <p:nvPr/>
          </p:nvSpPr>
          <p:spPr>
            <a:xfrm>
              <a:off x="10095663" y="1859059"/>
              <a:ext cx="1188416" cy="118841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1CF55100-CA01-4A6B-A000-7E3BB42AB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009374" y="1805910"/>
              <a:ext cx="1219200" cy="121920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1761A79-5A67-7200-A69B-988C758B3710}"/>
              </a:ext>
            </a:extLst>
          </p:cNvPr>
          <p:cNvSpPr txBox="1"/>
          <p:nvPr/>
        </p:nvSpPr>
        <p:spPr>
          <a:xfrm>
            <a:off x="9597356" y="2042427"/>
            <a:ext cx="2836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</a:t>
            </a:r>
            <a:br>
              <a:rPr lang="en-US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Storms</a:t>
            </a:r>
          </a:p>
        </p:txBody>
      </p:sp>
      <p:pic>
        <p:nvPicPr>
          <p:cNvPr id="1025" name="Picture 4" descr="May be an image of snowplow, road and text">
            <a:extLst>
              <a:ext uri="{FF2B5EF4-FFF2-40B4-BE49-F238E27FC236}">
                <a16:creationId xmlns:a16="http://schemas.microsoft.com/office/drawing/2014/main" id="{32B956D6-29E0-E434-0FAA-C272DFF92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14492" r="30476" b="24618"/>
          <a:stretch/>
        </p:blipFill>
        <p:spPr bwMode="auto">
          <a:xfrm>
            <a:off x="8669300" y="4229879"/>
            <a:ext cx="1856111" cy="1846785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2" descr="Authorities in Kentucky responded to a 50-car pile-up caused by icy and slick roads. During the afternoon, Lexington Police described the area of the I-64 junction as a 'parking lot'">
            <a:extLst>
              <a:ext uri="{FF2B5EF4-FFF2-40B4-BE49-F238E27FC236}">
                <a16:creationId xmlns:a16="http://schemas.microsoft.com/office/drawing/2014/main" id="{6749A8A3-3015-2A67-C9D8-57E8C1F7C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18459" b="15242"/>
          <a:stretch/>
        </p:blipFill>
        <p:spPr bwMode="auto">
          <a:xfrm>
            <a:off x="9776055" y="2933175"/>
            <a:ext cx="1856111" cy="1846785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48B688E4-4B7E-5FCE-3FEE-946C29B845E0}"/>
              </a:ext>
            </a:extLst>
          </p:cNvPr>
          <p:cNvSpPr txBox="1"/>
          <p:nvPr/>
        </p:nvSpPr>
        <p:spPr>
          <a:xfrm>
            <a:off x="9776055" y="4410628"/>
            <a:ext cx="1856111" cy="400110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Lexington, KY 2022 winter storm pileup</a:t>
            </a:r>
            <a:endParaRPr lang="en-US" sz="1000" i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937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4219283-D96F-316E-BA6D-7511B0887C4B}"/>
              </a:ext>
            </a:extLst>
          </p:cNvPr>
          <p:cNvSpPr/>
          <p:nvPr/>
        </p:nvSpPr>
        <p:spPr>
          <a:xfrm>
            <a:off x="4328773" y="2089729"/>
            <a:ext cx="3627179" cy="42436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18D25A-A4D6-85DD-E479-DF77E0E3671D}"/>
              </a:ext>
            </a:extLst>
          </p:cNvPr>
          <p:cNvSpPr/>
          <p:nvPr/>
        </p:nvSpPr>
        <p:spPr>
          <a:xfrm>
            <a:off x="8281429" y="2089729"/>
            <a:ext cx="3627179" cy="42436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B876F43-EEF3-2D29-7ECE-41CF50D74A4C}"/>
              </a:ext>
            </a:extLst>
          </p:cNvPr>
          <p:cNvSpPr/>
          <p:nvPr/>
        </p:nvSpPr>
        <p:spPr>
          <a:xfrm>
            <a:off x="376117" y="2089729"/>
            <a:ext cx="3627179" cy="42436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Key Present-Day Hazards (cont.)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DE3C63-45CF-5960-A11B-AF01E1899D67}"/>
              </a:ext>
            </a:extLst>
          </p:cNvPr>
          <p:cNvSpPr txBox="1"/>
          <p:nvPr/>
        </p:nvSpPr>
        <p:spPr>
          <a:xfrm>
            <a:off x="1454153" y="2089729"/>
            <a:ext cx="2549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Temperatures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16E7BB-2303-140E-CB51-B2DD197394A8}"/>
              </a:ext>
            </a:extLst>
          </p:cNvPr>
          <p:cNvSpPr txBox="1"/>
          <p:nvPr/>
        </p:nvSpPr>
        <p:spPr>
          <a:xfrm>
            <a:off x="9469845" y="2177402"/>
            <a:ext cx="24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3E5400-FEA5-EF28-23E3-6EEFE884EBD3}"/>
              </a:ext>
            </a:extLst>
          </p:cNvPr>
          <p:cNvSpPr txBox="1"/>
          <p:nvPr/>
        </p:nvSpPr>
        <p:spPr>
          <a:xfrm>
            <a:off x="5482285" y="2166729"/>
            <a:ext cx="247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Wildfires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6B9CA1F-108E-6C17-2C40-3432CE34ADDC}"/>
              </a:ext>
            </a:extLst>
          </p:cNvPr>
          <p:cNvGrpSpPr/>
          <p:nvPr/>
        </p:nvGrpSpPr>
        <p:grpSpPr>
          <a:xfrm>
            <a:off x="99292" y="1762842"/>
            <a:ext cx="1285050" cy="1281137"/>
            <a:chOff x="99292" y="1647342"/>
            <a:chExt cx="1285050" cy="128113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96C29EA-93AC-27FE-9C47-D76C7AF5BA89}"/>
                </a:ext>
              </a:extLst>
            </p:cNvPr>
            <p:cNvSpPr/>
            <p:nvPr/>
          </p:nvSpPr>
          <p:spPr>
            <a:xfrm>
              <a:off x="195926" y="1740063"/>
              <a:ext cx="1188416" cy="118841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2207020B-6012-CFB9-4EFD-DB6F1B3C2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292" y="1647342"/>
              <a:ext cx="1219200" cy="12192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E60875-58DC-50D8-E76B-0810EB6B2AE9}"/>
              </a:ext>
            </a:extLst>
          </p:cNvPr>
          <p:cNvGrpSpPr/>
          <p:nvPr/>
        </p:nvGrpSpPr>
        <p:grpSpPr>
          <a:xfrm>
            <a:off x="4082730" y="1762842"/>
            <a:ext cx="1289173" cy="1281137"/>
            <a:chOff x="4082730" y="1647342"/>
            <a:chExt cx="1289173" cy="128113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33F0A8A-3B11-6F45-114B-44B254625A1F}"/>
                </a:ext>
              </a:extLst>
            </p:cNvPr>
            <p:cNvSpPr/>
            <p:nvPr/>
          </p:nvSpPr>
          <p:spPr>
            <a:xfrm>
              <a:off x="4183487" y="1740063"/>
              <a:ext cx="1188416" cy="118841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212B6C68-886D-32E7-8892-DC8E1B131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82730" y="1647342"/>
              <a:ext cx="1219200" cy="12192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ABD475-BB0E-7C9F-61A2-2EFF861721C8}"/>
              </a:ext>
            </a:extLst>
          </p:cNvPr>
          <p:cNvGrpSpPr/>
          <p:nvPr/>
        </p:nvGrpSpPr>
        <p:grpSpPr>
          <a:xfrm>
            <a:off x="8031265" y="1762842"/>
            <a:ext cx="1258389" cy="1281137"/>
            <a:chOff x="8031265" y="1647342"/>
            <a:chExt cx="1258389" cy="12811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8B7CFB9-766D-A3A1-525F-EADEF0B3759B}"/>
                </a:ext>
              </a:extLst>
            </p:cNvPr>
            <p:cNvSpPr/>
            <p:nvPr/>
          </p:nvSpPr>
          <p:spPr>
            <a:xfrm>
              <a:off x="8101238" y="1740063"/>
              <a:ext cx="1188416" cy="118841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45D9942-6AAF-D3C7-5440-EAE00470C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31265" y="1647342"/>
              <a:ext cx="1219200" cy="1219200"/>
            </a:xfrm>
            <a:prstGeom prst="rect">
              <a:avLst/>
            </a:prstGeom>
          </p:spPr>
        </p:pic>
      </p:grpSp>
      <p:pic>
        <p:nvPicPr>
          <p:cNvPr id="30" name="Picture 4">
            <a:extLst>
              <a:ext uri="{FF2B5EF4-FFF2-40B4-BE49-F238E27FC236}">
                <a16:creationId xmlns:a16="http://schemas.microsoft.com/office/drawing/2014/main" id="{AEE9D519-9AFB-E78E-AB46-7800EACF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990" y="2714186"/>
            <a:ext cx="2268464" cy="1504748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2052" descr="A map with red dots&#10;&#10;Description automatically generated">
            <a:extLst>
              <a:ext uri="{FF2B5EF4-FFF2-40B4-BE49-F238E27FC236}">
                <a16:creationId xmlns:a16="http://schemas.microsoft.com/office/drawing/2014/main" id="{EB214896-C3AD-D838-2498-E1CCE75200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" t="2421" r="606" b="-2421"/>
          <a:stretch/>
        </p:blipFill>
        <p:spPr>
          <a:xfrm>
            <a:off x="8651359" y="4301177"/>
            <a:ext cx="2964964" cy="1504748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1E6C63-19BA-B727-A5B5-1B195289BA8D}"/>
              </a:ext>
            </a:extLst>
          </p:cNvPr>
          <p:cNvSpPr txBox="1"/>
          <p:nvPr/>
        </p:nvSpPr>
        <p:spPr>
          <a:xfrm>
            <a:off x="9384989" y="2714186"/>
            <a:ext cx="1501183" cy="253916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i="1">
                <a:solidFill>
                  <a:schemeClr val="bg1"/>
                </a:solidFill>
              </a:rPr>
              <a:t>Landslide in Four Mile</a:t>
            </a: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AECDAC01-3B07-1976-9351-08C218A94B72}"/>
              </a:ext>
            </a:extLst>
          </p:cNvPr>
          <p:cNvSpPr txBox="1"/>
          <p:nvPr/>
        </p:nvSpPr>
        <p:spPr>
          <a:xfrm>
            <a:off x="8614228" y="5805925"/>
            <a:ext cx="3039226" cy="369332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i="1">
                <a:solidFill>
                  <a:schemeClr val="bg1"/>
                </a:solidFill>
              </a:rPr>
              <a:t>Locations of selected landslide occurrences from the Kentucky Geological Survey landslide inventory.</a:t>
            </a:r>
          </a:p>
        </p:txBody>
      </p:sp>
      <p:pic>
        <p:nvPicPr>
          <p:cNvPr id="4" name="Picture 3" descr="A fire on the road&#10;&#10;Description automatically generated">
            <a:extLst>
              <a:ext uri="{FF2B5EF4-FFF2-40B4-BE49-F238E27FC236}">
                <a16:creationId xmlns:a16="http://schemas.microsoft.com/office/drawing/2014/main" id="{E565EA2F-B5FA-DC38-92EE-398120DE22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8574" y="3234807"/>
            <a:ext cx="2743199" cy="1824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EAC38B-A6D6-0EFE-7114-B52CEEF2309C}"/>
              </a:ext>
            </a:extLst>
          </p:cNvPr>
          <p:cNvSpPr txBox="1"/>
          <p:nvPr/>
        </p:nvSpPr>
        <p:spPr>
          <a:xfrm>
            <a:off x="4771097" y="5054968"/>
            <a:ext cx="2741053" cy="415498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  <a:cs typeface="Arial"/>
              </a:rPr>
              <a:t>Wildfire crossing a road from Kentucky Emergency Management</a:t>
            </a:r>
          </a:p>
        </p:txBody>
      </p:sp>
    </p:spTree>
    <p:extLst>
      <p:ext uri="{BB962C8B-B14F-4D97-AF65-F5344CB8AC3E}">
        <p14:creationId xmlns:p14="http://schemas.microsoft.com/office/powerpoint/2010/main" val="2784393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Hazards and Impacts on Transportation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2A9066-D5FE-8AFA-A284-3B0E73C34D5A}"/>
              </a:ext>
            </a:extLst>
          </p:cNvPr>
          <p:cNvSpPr txBox="1"/>
          <p:nvPr/>
        </p:nvSpPr>
        <p:spPr>
          <a:xfrm>
            <a:off x="571098" y="1595069"/>
            <a:ext cx="169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Intense Precipitation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CDEDD1-6BB4-44A9-1EB1-AEE4DC7F0FD0}"/>
              </a:ext>
            </a:extLst>
          </p:cNvPr>
          <p:cNvSpPr txBox="1"/>
          <p:nvPr/>
        </p:nvSpPr>
        <p:spPr>
          <a:xfrm>
            <a:off x="3622308" y="1595069"/>
            <a:ext cx="169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Flood Flows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FFAB63-D06F-ED6E-BBB3-D9B455B4A292}"/>
              </a:ext>
            </a:extLst>
          </p:cNvPr>
          <p:cNvSpPr txBox="1"/>
          <p:nvPr/>
        </p:nvSpPr>
        <p:spPr>
          <a:xfrm>
            <a:off x="6308682" y="1599902"/>
            <a:ext cx="210109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  <a:latin typeface="Arial"/>
                <a:cs typeface="Arial"/>
              </a:rPr>
              <a:t>Increased Wildfire Chances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A858AF-0CEF-B553-F778-47827C9A8E1D}"/>
              </a:ext>
            </a:extLst>
          </p:cNvPr>
          <p:cNvSpPr txBox="1"/>
          <p:nvPr/>
        </p:nvSpPr>
        <p:spPr>
          <a:xfrm>
            <a:off x="4754505" y="4211768"/>
            <a:ext cx="2509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Landslide Potential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25FD0E-7C40-DA14-9D5F-E328CD49F46E}"/>
              </a:ext>
            </a:extLst>
          </p:cNvPr>
          <p:cNvSpPr txBox="1"/>
          <p:nvPr/>
        </p:nvSpPr>
        <p:spPr>
          <a:xfrm>
            <a:off x="1723472" y="4211768"/>
            <a:ext cx="238125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003764"/>
                </a:solidFill>
                <a:latin typeface="Arial"/>
                <a:cs typeface="Arial"/>
              </a:rPr>
              <a:t>Extreme Temperatures</a:t>
            </a:r>
            <a:endParaRPr lang="en-US" b="1">
              <a:solidFill>
                <a:srgbClr val="0037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82ED97-DE9A-48BD-3EE8-FDEAFA143938}"/>
              </a:ext>
            </a:extLst>
          </p:cNvPr>
          <p:cNvSpPr txBox="1"/>
          <p:nvPr/>
        </p:nvSpPr>
        <p:spPr>
          <a:xfrm>
            <a:off x="9238341" y="1595068"/>
            <a:ext cx="2412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Intensity of Ice Events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B1177BD7-CF5C-9964-B7BE-0B74E964A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933" y="2381325"/>
            <a:ext cx="2238375" cy="176212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091A5C6E-9CD6-9DA1-05E0-442F84B18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9044" y="2381325"/>
            <a:ext cx="2343150" cy="170497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FA1269BC-B225-C950-F03A-322CFBBEFC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94419" y="2369310"/>
            <a:ext cx="1924050" cy="13335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0E9991DB-69B2-80DF-2627-CCDE4F8BDC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61637" y="4993349"/>
            <a:ext cx="1895475" cy="1362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38564B-62FB-2E17-D961-F4C451219D6A}"/>
              </a:ext>
            </a:extLst>
          </p:cNvPr>
          <p:cNvSpPr txBox="1"/>
          <p:nvPr/>
        </p:nvSpPr>
        <p:spPr>
          <a:xfrm>
            <a:off x="7526051" y="4211768"/>
            <a:ext cx="2509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Drought Potential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3A8535D-6F1A-27FC-BC70-E78783C096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30901" y="5055261"/>
            <a:ext cx="1647825" cy="12382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18E0E02-5D66-78A7-7B7B-219857219D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23472" y="4855236"/>
            <a:ext cx="2352675" cy="16383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E4BFE4F-9B20-B876-2D25-EC72154890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68225" y="2369310"/>
            <a:ext cx="235267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28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E711F-750C-28C1-9013-CC715051A950}"/>
              </a:ext>
            </a:extLst>
          </p:cNvPr>
          <p:cNvSpPr/>
          <p:nvPr/>
        </p:nvSpPr>
        <p:spPr>
          <a:xfrm>
            <a:off x="654516" y="2275376"/>
            <a:ext cx="5293895" cy="414307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D2A3814-F7FD-1995-35E3-DC9CCCA543C1}"/>
              </a:ext>
            </a:extLst>
          </p:cNvPr>
          <p:cNvSpPr/>
          <p:nvPr/>
        </p:nvSpPr>
        <p:spPr>
          <a:xfrm>
            <a:off x="6237174" y="2275376"/>
            <a:ext cx="5293895" cy="414307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Collective Hazard Impacts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C7CEFC7-6303-07D1-750A-0E680438C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65" y="1569682"/>
            <a:ext cx="11069053" cy="5767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>
                <a:solidFill>
                  <a:schemeClr val="accent2"/>
                </a:solidFill>
              </a:rPr>
              <a:t>Compromised system reliability, public safety and increased costs on taxpayers</a:t>
            </a:r>
            <a:r>
              <a:rPr lang="en-US" sz="2400" b="1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FF2A23-AA29-52E1-E7F8-DCA05258923D}"/>
              </a:ext>
            </a:extLst>
          </p:cNvPr>
          <p:cNvSpPr txBox="1"/>
          <p:nvPr/>
        </p:nvSpPr>
        <p:spPr>
          <a:xfrm>
            <a:off x="1135489" y="2487194"/>
            <a:ext cx="4331945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/>
              <a:t>Impacts on System Users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2000"/>
              <a:t>Increased rerouting and delays</a:t>
            </a:r>
            <a:endParaRPr lang="en-US" sz="2000">
              <a:cs typeface="Arial"/>
            </a:endParaRP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2000"/>
              <a:t>Traffic shutdowns</a:t>
            </a:r>
            <a:endParaRPr lang="en-US" sz="2000">
              <a:cs typeface="Arial"/>
            </a:endParaRP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2000"/>
              <a:t>Economic impact from reduced access to places</a:t>
            </a:r>
            <a:endParaRPr lang="en-US"/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2000"/>
              <a:t>Decreased driving conditions</a:t>
            </a:r>
            <a:endParaRPr lang="en-US" sz="2000">
              <a:cs typeface="Arial"/>
            </a:endParaRP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2000"/>
              <a:t>Decreased transit conditions</a:t>
            </a:r>
            <a:endParaRPr lang="en-US" sz="2000">
              <a:cs typeface="Arial"/>
            </a:endParaRP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2000"/>
              <a:t>Decreased public health</a:t>
            </a:r>
            <a:endParaRPr lang="en-US" sz="2000">
              <a:cs typeface="Arial"/>
            </a:endParaRP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2000"/>
              <a:t>Increased debris flow</a:t>
            </a:r>
            <a:endParaRPr lang="en-US" sz="2000">
              <a:cs typeface="Arial"/>
            </a:endParaRPr>
          </a:p>
          <a:p>
            <a:pPr>
              <a:buClr>
                <a:schemeClr val="accent3"/>
              </a:buClr>
            </a:pPr>
            <a:endParaRPr lang="en-US" sz="20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C534D0-4E77-80E0-6E83-719CD68223E3}"/>
              </a:ext>
            </a:extLst>
          </p:cNvPr>
          <p:cNvSpPr txBox="1"/>
          <p:nvPr/>
        </p:nvSpPr>
        <p:spPr>
          <a:xfrm>
            <a:off x="6724566" y="2487194"/>
            <a:ext cx="4331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Impacts on KYTC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2000"/>
              <a:t>More frequent maintenance/repairs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2000"/>
              <a:t>Less safe conditions during emergency response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2000"/>
              <a:t>Increased costs for maintenance and repairs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9696560-C4BF-CFAF-E4A1-4DB9FDE8A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3113" y="4452923"/>
            <a:ext cx="4108938" cy="194050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F07081C-F465-1D53-13B6-909BC31AB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023" y="5288318"/>
            <a:ext cx="5030875" cy="103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3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EE9DF-3CA8-B181-8241-12BE4E4C5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C87AA-2146-95A6-AC8A-0220557B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1947972"/>
            <a:ext cx="73152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dirty="0"/>
              <a:t>Provide guidance on expanding the RIP to include more strategic considerations beyond research</a:t>
            </a:r>
          </a:p>
          <a:p>
            <a:pPr>
              <a:buClr>
                <a:schemeClr val="accent2"/>
              </a:buClr>
            </a:pPr>
            <a:r>
              <a:rPr lang="en-US" dirty="0"/>
              <a:t>Formalize language used for resilience</a:t>
            </a:r>
          </a:p>
          <a:p>
            <a:pPr>
              <a:buClr>
                <a:schemeClr val="accent2"/>
              </a:buClr>
            </a:pPr>
            <a:r>
              <a:rPr lang="en-US" dirty="0"/>
              <a:t>Assist in developing resilience-related goals</a:t>
            </a:r>
          </a:p>
          <a:p>
            <a:pPr marL="0" indent="0">
              <a:buClr>
                <a:schemeClr val="accent2"/>
              </a:buClr>
              <a:buNone/>
            </a:pPr>
            <a:endParaRPr lang="en-US" b="1" dirty="0"/>
          </a:p>
          <a:p>
            <a:pPr marL="0" indent="0">
              <a:buClr>
                <a:schemeClr val="accent2"/>
              </a:buClr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66012-ED4A-BBAF-898C-8B2491CF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Project Purpose</a:t>
            </a:r>
          </a:p>
        </p:txBody>
      </p:sp>
    </p:spTree>
    <p:extLst>
      <p:ext uri="{BB962C8B-B14F-4D97-AF65-F5344CB8AC3E}">
        <p14:creationId xmlns:p14="http://schemas.microsoft.com/office/powerpoint/2010/main" val="4194617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310F29-85D1-7A18-946D-271F5141842B}"/>
              </a:ext>
            </a:extLst>
          </p:cNvPr>
          <p:cNvSpPr/>
          <p:nvPr/>
        </p:nvSpPr>
        <p:spPr>
          <a:xfrm>
            <a:off x="4027251" y="1559334"/>
            <a:ext cx="8164750" cy="2827337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660072" y="2633607"/>
            <a:ext cx="6487825" cy="67879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</a:rPr>
              <a:t>KYTC RESILIENCE EFFORTS &amp; INVESTMENTS</a:t>
            </a:r>
          </a:p>
        </p:txBody>
      </p:sp>
    </p:spTree>
    <p:extLst>
      <p:ext uri="{BB962C8B-B14F-4D97-AF65-F5344CB8AC3E}">
        <p14:creationId xmlns:p14="http://schemas.microsoft.com/office/powerpoint/2010/main" val="1936122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81" y="321611"/>
            <a:ext cx="6523973" cy="1087815"/>
          </a:xfrm>
        </p:spPr>
        <p:txBody>
          <a:bodyPr/>
          <a:lstStyle/>
          <a:p>
            <a:pPr algn="l"/>
            <a:r>
              <a:rPr lang="en-US"/>
              <a:t>KYTC Resilience Efforts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en-US" b="1" u="sng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932D38C-F362-B008-33D7-203EAD624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5467" y="1634091"/>
            <a:ext cx="2428875" cy="24384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3106E60-3123-8C29-F4BD-A1B74C0FD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687467" y="1634091"/>
            <a:ext cx="2428875" cy="24384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46F7CB7-BF9E-0AE1-47BB-F7A011C5D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3235467" y="4085888"/>
            <a:ext cx="2428875" cy="24384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A4DF5ED-5D65-D59B-0C23-1355E6C91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5687467" y="4085888"/>
            <a:ext cx="2428875" cy="24384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634FFCC2-5A39-652F-1C72-828C36D73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81421">
            <a:off x="3758153" y="2145097"/>
            <a:ext cx="3854790" cy="38547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9DFA01-56FF-A482-9A6B-ED2AB02435B4}"/>
              </a:ext>
            </a:extLst>
          </p:cNvPr>
          <p:cNvSpPr txBox="1"/>
          <p:nvPr/>
        </p:nvSpPr>
        <p:spPr>
          <a:xfrm>
            <a:off x="1344109" y="1888312"/>
            <a:ext cx="2770360" cy="121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MITIGATE:</a:t>
            </a:r>
          </a:p>
          <a:p>
            <a:r>
              <a:rPr lang="en-US" sz="2400" kern="1200">
                <a:solidFill>
                  <a:schemeClr val="accent2"/>
                </a:solidFill>
              </a:rPr>
              <a:t>Before Hazard</a:t>
            </a:r>
          </a:p>
          <a:p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D933C1-BE8D-FB01-44B9-396075C02CFB}"/>
              </a:ext>
            </a:extLst>
          </p:cNvPr>
          <p:cNvSpPr txBox="1"/>
          <p:nvPr/>
        </p:nvSpPr>
        <p:spPr>
          <a:xfrm>
            <a:off x="8150886" y="1882139"/>
            <a:ext cx="2770360" cy="121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PREPARE:</a:t>
            </a:r>
          </a:p>
          <a:p>
            <a:r>
              <a:rPr lang="en-US" sz="2400" kern="1200">
                <a:solidFill>
                  <a:schemeClr val="accent2"/>
                </a:solidFill>
              </a:rPr>
              <a:t>Before Hazard</a:t>
            </a:r>
          </a:p>
          <a:p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1792EE-DB54-4B91-FA38-257ED662E6F9}"/>
              </a:ext>
            </a:extLst>
          </p:cNvPr>
          <p:cNvSpPr txBox="1"/>
          <p:nvPr/>
        </p:nvSpPr>
        <p:spPr>
          <a:xfrm>
            <a:off x="1364297" y="4694791"/>
            <a:ext cx="2770360" cy="121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RECOVER:</a:t>
            </a:r>
          </a:p>
          <a:p>
            <a:r>
              <a:rPr lang="en-US" sz="2400" kern="1200">
                <a:solidFill>
                  <a:schemeClr val="accent2"/>
                </a:solidFill>
              </a:rPr>
              <a:t>After Hazard</a:t>
            </a:r>
          </a:p>
          <a:p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FA16EB-C04C-B840-362D-85B70351F026}"/>
              </a:ext>
            </a:extLst>
          </p:cNvPr>
          <p:cNvSpPr txBox="1"/>
          <p:nvPr/>
        </p:nvSpPr>
        <p:spPr>
          <a:xfrm>
            <a:off x="8188300" y="4692046"/>
            <a:ext cx="2770360" cy="121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RESPOND:</a:t>
            </a:r>
          </a:p>
          <a:p>
            <a:r>
              <a:rPr lang="en-US" sz="2400" kern="1200">
                <a:solidFill>
                  <a:schemeClr val="accent2"/>
                </a:solidFill>
              </a:rPr>
              <a:t>During Hazard</a:t>
            </a:r>
          </a:p>
          <a:p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FD0F267F-73F7-CC79-E40D-83E394C5E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07439" y="2583232"/>
            <a:ext cx="1133475" cy="104775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FCB4A54-9503-5B83-BDD5-6EBD194FAA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72202" y="2492151"/>
            <a:ext cx="1076325" cy="111442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DF654264-A447-0799-78F3-ED81BE3F10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91506" y="4464046"/>
            <a:ext cx="1047750" cy="113347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4AF81074-80E9-E878-EB49-457B020CFB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06615" y="4464047"/>
            <a:ext cx="110490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56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944CEDD-FBAB-5F13-72B0-CB98AD6C5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86" y="2186669"/>
            <a:ext cx="7411278" cy="4168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337" y="1885931"/>
            <a:ext cx="387708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Resilience “criticality” criteria in SHIFT</a:t>
            </a:r>
          </a:p>
          <a:p>
            <a:r>
              <a:rPr lang="en-US" sz="2400" dirty="0"/>
              <a:t>Integrating resiliency in the administration of construction contracts</a:t>
            </a:r>
          </a:p>
          <a:p>
            <a:r>
              <a:rPr lang="en-US" sz="2400" dirty="0"/>
              <a:t>Structure design, inspection, testing, and regular maintenance, retrofits and rehabilitation</a:t>
            </a:r>
          </a:p>
          <a:p>
            <a:pPr lvl="1"/>
            <a:r>
              <a:rPr lang="en-US" sz="2000" dirty="0" err="1"/>
              <a:t>Panbowl</a:t>
            </a:r>
            <a:r>
              <a:rPr lang="en-US" sz="2000" dirty="0"/>
              <a:t> Lake Stabilization Project in Jackson</a:t>
            </a:r>
          </a:p>
          <a:p>
            <a:pPr lvl="1"/>
            <a:r>
              <a:rPr lang="en-US" sz="2000" dirty="0"/>
              <a:t>Constructing road access to new high-ground housing sites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Mitigation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0B44F48-61D5-9A7B-3093-1327BEA69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4339" y="1670253"/>
            <a:ext cx="1600200" cy="1479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062C58-E610-43AC-F340-87927CE46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113" y="1657371"/>
            <a:ext cx="5502965" cy="1492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CBBC5A-4662-4203-4E93-882151166AFD}"/>
              </a:ext>
            </a:extLst>
          </p:cNvPr>
          <p:cNvCxnSpPr>
            <a:cxnSpLocks/>
          </p:cNvCxnSpPr>
          <p:nvPr/>
        </p:nvCxnSpPr>
        <p:spPr>
          <a:xfrm>
            <a:off x="6443869" y="2393461"/>
            <a:ext cx="33660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9E3AAD-398D-4F7A-D581-D397B6196B34}"/>
              </a:ext>
            </a:extLst>
          </p:cNvPr>
          <p:cNvCxnSpPr>
            <a:cxnSpLocks/>
          </p:cNvCxnSpPr>
          <p:nvPr/>
        </p:nvCxnSpPr>
        <p:spPr>
          <a:xfrm>
            <a:off x="7898296" y="1949514"/>
            <a:ext cx="39392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1A4DD17-B900-7425-291C-F5C1DAC62D51}"/>
              </a:ext>
            </a:extLst>
          </p:cNvPr>
          <p:cNvSpPr txBox="1"/>
          <p:nvPr/>
        </p:nvSpPr>
        <p:spPr>
          <a:xfrm>
            <a:off x="4645886" y="6016959"/>
            <a:ext cx="4509709" cy="338554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access to high-ground housing site</a:t>
            </a:r>
            <a:endParaRPr lang="en-US" sz="1600" kern="12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DB875-7DB1-86B5-C3F4-39386B9191DF}"/>
              </a:ext>
            </a:extLst>
          </p:cNvPr>
          <p:cNvSpPr txBox="1"/>
          <p:nvPr/>
        </p:nvSpPr>
        <p:spPr>
          <a:xfrm>
            <a:off x="10736235" y="6067978"/>
            <a:ext cx="13209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KYTC Staff</a:t>
            </a:r>
          </a:p>
        </p:txBody>
      </p:sp>
    </p:spTree>
    <p:extLst>
      <p:ext uri="{BB962C8B-B14F-4D97-AF65-F5344CB8AC3E}">
        <p14:creationId xmlns:p14="http://schemas.microsoft.com/office/powerpoint/2010/main" val="1266029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967" y="1737552"/>
            <a:ext cx="5836365" cy="4351338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Kentucky Transportation Center research projects:</a:t>
            </a:r>
          </a:p>
          <a:p>
            <a:pPr lvl="1">
              <a:lnSpc>
                <a:spcPct val="120000"/>
              </a:lnSpc>
            </a:pPr>
            <a:r>
              <a:rPr lang="en-US" sz="2300"/>
              <a:t>Transportation System Vulnerability and Resilience to Extreme Weather Events and Other Natural Hazards – All KYTC Districts (2018)</a:t>
            </a:r>
          </a:p>
          <a:p>
            <a:pPr lvl="1">
              <a:lnSpc>
                <a:spcPct val="120000"/>
              </a:lnSpc>
            </a:pPr>
            <a:r>
              <a:rPr lang="en-US" sz="2300"/>
              <a:t>Asset Management, Extreme Weather, and Proxy Indicators (2019)</a:t>
            </a:r>
          </a:p>
          <a:p>
            <a:r>
              <a:rPr lang="en-US"/>
              <a:t>Planning studies:</a:t>
            </a:r>
          </a:p>
          <a:p>
            <a:pPr lvl="1">
              <a:lnSpc>
                <a:spcPct val="120000"/>
              </a:lnSpc>
            </a:pPr>
            <a:r>
              <a:rPr lang="en-US" sz="2300"/>
              <a:t>KYTC Transportation Resilience Improvement Plan (2023)</a:t>
            </a:r>
          </a:p>
          <a:p>
            <a:pPr lvl="1">
              <a:lnSpc>
                <a:spcPct val="120000"/>
              </a:lnSpc>
            </a:pPr>
            <a:r>
              <a:rPr lang="en-US" sz="2300"/>
              <a:t>District 10 Rockfall/</a:t>
            </a:r>
            <a:r>
              <a:rPr lang="en-US" sz="2300" err="1"/>
              <a:t>Roadslide</a:t>
            </a:r>
            <a:r>
              <a:rPr lang="en-US" sz="2300"/>
              <a:t> Study (ongoing)</a:t>
            </a:r>
          </a:p>
          <a:p>
            <a:r>
              <a:rPr lang="en-US"/>
              <a:t>Mutual Aid Agreements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Preparation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C5755D-F872-28E7-5EE1-874093526A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5" t="1308" r="387" b="846"/>
          <a:stretch/>
        </p:blipFill>
        <p:spPr>
          <a:xfrm>
            <a:off x="6480810" y="1580016"/>
            <a:ext cx="5389784" cy="324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E9F8918-B219-FF8C-7E1F-1D57AE161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34600" y="4585693"/>
            <a:ext cx="1698705" cy="17588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6E1D2E-FFBB-B90B-5904-CAF4CEB17AAE}"/>
              </a:ext>
            </a:extLst>
          </p:cNvPr>
          <p:cNvSpPr txBox="1"/>
          <p:nvPr/>
        </p:nvSpPr>
        <p:spPr>
          <a:xfrm>
            <a:off x="6480810" y="5169834"/>
            <a:ext cx="308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Mapped results for landslide vulnerability of Kentucky’s NHS</a:t>
            </a:r>
          </a:p>
        </p:txBody>
      </p:sp>
    </p:spTree>
    <p:extLst>
      <p:ext uri="{BB962C8B-B14F-4D97-AF65-F5344CB8AC3E}">
        <p14:creationId xmlns:p14="http://schemas.microsoft.com/office/powerpoint/2010/main" val="2027617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794EBBEE-4A6A-9B41-9091-CDB1DEBB2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754" y="4271872"/>
            <a:ext cx="1709542" cy="227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063EBE3-00CB-5FEB-AAA9-2D6C52B46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477" y="4271872"/>
            <a:ext cx="2198341" cy="227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991036F-68E2-F65B-FB1D-832B9DE36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5" b="17342"/>
          <a:stretch/>
        </p:blipFill>
        <p:spPr bwMode="auto">
          <a:xfrm>
            <a:off x="4678006" y="4280612"/>
            <a:ext cx="2700536" cy="227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985" y="1765605"/>
            <a:ext cx="3832150" cy="4351338"/>
          </a:xfrm>
        </p:spPr>
        <p:txBody>
          <a:bodyPr>
            <a:noAutofit/>
          </a:bodyPr>
          <a:lstStyle/>
          <a:p>
            <a:r>
              <a:rPr lang="en-US" sz="1800"/>
              <a:t>Provide personnel, vehicles, and equipment to assist in infrastructure repair, searches, damage assessment, transportation of resources, and road and debris clearing during recent major natural disasters (Eastern KY flooding) </a:t>
            </a:r>
          </a:p>
          <a:p>
            <a:r>
              <a:rPr lang="en-US" sz="1800"/>
              <a:t>KYTC Maintenance department staffs the Emergency Operations Center (EOC)</a:t>
            </a:r>
          </a:p>
          <a:p>
            <a:r>
              <a:rPr lang="en-US" sz="1800"/>
              <a:t>Kentucky Emergency Management (KYEM)</a:t>
            </a:r>
          </a:p>
          <a:p>
            <a:pPr marL="0" indent="0">
              <a:buNone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Response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FA74F-C7CC-AFE2-8E52-5D8B7B51F6A5}"/>
              </a:ext>
            </a:extLst>
          </p:cNvPr>
          <p:cNvSpPr txBox="1"/>
          <p:nvPr/>
        </p:nvSpPr>
        <p:spPr>
          <a:xfrm>
            <a:off x="10617307" y="1742554"/>
            <a:ext cx="1320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2022 Eastern Kentucky Flooding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2A1C2AF5-AD89-354A-36B9-B9F7AF445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265" y="1538459"/>
            <a:ext cx="3529277" cy="264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48B1EE-31ED-5072-D05A-C797D07F9F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9477" y="1538459"/>
            <a:ext cx="2306717" cy="264695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2FE4145-F146-DFBF-EA21-AAF3FD7CDD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50753" y="2861938"/>
            <a:ext cx="1671166" cy="1807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710EFC-A0EF-7792-13DB-0481CEC35FCA}"/>
              </a:ext>
            </a:extLst>
          </p:cNvPr>
          <p:cNvSpPr txBox="1"/>
          <p:nvPr/>
        </p:nvSpPr>
        <p:spPr>
          <a:xfrm>
            <a:off x="4678006" y="6297603"/>
            <a:ext cx="13209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Photos: KYTC Staff</a:t>
            </a:r>
          </a:p>
        </p:txBody>
      </p:sp>
    </p:spTree>
    <p:extLst>
      <p:ext uri="{BB962C8B-B14F-4D97-AF65-F5344CB8AC3E}">
        <p14:creationId xmlns:p14="http://schemas.microsoft.com/office/powerpoint/2010/main" val="4216329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980" y="1658600"/>
            <a:ext cx="4969056" cy="4351338"/>
          </a:xfrm>
        </p:spPr>
        <p:txBody>
          <a:bodyPr>
            <a:normAutofit/>
          </a:bodyPr>
          <a:lstStyle/>
          <a:p>
            <a:r>
              <a:rPr lang="en-US" sz="2400" dirty="0"/>
              <a:t>Administer special funding or grants for repair or reconstruction of transportations system infrastructure damaged during hazards</a:t>
            </a:r>
          </a:p>
          <a:p>
            <a:pPr lvl="1"/>
            <a:r>
              <a:rPr lang="en-US" sz="2000" dirty="0"/>
              <a:t>Provided funds to counties to rebuild bridges to KYTC’s design standards. A bridge that was upgraded with these funds was still standing after the E. KY floods.</a:t>
            </a:r>
          </a:p>
          <a:p>
            <a:r>
              <a:rPr lang="en-US" sz="2400" dirty="0"/>
              <a:t>Signage replacement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Recovery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7AAD48-2A4C-F73C-853A-7A94A604A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508" y="1658600"/>
            <a:ext cx="5703512" cy="3803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3D79AC1-9B5F-B322-2FF7-777185D86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0836" y="4621887"/>
            <a:ext cx="1766168" cy="1811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0E031D-C92F-59C8-E17F-8ADF6748DCB5}"/>
              </a:ext>
            </a:extLst>
          </p:cNvPr>
          <p:cNvSpPr txBox="1"/>
          <p:nvPr/>
        </p:nvSpPr>
        <p:spPr>
          <a:xfrm>
            <a:off x="5811019" y="5679974"/>
            <a:ext cx="3847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bridge, replacing one damaged in flooding, on KY 610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002D1-A69A-CAB6-05AD-806290EB9070}"/>
              </a:ext>
            </a:extLst>
          </p:cNvPr>
          <p:cNvSpPr txBox="1"/>
          <p:nvPr/>
        </p:nvSpPr>
        <p:spPr>
          <a:xfrm>
            <a:off x="10306091" y="1711105"/>
            <a:ext cx="13209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KYTC Staff</a:t>
            </a:r>
          </a:p>
        </p:txBody>
      </p:sp>
    </p:spTree>
    <p:extLst>
      <p:ext uri="{BB962C8B-B14F-4D97-AF65-F5344CB8AC3E}">
        <p14:creationId xmlns:p14="http://schemas.microsoft.com/office/powerpoint/2010/main" val="1172650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310F29-85D1-7A18-946D-271F5141842B}"/>
              </a:ext>
            </a:extLst>
          </p:cNvPr>
          <p:cNvSpPr/>
          <p:nvPr/>
        </p:nvSpPr>
        <p:spPr>
          <a:xfrm>
            <a:off x="4027251" y="1559334"/>
            <a:ext cx="8164750" cy="2827337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673720" y="2420062"/>
            <a:ext cx="6487825" cy="110588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</a:rPr>
              <a:t>ENHANCING RESILIENCE EFFORTS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598049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city&#10;&#10;Description automatically generated">
            <a:extLst>
              <a:ext uri="{FF2B5EF4-FFF2-40B4-BE49-F238E27FC236}">
                <a16:creationId xmlns:a16="http://schemas.microsoft.com/office/drawing/2014/main" id="{CF6CA91D-E298-993D-F52A-B3B114556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F0515E-C80C-2FE2-3E2A-E09899FE6BCE}"/>
              </a:ext>
            </a:extLst>
          </p:cNvPr>
          <p:cNvSpPr txBox="1"/>
          <p:nvPr/>
        </p:nvSpPr>
        <p:spPr>
          <a:xfrm>
            <a:off x="487494" y="3820454"/>
            <a:ext cx="19437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 EMERGENCY RESPONSE PLANS 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for when hazardous events occur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E3DB61-BF36-7D4A-05CF-37840751CBA5}"/>
              </a:ext>
            </a:extLst>
          </p:cNvPr>
          <p:cNvSpPr txBox="1"/>
          <p:nvPr/>
        </p:nvSpPr>
        <p:spPr>
          <a:xfrm>
            <a:off x="223263" y="998352"/>
            <a:ext cx="194379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EXPOSURE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of assets and people to hazards in Kentucky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0A850-AC18-56CE-0324-FA6AAEC2B548}"/>
              </a:ext>
            </a:extLst>
          </p:cNvPr>
          <p:cNvSpPr txBox="1"/>
          <p:nvPr/>
        </p:nvSpPr>
        <p:spPr>
          <a:xfrm>
            <a:off x="7716299" y="425266"/>
            <a:ext cx="274269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RISK AND DEVELOP COST-EFFECTIVE SOLUTIONS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for high-risk assets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D33218-1A32-F75A-50A1-5168FD883006}"/>
              </a:ext>
            </a:extLst>
          </p:cNvPr>
          <p:cNvSpPr txBox="1"/>
          <p:nvPr/>
        </p:nvSpPr>
        <p:spPr>
          <a:xfrm>
            <a:off x="5609005" y="3343401"/>
            <a:ext cx="2107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AT-RISK INFRASTRUCTURE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with resilient designs and materials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D8A3CC-8171-B570-9992-42DE0CA08A3E}"/>
              </a:ext>
            </a:extLst>
          </p:cNvPr>
          <p:cNvSpPr txBox="1"/>
          <p:nvPr/>
        </p:nvSpPr>
        <p:spPr>
          <a:xfrm>
            <a:off x="9995320" y="3182672"/>
            <a:ext cx="21966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ASSETS AND MONITOR PERFORMANCE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inform future resilience actions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58431D-7EFE-C3AF-BA6F-9DA5165A9C13}"/>
              </a:ext>
            </a:extLst>
          </p:cNvPr>
          <p:cNvSpPr/>
          <p:nvPr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05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4249BD-56E1-47F1-4B1C-5FF5BC4830D6}"/>
              </a:ext>
            </a:extLst>
          </p:cNvPr>
          <p:cNvCxnSpPr>
            <a:cxnSpLocks/>
          </p:cNvCxnSpPr>
          <p:nvPr/>
        </p:nvCxnSpPr>
        <p:spPr>
          <a:xfrm flipV="1">
            <a:off x="5344391" y="3074656"/>
            <a:ext cx="372645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59065D-D460-01D2-DC56-4611E2EE881B}"/>
              </a:ext>
            </a:extLst>
          </p:cNvPr>
          <p:cNvCxnSpPr>
            <a:cxnSpLocks/>
          </p:cNvCxnSpPr>
          <p:nvPr/>
        </p:nvCxnSpPr>
        <p:spPr>
          <a:xfrm flipV="1">
            <a:off x="9070847" y="5340096"/>
            <a:ext cx="0" cy="949219"/>
          </a:xfrm>
          <a:prstGeom prst="straightConnector1">
            <a:avLst/>
          </a:prstGeom>
          <a:ln w="57150"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BB849-8114-7E56-2C62-3AFF09DB2E08}"/>
              </a:ext>
            </a:extLst>
          </p:cNvPr>
          <p:cNvCxnSpPr>
            <a:cxnSpLocks/>
          </p:cNvCxnSpPr>
          <p:nvPr/>
        </p:nvCxnSpPr>
        <p:spPr>
          <a:xfrm>
            <a:off x="5344392" y="6269651"/>
            <a:ext cx="372645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387A3449-9453-7AA5-0C5D-E9F17B00AE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716602"/>
              </p:ext>
            </p:extLst>
          </p:nvPr>
        </p:nvGraphicFramePr>
        <p:xfrm>
          <a:off x="785066" y="2456227"/>
          <a:ext cx="5798191" cy="4482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443F34E-B798-0E25-54B8-6A04E73C3EA1}"/>
              </a:ext>
            </a:extLst>
          </p:cNvPr>
          <p:cNvSpPr txBox="1"/>
          <p:nvPr/>
        </p:nvSpPr>
        <p:spPr>
          <a:xfrm>
            <a:off x="8229599" y="3609666"/>
            <a:ext cx="3413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KTC is developing an approach to identify and prioritize resilience projects.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EF2E22F-AE3D-101B-A543-757051B7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MITIGATE: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CE4A7-C3B0-35F2-7E11-F6DC012CD6ED}"/>
              </a:ext>
            </a:extLst>
          </p:cNvPr>
          <p:cNvSpPr txBox="1"/>
          <p:nvPr/>
        </p:nvSpPr>
        <p:spPr>
          <a:xfrm>
            <a:off x="1502510" y="1666482"/>
            <a:ext cx="892718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effectLst/>
                <a:latin typeface="+mj-lt"/>
              </a:rPr>
              <a:t>How can KYTC </a:t>
            </a:r>
            <a:r>
              <a:rPr lang="en-US" sz="2800" b="1" i="1" dirty="0">
                <a:solidFill>
                  <a:schemeClr val="accent2"/>
                </a:solidFill>
                <a:latin typeface="+mj-lt"/>
              </a:rPr>
              <a:t>eliminate</a:t>
            </a:r>
            <a:r>
              <a:rPr lang="en-US" sz="2800" b="1" i="1" dirty="0">
                <a:solidFill>
                  <a:schemeClr val="accent2"/>
                </a:solidFill>
                <a:effectLst/>
                <a:latin typeface="+mj-lt"/>
              </a:rPr>
              <a:t> or reduce the probability 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j-lt"/>
              </a:rPr>
              <a:t>of hazards and vulnerabilities?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55C13EC-3EAB-B3F0-F216-0468D39EC7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8165" y="1589127"/>
            <a:ext cx="1115855" cy="103146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6BC9DB5-42DD-8645-B844-8A90DD4DEBDC}"/>
              </a:ext>
            </a:extLst>
          </p:cNvPr>
          <p:cNvCxnSpPr>
            <a:cxnSpLocks/>
          </p:cNvCxnSpPr>
          <p:nvPr/>
        </p:nvCxnSpPr>
        <p:spPr>
          <a:xfrm>
            <a:off x="9070846" y="3050272"/>
            <a:ext cx="0" cy="378728"/>
          </a:xfrm>
          <a:prstGeom prst="straightConnector1">
            <a:avLst/>
          </a:prstGeom>
          <a:ln w="57150"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756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A34FB-AE7B-755E-AA48-9E555AA3A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F823036B-7903-3519-7920-719D73D22F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83074"/>
              </p:ext>
            </p:extLst>
          </p:nvPr>
        </p:nvGraphicFramePr>
        <p:xfrm>
          <a:off x="648588" y="2497479"/>
          <a:ext cx="6748499" cy="401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1C2A8631-6EC4-2F8B-5E26-1A35A48D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PREPARE: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04A0D3-0829-AA65-040A-45108FCA219F}"/>
              </a:ext>
            </a:extLst>
          </p:cNvPr>
          <p:cNvSpPr txBox="1"/>
          <p:nvPr/>
        </p:nvSpPr>
        <p:spPr>
          <a:xfrm>
            <a:off x="1502510" y="1666482"/>
            <a:ext cx="990442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effectLst/>
                <a:latin typeface="+mj-lt"/>
              </a:rPr>
              <a:t>How can KYTC enhance </a:t>
            </a:r>
            <a:r>
              <a:rPr lang="en-US" sz="2400" b="1" i="1" dirty="0">
                <a:solidFill>
                  <a:schemeClr val="accent2"/>
                </a:solidFill>
                <a:effectLst/>
                <a:latin typeface="+mj-lt"/>
              </a:rPr>
              <a:t>planning, training, and communications</a:t>
            </a:r>
            <a:r>
              <a:rPr lang="en-US" sz="2400" b="1" dirty="0">
                <a:solidFill>
                  <a:schemeClr val="accent2"/>
                </a:solidFill>
                <a:effectLst/>
                <a:latin typeface="+mj-lt"/>
              </a:rPr>
              <a:t> to support and improve response to hazard events?</a:t>
            </a:r>
            <a:endParaRPr lang="en-US" sz="24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A648132-4837-4F3B-0276-7DF6BBC12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1256" y="1666482"/>
            <a:ext cx="921488" cy="954107"/>
          </a:xfrm>
          <a:prstGeom prst="rect">
            <a:avLst/>
          </a:prstGeom>
        </p:spPr>
      </p:pic>
      <p:pic>
        <p:nvPicPr>
          <p:cNvPr id="4" name="Picture 3" descr="A tractor on the road&#10;&#10;Description automatically generated">
            <a:extLst>
              <a:ext uri="{FF2B5EF4-FFF2-40B4-BE49-F238E27FC236}">
                <a16:creationId xmlns:a16="http://schemas.microsoft.com/office/drawing/2014/main" id="{EA342562-4FD6-EB7A-C807-EA4A93A23A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t="18502" r="5296" b="-2"/>
          <a:stretch/>
        </p:blipFill>
        <p:spPr>
          <a:xfrm>
            <a:off x="7588154" y="3021364"/>
            <a:ext cx="4330890" cy="29640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9241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 anchor="ctr">
            <a:normAutofit/>
          </a:bodyPr>
          <a:lstStyle/>
          <a:p>
            <a:r>
              <a:rPr lang="en-US" dirty="0"/>
              <a:t>Deliverables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DABC376-120E-3BF9-E1AE-CF68F59E86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1673660"/>
              </p:ext>
            </p:extLst>
          </p:nvPr>
        </p:nvGraphicFramePr>
        <p:xfrm>
          <a:off x="2533650" y="1716966"/>
          <a:ext cx="7315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684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96B81-CE4C-1CB2-4AE0-A0AB82D0D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>
                <a:effectLst/>
                <a:latin typeface="+mj-lt"/>
              </a:rPr>
              <a:t>RESPOND:</a:t>
            </a:r>
            <a:endParaRPr lang="en-US">
              <a:latin typeface="+mj-l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E6778DE-8625-6232-3533-21E45CE4E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026" y="1723668"/>
            <a:ext cx="880821" cy="952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E1830F-C3C3-2679-AE8F-94821A288681}"/>
              </a:ext>
            </a:extLst>
          </p:cNvPr>
          <p:cNvSpPr txBox="1"/>
          <p:nvPr/>
        </p:nvSpPr>
        <p:spPr>
          <a:xfrm>
            <a:off x="1387350" y="1790163"/>
            <a:ext cx="1027156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effectLst/>
                <a:latin typeface="+mj-lt"/>
              </a:rPr>
              <a:t>How can KYTC </a:t>
            </a:r>
            <a:r>
              <a:rPr lang="en-US" sz="2400" b="1" dirty="0">
                <a:solidFill>
                  <a:schemeClr val="accent2"/>
                </a:solidFill>
                <a:latin typeface="+mj-lt"/>
              </a:rPr>
              <a:t>strengthen the response to </a:t>
            </a:r>
            <a:r>
              <a:rPr lang="en-US" sz="2400" b="1" i="1" dirty="0">
                <a:solidFill>
                  <a:schemeClr val="accent2"/>
                </a:solidFill>
                <a:latin typeface="+mj-lt"/>
              </a:rPr>
              <a:t>immediate</a:t>
            </a:r>
            <a:r>
              <a:rPr lang="en-US" sz="2400" b="1" i="1" dirty="0">
                <a:solidFill>
                  <a:schemeClr val="accent2"/>
                </a:solidFill>
                <a:latin typeface="Arial"/>
                <a:cs typeface="Arial"/>
              </a:rPr>
              <a:t> and short-term effects</a:t>
            </a:r>
            <a:r>
              <a:rPr lang="en-US" sz="2400" b="1" dirty="0">
                <a:solidFill>
                  <a:schemeClr val="accent2"/>
                </a:solidFill>
                <a:latin typeface="Arial"/>
                <a:cs typeface="Arial"/>
              </a:rPr>
              <a:t> of an</a:t>
            </a:r>
            <a:r>
              <a:rPr lang="en-US" sz="2400" b="1" dirty="0">
                <a:solidFill>
                  <a:schemeClr val="accent2"/>
                </a:solidFill>
                <a:latin typeface="+mj-lt"/>
              </a:rPr>
              <a:t> emergency hazard event</a:t>
            </a:r>
            <a:r>
              <a:rPr lang="en-US" sz="2400" b="1" dirty="0">
                <a:solidFill>
                  <a:schemeClr val="accent2"/>
                </a:solidFill>
                <a:effectLst/>
                <a:latin typeface="+mj-lt"/>
              </a:rPr>
              <a:t>?</a:t>
            </a:r>
            <a:endParaRPr lang="en-US" sz="2400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5896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42E55-659A-8FE9-89FD-2BF1D9DC5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RECOVER: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BE87D56-4A29-CF3C-D6F8-249365A61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061" y="1689242"/>
            <a:ext cx="908424" cy="9319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E7AE22-8578-3D70-6F12-83ED80A1AAD4}"/>
              </a:ext>
            </a:extLst>
          </p:cNvPr>
          <p:cNvSpPr txBox="1"/>
          <p:nvPr/>
        </p:nvSpPr>
        <p:spPr>
          <a:xfrm>
            <a:off x="1387350" y="1790163"/>
            <a:ext cx="1027156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effectLst/>
                <a:latin typeface="+mj-lt"/>
              </a:rPr>
              <a:t>How can KYTC enhance </a:t>
            </a:r>
            <a:r>
              <a:rPr lang="en-US" sz="2400" b="1" i="1" dirty="0">
                <a:solidFill>
                  <a:schemeClr val="accent2"/>
                </a:solidFill>
                <a:latin typeface="+mj-lt"/>
              </a:rPr>
              <a:t>efforts</a:t>
            </a:r>
            <a:r>
              <a:rPr lang="en-US" sz="2400" b="1" dirty="0">
                <a:solidFill>
                  <a:schemeClr val="accent2"/>
                </a:solidFill>
                <a:effectLst/>
                <a:latin typeface="+mj-lt"/>
              </a:rPr>
              <a:t> </a:t>
            </a:r>
            <a:r>
              <a:rPr lang="en-US" sz="2400" b="1" i="1" dirty="0">
                <a:solidFill>
                  <a:schemeClr val="accent2"/>
                </a:solidFill>
                <a:effectLst/>
                <a:latin typeface="+mj-lt"/>
              </a:rPr>
              <a:t>to </a:t>
            </a:r>
            <a:r>
              <a:rPr lang="en-US" sz="2400" b="1" i="1" dirty="0">
                <a:solidFill>
                  <a:schemeClr val="accent2"/>
                </a:solidFill>
                <a:latin typeface="+mj-lt"/>
              </a:rPr>
              <a:t>restore </a:t>
            </a:r>
            <a:r>
              <a:rPr lang="en-US" sz="2400" b="1" dirty="0">
                <a:solidFill>
                  <a:schemeClr val="accent2"/>
                </a:solidFill>
                <a:latin typeface="+mj-lt"/>
              </a:rPr>
              <a:t>the transportation system to normal status</a:t>
            </a:r>
            <a:r>
              <a:rPr lang="en-US" sz="2400" b="1" dirty="0">
                <a:solidFill>
                  <a:schemeClr val="accent2"/>
                </a:solidFill>
                <a:effectLst/>
                <a:latin typeface="+mj-lt"/>
              </a:rPr>
              <a:t>?</a:t>
            </a:r>
            <a:endParaRPr lang="en-US" sz="2400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0205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5ADB7-C90D-5777-68BF-A6BDDC45C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  <a:p>
            <a:r>
              <a:rPr lang="en-US" sz="2400" dirty="0"/>
              <a:t>Contact Tracy Nowaczyk</a:t>
            </a:r>
          </a:p>
          <a:p>
            <a:pPr lvl="1"/>
            <a:r>
              <a:rPr lang="en-US" sz="1800" dirty="0"/>
              <a:t>Tracy.nowaczyk@ky.gov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6804A1-CE05-B7EE-B0F5-BEC3333BC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1907F78-2CCE-27A2-AF5D-2D150DB61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45020" y="3754263"/>
            <a:ext cx="323850" cy="35242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A29F466-E00C-16E1-8E6E-E07BA663C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1305" y="3429000"/>
            <a:ext cx="342900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16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6C710-8BA8-DA81-F202-B809BEA95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C78232-82E4-665D-F727-C37DFD85C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Clr>
                <a:schemeClr val="accent2"/>
              </a:buClr>
              <a:buAutoNum type="arabicPeriod"/>
            </a:pPr>
            <a:r>
              <a:rPr lang="en-US" b="1" dirty="0">
                <a:effectLst/>
              </a:rPr>
              <a:t>Round 1: </a:t>
            </a:r>
            <a:r>
              <a:rPr lang="en-US" dirty="0"/>
              <a:t>Perspectives on</a:t>
            </a:r>
            <a:r>
              <a:rPr lang="en-US" b="0" i="0" dirty="0">
                <a:effectLst/>
              </a:rPr>
              <a:t> past resilience efforts at KYTC, current status, and ideas on future directions.</a:t>
            </a:r>
            <a:endParaRPr lang="en-US" b="1" dirty="0"/>
          </a:p>
          <a:p>
            <a:pPr marL="342900" indent="-342900">
              <a:buClr>
                <a:schemeClr val="accent2"/>
              </a:buClr>
              <a:buAutoNum type="arabicPeriod"/>
            </a:pPr>
            <a:r>
              <a:rPr lang="en-US" b="1" i="0" dirty="0">
                <a:effectLst/>
              </a:rPr>
              <a:t>Round 2: </a:t>
            </a:r>
            <a:r>
              <a:rPr lang="en-US" b="0" i="0" dirty="0">
                <a:effectLst/>
              </a:rPr>
              <a:t>Feedback on recommendations for policy/planning, project development, performance monitoring, and communications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B7CD1-030D-B07D-0294-73CBE89B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 anchor="ctr">
            <a:normAutofit/>
          </a:bodyPr>
          <a:lstStyle/>
          <a:p>
            <a:r>
              <a:rPr lang="en-US" dirty="0"/>
              <a:t>Discussions with KYTC Leadership</a:t>
            </a:r>
          </a:p>
        </p:txBody>
      </p:sp>
    </p:spTree>
    <p:extLst>
      <p:ext uri="{BB962C8B-B14F-4D97-AF65-F5344CB8AC3E}">
        <p14:creationId xmlns:p14="http://schemas.microsoft.com/office/powerpoint/2010/main" val="1190507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3636F-6FF8-0B7D-9B56-5068262B6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97C1D-CF23-3575-2533-41FC100E2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991" y="1716966"/>
            <a:ext cx="10617958" cy="435133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1600" dirty="0"/>
              <a:t>KYTC already does a lot in the resilience sphere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1600" dirty="0"/>
              <a:t>Communication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</a:pPr>
            <a:r>
              <a:rPr lang="en-US" sz="1600" dirty="0"/>
              <a:t>common vocabulary and understanding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</a:pPr>
            <a:r>
              <a:rPr lang="en-US" sz="1600" dirty="0"/>
              <a:t>Show how resilience is related to disaster response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</a:pPr>
            <a:r>
              <a:rPr lang="en-US" sz="1600" dirty="0"/>
              <a:t>More than flooding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</a:pPr>
            <a:r>
              <a:rPr lang="en-US" sz="1600" dirty="0"/>
              <a:t>consistency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1600" dirty="0"/>
              <a:t>Incremental approach to build resilience into KYTC’s operations holistically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</a:pPr>
            <a:r>
              <a:rPr lang="en-US" sz="1600" dirty="0"/>
              <a:t>Consider the range of hazards and impacts and plan a robust response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</a:pPr>
            <a:r>
              <a:rPr lang="en-US" sz="1600" kern="100" dirty="0">
                <a:effectLst/>
              </a:rPr>
              <a:t>Understand investment factors where not considering resilience will cost more. 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</a:pPr>
            <a:r>
              <a:rPr lang="en-US" sz="1600" dirty="0">
                <a:effectLst/>
              </a:rPr>
              <a:t>Start with the long-range plan, being internally consistent for application throughout the project development and delivery process and keep outcomes in mind.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</a:pPr>
            <a:r>
              <a:rPr lang="en-US" sz="1600" kern="100" dirty="0">
                <a:effectLst/>
              </a:rPr>
              <a:t>When communicating, make sure to keep in mind all natural hazards. Be clear that it is more than just flooding (e.g., tornado alley is now western Kentucky).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</a:pPr>
            <a:r>
              <a:rPr lang="en-US" sz="1600" dirty="0">
                <a:effectLst/>
              </a:rPr>
              <a:t>Prepare written internal documentation stating KYTC’s definition of resilience, resilience goals, and an established means of exchanging information amongst staff and coordinating resilience efforts where necessary.</a:t>
            </a:r>
            <a:endParaRPr lang="en-US" sz="1600" kern="100" dirty="0">
              <a:effectLst/>
            </a:endParaRPr>
          </a:p>
          <a:p>
            <a:pPr lvl="1">
              <a:lnSpc>
                <a:spcPct val="90000"/>
              </a:lnSpc>
              <a:buClr>
                <a:schemeClr val="accent2"/>
              </a:buClr>
            </a:pPr>
            <a:endParaRPr lang="en-US" sz="1600" b="1" dirty="0"/>
          </a:p>
          <a:p>
            <a:pPr>
              <a:lnSpc>
                <a:spcPct val="90000"/>
              </a:lnSpc>
              <a:buClr>
                <a:schemeClr val="accent2"/>
              </a:buClr>
            </a:pP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C11499-3821-7DFE-E5FF-AA716691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 anchor="ctr">
            <a:normAutofit/>
          </a:bodyPr>
          <a:lstStyle/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3854314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4592B-43A9-B39C-AA49-B99B1EA7B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64530-FDCD-0959-D9F1-E51DB1B78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indent="0">
              <a:spcAft>
                <a:spcPts val="800"/>
              </a:spcAft>
              <a:buNone/>
            </a:pPr>
            <a:r>
              <a:rPr lang="en-US" b="1" kern="100" dirty="0">
                <a:effectLst/>
              </a:rPr>
              <a:t>Policy/Planning</a:t>
            </a:r>
          </a:p>
          <a:p>
            <a:pPr marL="0" marR="0">
              <a:spcAft>
                <a:spcPts val="800"/>
              </a:spcAft>
            </a:pPr>
            <a:r>
              <a:rPr lang="en-US" kern="100" dirty="0"/>
              <a:t>Add resilience statements and goals in strategic planning documents during next updates (e.g. Long-Range Statewide Transportation Plan)</a:t>
            </a:r>
          </a:p>
          <a:p>
            <a:pPr marL="0" marR="0">
              <a:spcAft>
                <a:spcPts val="800"/>
              </a:spcAft>
            </a:pPr>
            <a:r>
              <a:rPr lang="en-US" kern="100" dirty="0">
                <a:effectLst/>
              </a:rPr>
              <a:t>Include resilience in corridor and small urban area planning guidance</a:t>
            </a:r>
          </a:p>
          <a:p>
            <a:pPr marL="0" marR="0" indent="0">
              <a:spcAft>
                <a:spcPts val="800"/>
              </a:spcAft>
              <a:buNone/>
            </a:pPr>
            <a:endParaRPr lang="en-US" kern="100" dirty="0">
              <a:effectLst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AF2EF1-5224-5603-F32D-06033725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 anchor="ctr">
            <a:normAutofit/>
          </a:bodyPr>
          <a:lstStyle/>
          <a:p>
            <a:r>
              <a:rPr lang="en-US" dirty="0"/>
              <a:t>Preliminary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848590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58974-5D88-AADC-017D-F6BAB3879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F4165-1131-3ADA-E61A-EB0C8ADB5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b="1" kern="100" dirty="0">
                <a:effectLst/>
              </a:rPr>
              <a:t>Project Development/Investments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CA" kern="0" dirty="0">
                <a:effectLst/>
              </a:rPr>
              <a:t>Add a resilience category to the scoping analysis that highlights potential resilience concerns due to extreme weather and other natural hazards</a:t>
            </a:r>
            <a:endParaRPr lang="en-US" b="1" kern="100" dirty="0"/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kern="100" dirty="0">
                <a:effectLst/>
              </a:rPr>
              <a:t>Consider modifying SHIFT “critical” roadway indicator as KYTC progresses in undertaking risk assessments for individual projects</a:t>
            </a:r>
            <a:endParaRPr lang="en-US" kern="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F89271-A4ED-353F-3400-82755FA96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 anchor="ctr">
            <a:normAutofit/>
          </a:bodyPr>
          <a:lstStyle/>
          <a:p>
            <a:r>
              <a:rPr lang="en-US" dirty="0"/>
              <a:t>Preliminary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610823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2D1F5-04E9-2369-1D9C-70A4995C2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40470-5C7D-3CBA-D127-308DB908D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200" b="1" kern="100" dirty="0">
                <a:effectLst/>
              </a:rPr>
              <a:t>Performance Monitoring</a:t>
            </a:r>
            <a:endParaRPr lang="en-US" sz="2200" kern="100" dirty="0">
              <a:effectLst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CA" sz="2200" kern="0" dirty="0">
                <a:effectLst/>
              </a:rPr>
              <a:t>Adopt resilience </a:t>
            </a:r>
            <a:r>
              <a:rPr lang="en-CA" sz="2200" kern="0" dirty="0"/>
              <a:t>p</a:t>
            </a:r>
            <a:r>
              <a:rPr lang="en-CA" sz="2200" kern="0" dirty="0">
                <a:effectLst/>
              </a:rPr>
              <a:t>erformance </a:t>
            </a:r>
            <a:r>
              <a:rPr lang="en-CA" sz="2200" kern="0" dirty="0"/>
              <a:t>m</a:t>
            </a:r>
            <a:r>
              <a:rPr lang="en-CA" sz="2200" kern="0" dirty="0">
                <a:effectLst/>
              </a:rPr>
              <a:t>easures</a:t>
            </a:r>
          </a:p>
          <a:p>
            <a:pPr marL="0" marR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CA" sz="2200" b="1" kern="0" dirty="0"/>
              <a:t>Communications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CA" sz="2200" dirty="0">
                <a:effectLst/>
              </a:rPr>
              <a:t>Internal documentation </a:t>
            </a:r>
            <a:r>
              <a:rPr lang="en-CA" sz="2200" dirty="0"/>
              <a:t>communicating KYTC’s </a:t>
            </a:r>
            <a:r>
              <a:rPr lang="en-CA" sz="2200" dirty="0">
                <a:effectLst/>
              </a:rPr>
              <a:t>definition of resilience, resilience goals, and an established means of exchanging information amongst staff and coordinating resilience efforts where necessary.</a:t>
            </a:r>
            <a:endParaRPr lang="en-US" sz="2200" dirty="0">
              <a:effectLst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200" dirty="0">
                <a:effectLst/>
              </a:rPr>
              <a:t>Promote KYTC </a:t>
            </a:r>
            <a:r>
              <a:rPr lang="en-US" sz="2200" dirty="0"/>
              <a:t>s</a:t>
            </a:r>
            <a:r>
              <a:rPr lang="en-US" sz="2200" dirty="0">
                <a:effectLst/>
              </a:rPr>
              <a:t>uccesses</a:t>
            </a:r>
            <a:r>
              <a:rPr lang="en-US" sz="2200" dirty="0"/>
              <a:t> through internal and external communication</a:t>
            </a:r>
            <a:endParaRPr lang="en-CA" sz="2200" kern="0" dirty="0">
              <a:effectLst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200" dirty="0">
                <a:effectLst/>
              </a:rPr>
              <a:t>Disseminate resilience information </a:t>
            </a:r>
            <a:r>
              <a:rPr lang="en-US" sz="2200" dirty="0"/>
              <a:t>through central webpage</a:t>
            </a:r>
            <a:endParaRPr lang="en-US" sz="2200" kern="100" dirty="0">
              <a:effectLst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228F9-AD97-4FB1-5C81-5BA9F4041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 anchor="ctr">
            <a:normAutofit/>
          </a:bodyPr>
          <a:lstStyle/>
          <a:p>
            <a:r>
              <a:rPr lang="en-US" dirty="0"/>
              <a:t>Preliminary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381472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2C55F-4993-6731-6C78-119D6E116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9F943-9245-5846-D417-F7B771DED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1947972"/>
            <a:ext cx="7315200" cy="435133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Clr>
                <a:schemeClr val="accent2"/>
              </a:buClr>
              <a:buNone/>
            </a:pPr>
            <a:r>
              <a:rPr lang="en-US" b="1" dirty="0"/>
              <a:t>To establish a baseline understanding</a:t>
            </a:r>
            <a:r>
              <a:rPr lang="en-US" dirty="0"/>
              <a:t> of what resilience means and the benefits of considering resilience practices in transportation.</a:t>
            </a:r>
          </a:p>
          <a:p>
            <a:pPr marL="0" indent="0">
              <a:buClr>
                <a:schemeClr val="accent2"/>
              </a:buClr>
              <a:buNone/>
            </a:pPr>
            <a:r>
              <a:rPr lang="en-US" b="1" dirty="0"/>
              <a:t>To outline the problem</a:t>
            </a:r>
            <a:r>
              <a:rPr lang="en-US" dirty="0"/>
              <a:t>, including the types of impacts that threaten the resilience of Kentucky’s transportation system.</a:t>
            </a:r>
          </a:p>
          <a:p>
            <a:pPr marL="0" indent="0">
              <a:buClr>
                <a:schemeClr val="accent2"/>
              </a:buClr>
              <a:buNone/>
            </a:pPr>
            <a:r>
              <a:rPr lang="en-US" b="1" dirty="0"/>
              <a:t>To communicate </a:t>
            </a:r>
            <a:r>
              <a:rPr lang="en-US" dirty="0"/>
              <a:t>how KYTC incorporates resilience into its work, now and potentially in the future.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8A62F-3E50-411B-19C3-1235F9275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Communications Toolkit</a:t>
            </a:r>
          </a:p>
        </p:txBody>
      </p:sp>
    </p:spTree>
    <p:extLst>
      <p:ext uri="{BB962C8B-B14F-4D97-AF65-F5344CB8AC3E}">
        <p14:creationId xmlns:p14="http://schemas.microsoft.com/office/powerpoint/2010/main" val="35384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600"/>
      </a:accent1>
      <a:accent2>
        <a:srgbClr val="003764"/>
      </a:accent2>
      <a:accent3>
        <a:srgbClr val="5EB3E4"/>
      </a:accent3>
      <a:accent4>
        <a:srgbClr val="7F7F7F"/>
      </a:accent4>
      <a:accent5>
        <a:srgbClr val="3A3838"/>
      </a:accent5>
      <a:accent6>
        <a:srgbClr val="D8D9D7"/>
      </a:accent6>
      <a:hlink>
        <a:srgbClr val="2F5496"/>
      </a:hlink>
      <a:folHlink>
        <a:srgbClr val="833C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YTCtemplate-TK-Main" id="{5079439B-1F70-2A47-A72D-43CF1FB7F3A3}" vid="{75E5FD48-4F16-094F-9B4E-6C600BDA1E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f2020d7d-77c8-4294-a427-590ee8eb3328" origin="userSelected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WrappedLabelHistory xmlns:xsd="http://www.w3.org/2001/XMLSchema" xmlns:xsi="http://www.w3.org/2001/XMLSchema-instance" xmlns="http://www.boldonjames.com/2016/02/Classifier/internal/wrappedLabelHistory">
  <Value>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JmMjAyMGQ3ZC03N2M4LTQyOTQtYTQyNy01OTBlZThlYjMzMjgiIG9yaWdpbj0idXNlclNlbGVjdGVkIiAvPjxVc2VyTmFtZT5DT1JQXGRvcm5leTwvVXNlck5hbWU+PERhdGVUaW1lPjExLzI1LzIwMjQgODoyNDo0NyBQTTwvRGF0ZVRpbWU+PExhYmVsU3RyaW5nPk5vIE1hcmtpbmc8L0xhYmVsU3RyaW5nPjwvaXRlbT48L2xhYmVsSGlzdG9yeT4=</Value>
</WrappedLabelHistory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AE620AAE2AEB4487F1A743D73B8D7F" ma:contentTypeVersion="0" ma:contentTypeDescription="Create a new document." ma:contentTypeScope="" ma:versionID="65481eb4f3d4be0bc1559c8efc3801e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34f8c0c0eabdc6c42b2f987c760c0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C95CEC-AD02-4DCA-8663-44E967102B6E}">
  <ds:schemaRefs>
    <ds:schemaRef ds:uri="http://www.boldonjames.com/2008/01/sie/internal/label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3C83A01-C0AC-456B-BD95-6E45D8FCAB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70A070-8F65-401D-945B-E1F108E5B9FE}">
  <ds:schemaRefs>
    <ds:schemaRef ds:uri="9c16dc54-5a24-4afd-a61c-664ec7eab416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F50ECE13-A37B-46A0-8B7E-09FB7FC9E886}">
  <ds:schemaRefs>
    <ds:schemaRef ds:uri="http://www.boldonjames.com/2016/02/Classifier/internal/wrappedLabelHistory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D99453EE-5AA2-4AA7-ACB3-A1A4311AAD07}"/>
</file>

<file path=docMetadata/LabelInfo.xml><?xml version="1.0" encoding="utf-8"?>
<clbl:labelList xmlns:clbl="http://schemas.microsoft.com/office/2020/mipLabelMetadata">
  <clbl:label id="{59096ad9-8b60-446a-90b7-017dbb9421a3}" enabled="1" method="Standard" siteId="{3d234255-e20f-4205-88a5-9658a402999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KYTCtemplate-TK-Main</Template>
  <TotalTime>915</TotalTime>
  <Words>1864</Words>
  <Application>Microsoft Office PowerPoint</Application>
  <PresentationFormat>Widescreen</PresentationFormat>
  <Paragraphs>251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Aptos</vt:lpstr>
      <vt:lpstr>Arial</vt:lpstr>
      <vt:lpstr>Calibri</vt:lpstr>
      <vt:lpstr>Lato</vt:lpstr>
      <vt:lpstr>proxima-nova</vt:lpstr>
      <vt:lpstr>Wingdings</vt:lpstr>
      <vt:lpstr>Office Theme</vt:lpstr>
      <vt:lpstr>KYTC RESILIENCE Project Process, Recommendations, and Communications Toolkit </vt:lpstr>
      <vt:lpstr>Project Purpose</vt:lpstr>
      <vt:lpstr>Deliverables</vt:lpstr>
      <vt:lpstr>Discussions with KYTC Leadership</vt:lpstr>
      <vt:lpstr>Key Takeaways</vt:lpstr>
      <vt:lpstr>Preliminary Recommendations</vt:lpstr>
      <vt:lpstr>Preliminary Recommendations</vt:lpstr>
      <vt:lpstr>Preliminary Recommendations</vt:lpstr>
      <vt:lpstr>Communications Toolkit</vt:lpstr>
      <vt:lpstr>Toolkit Organization</vt:lpstr>
      <vt:lpstr>PowerPoint Presentation</vt:lpstr>
      <vt:lpstr>RESILIENCE</vt:lpstr>
      <vt:lpstr>Other Key Terms</vt:lpstr>
      <vt:lpstr>BENEFITS OF RESILIENCE</vt:lpstr>
      <vt:lpstr>PowerPoint Presentation</vt:lpstr>
      <vt:lpstr>Key Present-Day Hazards</vt:lpstr>
      <vt:lpstr>Key Present-Day Hazards (cont.)</vt:lpstr>
      <vt:lpstr>Future Hazards and Impacts on Transportation</vt:lpstr>
      <vt:lpstr>Collective Hazard Impacts</vt:lpstr>
      <vt:lpstr>PowerPoint Presentation</vt:lpstr>
      <vt:lpstr>KYTC Resilience Efforts</vt:lpstr>
      <vt:lpstr>Examples of Mitigation</vt:lpstr>
      <vt:lpstr>Examples of Preparation</vt:lpstr>
      <vt:lpstr>Examples of Response</vt:lpstr>
      <vt:lpstr>Examples of Recovery</vt:lpstr>
      <vt:lpstr>PowerPoint Presentation</vt:lpstr>
      <vt:lpstr>PowerPoint Presentation</vt:lpstr>
      <vt:lpstr>MITIGATE:</vt:lpstr>
      <vt:lpstr>PREPARE:</vt:lpstr>
      <vt:lpstr>RESPOND:</vt:lpstr>
      <vt:lpstr>RECOVER: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Cheatham, Daren</dc:creator>
  <cp:lastModifiedBy>Farc, Elizabeth</cp:lastModifiedBy>
  <cp:revision>272</cp:revision>
  <dcterms:created xsi:type="dcterms:W3CDTF">2024-11-18T20:36:34Z</dcterms:created>
  <dcterms:modified xsi:type="dcterms:W3CDTF">2025-01-14T18:42:46Z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0x010100B4AE620AAE2AEB4487F1A743D73B8D7F</vt:lpwstr>
  </property>
  <property fmtid="{D5CDD505-2E9C-101B-9397-08002B2CF9AE}" pid="3" name="docIndexRef">
    <vt:lpwstr>e20c9845-2aa1-41bc-bdb6-351390908bea</vt:lpwstr>
  </property>
  <property fmtid="{D5CDD505-2E9C-101B-9397-08002B2CF9AE}" pid="4" name="bjDocumentSecurityLabel">
    <vt:lpwstr>No Marking</vt:lpwstr>
  </property>
  <property fmtid="{D5CDD505-2E9C-101B-9397-08002B2CF9AE}" pid="5" name="bjSaver">
    <vt:lpwstr>AS0jS4cM4U8mfAPKFWU6mRHgS060d5xI</vt:lpwstr>
  </property>
  <property fmtid="{D5CDD505-2E9C-101B-9397-08002B2CF9AE}" pid="6" name="bjLabelHistoryID">
    <vt:lpwstr>{F50ECE13-A37B-46A0-8B7E-09FB7FC9E886}</vt:lpwstr>
  </property>
  <property fmtid="{D5CDD505-2E9C-101B-9397-08002B2CF9AE}" pid="7" name="bjClsUserRVM">
    <vt:lpwstr>[]</vt:lpwstr>
  </property>
</Properties>
</file>