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31F9F-C14B-461F-A590-A2D046DD5AD9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55FA1-A446-4B54-9BA4-F11DBFDE9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55FA1-A446-4B54-9BA4-F11DBFDE980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35449-5606-4DE4-8E4C-D78F9C56450D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4DD14-368C-4E2B-9E48-0C18B52286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35449-5606-4DE4-8E4C-D78F9C56450D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4DD14-368C-4E2B-9E48-0C18B5228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35449-5606-4DE4-8E4C-D78F9C56450D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4DD14-368C-4E2B-9E48-0C18B5228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35449-5606-4DE4-8E4C-D78F9C56450D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4DD14-368C-4E2B-9E48-0C18B5228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35449-5606-4DE4-8E4C-D78F9C56450D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4DD14-368C-4E2B-9E48-0C18B52286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35449-5606-4DE4-8E4C-D78F9C56450D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4DD14-368C-4E2B-9E48-0C18B5228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35449-5606-4DE4-8E4C-D78F9C56450D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4DD14-368C-4E2B-9E48-0C18B5228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35449-5606-4DE4-8E4C-D78F9C56450D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4DD14-368C-4E2B-9E48-0C18B5228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35449-5606-4DE4-8E4C-D78F9C56450D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4DD14-368C-4E2B-9E48-0C18B52286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35449-5606-4DE4-8E4C-D78F9C56450D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4DD14-368C-4E2B-9E48-0C18B52286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35449-5606-4DE4-8E4C-D78F9C56450D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44DD14-368C-4E2B-9E48-0C18B52286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935449-5606-4DE4-8E4C-D78F9C56450D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44DD14-368C-4E2B-9E48-0C18B52286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Highway Maintenance Supervisor Training Course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09800"/>
            <a:ext cx="4587240" cy="6645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Road to Success</a:t>
            </a:r>
            <a:endParaRPr lang="en-US" sz="3600" dirty="0"/>
          </a:p>
        </p:txBody>
      </p:sp>
      <p:pic>
        <p:nvPicPr>
          <p:cNvPr id="1027" name="Picture 3" descr="C:\Users\dor11005\Pictures\NDORorng.tif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575968"/>
            <a:ext cx="2886075" cy="1620077"/>
          </a:xfrm>
          <a:prstGeom prst="rect">
            <a:avLst/>
          </a:prstGeom>
          <a:noFill/>
        </p:spPr>
      </p:pic>
      <p:pic>
        <p:nvPicPr>
          <p:cNvPr id="1029" name="Picture 5" descr="http://lifetofullest.com/wp-content/uploads/2010/04/1133804_sign_success_and_failu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124200"/>
            <a:ext cx="2857500" cy="21431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0" y="54102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Michael T. </a:t>
            </a:r>
            <a:r>
              <a:rPr lang="en-US" dirty="0" smtClean="0"/>
              <a:t>Mattison, P.E.</a:t>
            </a:r>
          </a:p>
          <a:p>
            <a:r>
              <a:rPr lang="en-US" dirty="0" smtClean="0"/>
              <a:t>NDOR Maintenance Engineer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29718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AASHTO </a:t>
            </a:r>
          </a:p>
          <a:p>
            <a:r>
              <a:rPr lang="en-US" dirty="0" smtClean="0"/>
              <a:t>Subcommittee On Maintenance</a:t>
            </a:r>
          </a:p>
          <a:p>
            <a:r>
              <a:rPr lang="en-US" dirty="0" smtClean="0"/>
              <a:t>Louisville, KY   July 18,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Pilot was a success</a:t>
            </a:r>
          </a:p>
          <a:p>
            <a:pPr lvl="1"/>
            <a:r>
              <a:rPr lang="en-US" dirty="0" smtClean="0"/>
              <a:t>Trainees provided good feedback and many commented it was the best they had ever had.</a:t>
            </a:r>
          </a:p>
          <a:p>
            <a:pPr lvl="1"/>
            <a:r>
              <a:rPr lang="en-US" dirty="0" smtClean="0"/>
              <a:t>Assessments demonstrated increase in knowledge of material.</a:t>
            </a:r>
          </a:p>
          <a:p>
            <a:pPr lvl="1"/>
            <a:r>
              <a:rPr lang="en-US" dirty="0" smtClean="0"/>
              <a:t>The Participant Guide filled a 2-inch ring binder and each trainee kept it as a reference.</a:t>
            </a:r>
          </a:p>
          <a:p>
            <a:pPr lvl="1"/>
            <a:r>
              <a:rPr lang="en-US" dirty="0" smtClean="0"/>
              <a:t>Trainees now knew the expert from HQ that they could contact with questions.</a:t>
            </a:r>
          </a:p>
          <a:p>
            <a:pPr lvl="1"/>
            <a:r>
              <a:rPr lang="en-US" dirty="0" smtClean="0"/>
              <a:t>The first class was scheduled for August 2010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Fifteen trainees, including new, recent, and experienced supervisors and a superintendent (next higher level)</a:t>
            </a:r>
          </a:p>
          <a:p>
            <a:r>
              <a:rPr lang="en-US" dirty="0" smtClean="0"/>
              <a:t>Training topics and time spent on them was modified based on Pilot</a:t>
            </a:r>
          </a:p>
          <a:p>
            <a:r>
              <a:rPr lang="en-US" dirty="0" smtClean="0"/>
              <a:t>No closed circuit TV</a:t>
            </a:r>
          </a:p>
          <a:p>
            <a:r>
              <a:rPr lang="en-US" dirty="0" smtClean="0"/>
              <a:t>Same outcome as Pilot</a:t>
            </a:r>
          </a:p>
          <a:p>
            <a:r>
              <a:rPr lang="en-US" dirty="0" smtClean="0"/>
              <a:t>District O&amp;M Managers requested the class be held at least twice a year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class was January 2011</a:t>
            </a:r>
          </a:p>
          <a:p>
            <a:r>
              <a:rPr lang="en-US" dirty="0" smtClean="0"/>
              <a:t>Same outcome</a:t>
            </a:r>
          </a:p>
          <a:p>
            <a:r>
              <a:rPr lang="en-US" dirty="0" smtClean="0"/>
              <a:t>Operations works with HR and instructors to keep course content current.</a:t>
            </a:r>
          </a:p>
          <a:p>
            <a:r>
              <a:rPr lang="en-US" dirty="0" smtClean="0"/>
              <a:t>HR works with instructors to prepare updated materials.</a:t>
            </a:r>
          </a:p>
          <a:p>
            <a:r>
              <a:rPr lang="en-US" dirty="0" smtClean="0"/>
              <a:t>Upcoming Class July 26-28, 2011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Paving the Road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Dedicated Team</a:t>
            </a:r>
          </a:p>
          <a:p>
            <a:r>
              <a:rPr lang="en-US" dirty="0" smtClean="0"/>
              <a:t>Good Planning</a:t>
            </a:r>
          </a:p>
          <a:p>
            <a:r>
              <a:rPr lang="en-US" dirty="0" smtClean="0"/>
              <a:t>Management Support</a:t>
            </a:r>
          </a:p>
          <a:p>
            <a:r>
              <a:rPr lang="en-US" dirty="0" smtClean="0"/>
              <a:t>Surveys, interviews, with key stakeholders</a:t>
            </a:r>
          </a:p>
          <a:p>
            <a:r>
              <a:rPr lang="en-US" dirty="0" smtClean="0"/>
              <a:t>The right mix of topics and trainers</a:t>
            </a:r>
          </a:p>
          <a:p>
            <a:r>
              <a:rPr lang="en-US" dirty="0" smtClean="0"/>
              <a:t>Lots of breaks</a:t>
            </a:r>
          </a:p>
          <a:p>
            <a:r>
              <a:rPr lang="en-US" dirty="0" smtClean="0"/>
              <a:t>Starting with a Pilot</a:t>
            </a:r>
          </a:p>
          <a:p>
            <a:r>
              <a:rPr lang="en-US" dirty="0" smtClean="0"/>
              <a:t>Responsiveness to trainee feedback</a:t>
            </a:r>
          </a:p>
          <a:p>
            <a:r>
              <a:rPr lang="en-US" dirty="0" smtClean="0"/>
              <a:t>Dedicated Team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743200"/>
            <a:ext cx="7498080" cy="2438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Michael T. </a:t>
            </a:r>
            <a:r>
              <a:rPr lang="en-US" dirty="0" smtClean="0"/>
              <a:t>Mattison, P.E.</a:t>
            </a:r>
          </a:p>
          <a:p>
            <a:pPr>
              <a:buNone/>
            </a:pPr>
            <a:r>
              <a:rPr lang="en-US" dirty="0" smtClean="0"/>
              <a:t>Maintenance Engineer</a:t>
            </a:r>
          </a:p>
          <a:p>
            <a:pPr>
              <a:buNone/>
            </a:pPr>
            <a:r>
              <a:rPr lang="en-US" dirty="0" smtClean="0"/>
              <a:t>Nebraska Department of Roads</a:t>
            </a:r>
          </a:p>
          <a:p>
            <a:pPr>
              <a:buNone/>
            </a:pPr>
            <a:r>
              <a:rPr lang="en-US" dirty="0" smtClean="0"/>
              <a:t>402-479-4878</a:t>
            </a:r>
          </a:p>
          <a:p>
            <a:pPr>
              <a:buNone/>
            </a:pPr>
            <a:r>
              <a:rPr lang="en-US" dirty="0" smtClean="0"/>
              <a:t>Mike.Mattison@nebraska.gov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Three day class conducted twice a year</a:t>
            </a:r>
          </a:p>
          <a:p>
            <a:r>
              <a:rPr lang="en-US" dirty="0" smtClean="0"/>
              <a:t>12 -16 Participants</a:t>
            </a:r>
          </a:p>
          <a:p>
            <a:r>
              <a:rPr lang="en-US" dirty="0" smtClean="0"/>
              <a:t>Designed by NDOR Maintenance Supervisors and Superintendents with help from Operations Division and HR</a:t>
            </a:r>
          </a:p>
          <a:p>
            <a:r>
              <a:rPr lang="en-US" dirty="0" smtClean="0"/>
              <a:t>Focus on New Maintenance Supervisors</a:t>
            </a:r>
          </a:p>
          <a:p>
            <a:r>
              <a:rPr lang="en-US" dirty="0" smtClean="0"/>
              <a:t>Fifteen Topics and Trainers</a:t>
            </a:r>
          </a:p>
          <a:p>
            <a:r>
              <a:rPr lang="en-US" dirty="0" smtClean="0"/>
              <a:t>NDOR Staff do all the training</a:t>
            </a:r>
          </a:p>
          <a:p>
            <a:r>
              <a:rPr lang="en-US" dirty="0" smtClean="0"/>
              <a:t>50 minute sessions with 10 minute breaks</a:t>
            </a:r>
          </a:p>
          <a:p>
            <a:r>
              <a:rPr lang="en-US" dirty="0" smtClean="0"/>
              <a:t>Pre/Post Knowledge Assessment (Test)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NDOR need a Highway Maintenance Supervisor Training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05000"/>
            <a:ext cx="3212592" cy="4343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Lack of consistency</a:t>
            </a:r>
          </a:p>
          <a:p>
            <a:r>
              <a:rPr lang="en-US" dirty="0" smtClean="0"/>
              <a:t>Errors by new supervisors</a:t>
            </a:r>
          </a:p>
          <a:p>
            <a:r>
              <a:rPr lang="en-US" dirty="0" smtClean="0"/>
              <a:t>Existing One Day Supervisor Training is generic – doesn’t cover material  specific to Highway Maintenance</a:t>
            </a:r>
          </a:p>
          <a:p>
            <a:r>
              <a:rPr lang="en-US" dirty="0" smtClean="0"/>
              <a:t>OJT and Mentoring are highly variable depending on regional management</a:t>
            </a:r>
          </a:p>
          <a:p>
            <a:r>
              <a:rPr lang="en-US" dirty="0" smtClean="0"/>
              <a:t>Average 6-8 new supervisors per year</a:t>
            </a:r>
            <a:endParaRPr lang="en-US" dirty="0"/>
          </a:p>
        </p:txBody>
      </p:sp>
      <p:pic>
        <p:nvPicPr>
          <p:cNvPr id="4" name="Content Placeholder 3" descr="UnderTheBusSig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1888938"/>
            <a:ext cx="3352800" cy="40595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came about: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2009 - FMAT (Field Maintenance Applications Team)</a:t>
            </a:r>
          </a:p>
          <a:p>
            <a:r>
              <a:rPr lang="en-US" dirty="0" smtClean="0"/>
              <a:t>June 2009 DOMM (District Operations and Maintenance Managers) Meeting</a:t>
            </a:r>
          </a:p>
          <a:p>
            <a:r>
              <a:rPr lang="en-US" dirty="0" smtClean="0"/>
              <a:t>July 2009 HR Training Section</a:t>
            </a:r>
          </a:p>
          <a:p>
            <a:r>
              <a:rPr lang="en-US" dirty="0" smtClean="0"/>
              <a:t>August 2009 Recommendation to Top Management</a:t>
            </a:r>
          </a:p>
          <a:p>
            <a:r>
              <a:rPr lang="en-US" dirty="0" smtClean="0"/>
              <a:t>September 2009 - Surveys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came about: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October 2009 – Interviews</a:t>
            </a:r>
          </a:p>
          <a:p>
            <a:r>
              <a:rPr lang="en-US" dirty="0" smtClean="0"/>
              <a:t>November 2009 – Analyzed data</a:t>
            </a:r>
          </a:p>
          <a:p>
            <a:r>
              <a:rPr lang="en-US" dirty="0" smtClean="0"/>
              <a:t>December 2009 – May 2010</a:t>
            </a:r>
          </a:p>
          <a:p>
            <a:pPr lvl="1"/>
            <a:r>
              <a:rPr lang="en-US" dirty="0" smtClean="0"/>
              <a:t>Established Training Topics</a:t>
            </a:r>
          </a:p>
          <a:p>
            <a:pPr lvl="1"/>
            <a:r>
              <a:rPr lang="en-US" dirty="0" smtClean="0"/>
              <a:t>Set Schedule</a:t>
            </a:r>
          </a:p>
          <a:p>
            <a:pPr lvl="1"/>
            <a:r>
              <a:rPr lang="en-US" dirty="0" smtClean="0"/>
              <a:t>Developed Course Materials</a:t>
            </a:r>
          </a:p>
          <a:p>
            <a:pPr lvl="1"/>
            <a:r>
              <a:rPr lang="en-US" dirty="0" smtClean="0"/>
              <a:t>Recruited Trainers</a:t>
            </a:r>
          </a:p>
          <a:p>
            <a:pPr lvl="1"/>
            <a:r>
              <a:rPr lang="en-US" dirty="0" smtClean="0"/>
              <a:t>Selected Trainees for Pilot</a:t>
            </a:r>
          </a:p>
          <a:p>
            <a:r>
              <a:rPr lang="en-US" dirty="0" smtClean="0"/>
              <a:t>June 2010 – Pilot was held at HQ in Lincoln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Twelve trainees were selected</a:t>
            </a:r>
          </a:p>
          <a:p>
            <a:pPr lvl="1"/>
            <a:r>
              <a:rPr lang="en-US" dirty="0" smtClean="0"/>
              <a:t>Nine new Supervisors</a:t>
            </a:r>
          </a:p>
          <a:p>
            <a:pPr lvl="1"/>
            <a:r>
              <a:rPr lang="en-US" dirty="0" smtClean="0"/>
              <a:t>Three experienced Supervisors</a:t>
            </a:r>
          </a:p>
          <a:p>
            <a:r>
              <a:rPr lang="en-US" dirty="0" smtClean="0"/>
              <a:t>Only seven were able to attend because of major flooding in some districts.</a:t>
            </a:r>
          </a:p>
          <a:p>
            <a:r>
              <a:rPr lang="en-US" dirty="0" smtClean="0"/>
              <a:t>The FMAT viewed the classroom on closed circuit TV.</a:t>
            </a:r>
          </a:p>
          <a:p>
            <a:r>
              <a:rPr lang="en-US" dirty="0" smtClean="0"/>
              <a:t>Each module and trainer was evaluated.</a:t>
            </a:r>
          </a:p>
          <a:p>
            <a:r>
              <a:rPr lang="en-US" dirty="0" smtClean="0"/>
              <a:t>Trainers were given feedback immediately following their presentation.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Course Agenda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76400" y="838203"/>
          <a:ext cx="5791199" cy="5595000"/>
        </p:xfrm>
        <a:graphic>
          <a:graphicData uri="http://schemas.openxmlformats.org/drawingml/2006/table">
            <a:tbl>
              <a:tblPr/>
              <a:tblGrid>
                <a:gridCol w="774310"/>
                <a:gridCol w="4161920"/>
                <a:gridCol w="854969"/>
              </a:tblGrid>
              <a:tr h="238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Day 1</a:t>
                      </a:r>
                    </a:p>
                  </a:txBody>
                  <a:tcPr marL="6549" marR="6549" marT="654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299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Start Time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Module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Length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(minutes)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7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8:00 AM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Welcome, Administration, Housekeeping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8:05 AM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Director/Deputy Welcome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8:15 AM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FMAT Team-Course Roles/Expectations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8:25 AM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Course Agenda-next 3 days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1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8:30 AM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 Knowledge Assessment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866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8:55 AM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9:05 AM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Where to Find it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Maintenance Library Web Page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206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9:55 AM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Drainage Way Inspection  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866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10:20 AM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10:30 AM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Bridge inspection 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06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11:45 AM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LUNCH BREAK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3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12:45 PM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Maintenance Calculations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-with pre &amp; post assessment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14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1:35 PM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7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1:45 PM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National Incident Management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(NIMS)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and Weather Related Issues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3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2:35 PM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2:45 PM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National Incident Management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3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3:35 PM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3:45 PM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National Incident Management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3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4:05 PM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Professional Relationships (Heads Up!) 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BE97"/>
                    </a:solidFill>
                  </a:tcPr>
                </a:tc>
              </a:tr>
              <a:tr h="1935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4:55 PM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End of Day 1  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535</a:t>
                      </a:r>
                    </a:p>
                  </a:txBody>
                  <a:tcPr marL="6549" marR="6549" marT="65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914392"/>
          <a:ext cx="5334000" cy="5105404"/>
        </p:xfrm>
        <a:graphic>
          <a:graphicData uri="http://schemas.openxmlformats.org/drawingml/2006/table">
            <a:tbl>
              <a:tblPr/>
              <a:tblGrid>
                <a:gridCol w="891476"/>
                <a:gridCol w="3655053"/>
                <a:gridCol w="787471"/>
              </a:tblGrid>
              <a:tr h="301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Day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57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Start 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Module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Length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(minutes)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8:00 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Environmental concerns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8:50 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9:00 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Environmental concerns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9:50 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10:00 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MSDS Online System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10:30 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10:40 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Quality Assurance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11:30 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11:40 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Quality Assurance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12:10 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LUNCH BREAK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1:10 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Crew Cards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1:50 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2:00 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Procurement Procedures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2:50 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3:00 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Procurement Procedures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3:50 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4:00 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ROW use and permit process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Course Agenda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199" y="1066796"/>
          <a:ext cx="5410201" cy="5257806"/>
        </p:xfrm>
        <a:graphic>
          <a:graphicData uri="http://schemas.openxmlformats.org/drawingml/2006/table">
            <a:tbl>
              <a:tblPr/>
              <a:tblGrid>
                <a:gridCol w="785036"/>
                <a:gridCol w="3826444"/>
                <a:gridCol w="798721"/>
              </a:tblGrid>
              <a:tr h="32616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Day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96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Start </a:t>
                      </a:r>
                      <a:r>
                        <a:rPr kumimoji="0" lang="en-US" sz="12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Module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Length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(minutes)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Traffic Control and Pavement Markings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8:50 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9:00 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Traffic Control Junction Signing Plans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9:50 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10:00 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Plan reading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(R.O.W.)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10:50 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11:00 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Safety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12:05 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LUNCH BREAK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1:05 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Discipline and Grievances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2:20 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2:30 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Interviewing Exercise-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 minutes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1"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Training-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(Catalog/ Evaluation/LMS) 15 minutes  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3:20 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3:30 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Post-Knowledge Assessment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4:00 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Course Wrap Up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9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4:30 PM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Day 3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Course Agenda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ategory xmlns="e8eb5019-da87-4cd9-99a5-488574942f80" xsi:nil="true"/>
    <g7l2 xmlns="e8eb5019-da87-4cd9-99a5-488574942f80" xsi:nil="true"/>
    <vhqt xmlns="e8eb5019-da87-4cd9-99a5-488574942f8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76E7FDD431B146B85EB3EEB0B8D9CA" ma:contentTypeVersion="7" ma:contentTypeDescription="Create a new document." ma:contentTypeScope="" ma:versionID="1d85c623baed4dacc7d495e7e02010c8">
  <xsd:schema xmlns:xsd="http://www.w3.org/2001/XMLSchema" xmlns:xs="http://www.w3.org/2001/XMLSchema" xmlns:p="http://schemas.microsoft.com/office/2006/metadata/properties" xmlns:ns1="http://schemas.microsoft.com/sharepoint/v3" xmlns:ns2="e8eb5019-da87-4cd9-99a5-488574942f80" xmlns:ns3="9c16dc54-5a24-4afd-a61c-664ec7eab416" targetNamespace="http://schemas.microsoft.com/office/2006/metadata/properties" ma:root="true" ma:fieldsID="c6ef15f7a647deeac9119a0f780903b1" ns1:_="" ns2:_="" ns3:_="">
    <xsd:import namespace="http://schemas.microsoft.com/sharepoint/v3"/>
    <xsd:import namespace="e8eb5019-da87-4cd9-99a5-488574942f80"/>
    <xsd:import namespace="9c16dc54-5a24-4afd-a61c-664ec7eab41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  <xsd:element ref="ns2:vhqt" minOccurs="0"/>
                <xsd:element ref="ns2:g7l2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eb5019-da87-4cd9-99a5-488574942f80" elementFormDefault="qualified">
    <xsd:import namespace="http://schemas.microsoft.com/office/2006/documentManagement/types"/>
    <xsd:import namespace="http://schemas.microsoft.com/office/infopath/2007/PartnerControls"/>
    <xsd:element name="Category" ma:index="6" nillable="true" ma:displayName="Category" ma:format="Dropdown" ma:internalName="Category" ma:readOnly="false">
      <xsd:simpleType>
        <xsd:restriction base="dms:Choice">
          <xsd:enumeration value="AASHTO Presentations"/>
          <xsd:enumeration value="Annual Reports"/>
          <xsd:enumeration value="Condition of Pavement"/>
          <xsd:enumeration value="District Support Maps"/>
          <xsd:enumeration value="Maintenance Facilities"/>
          <xsd:enumeration value="Pavement Operations"/>
          <xsd:enumeration value="Pesticide"/>
          <xsd:enumeration value="Snow and Ice Maps"/>
          <xsd:enumeration value="Trek"/>
          <xsd:enumeration value="District MRP"/>
        </xsd:restriction>
      </xsd:simpleType>
    </xsd:element>
    <xsd:element name="vhqt" ma:index="11" nillable="true" ma:displayName="MRP FY" ma:internalName="vhqt">
      <xsd:simpleType>
        <xsd:restriction base="dms:Text">
          <xsd:maxLength value="255"/>
        </xsd:restriction>
      </xsd:simpleType>
    </xsd:element>
    <xsd:element name="g7l2" ma:index="12" nillable="true" ma:displayName="Text" ma:internalName="g7l2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16dc54-5a24-4afd-a61c-664ec7eab41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695BAE-8AAA-47FF-A43F-1D39DBB97494}"/>
</file>

<file path=customXml/itemProps2.xml><?xml version="1.0" encoding="utf-8"?>
<ds:datastoreItem xmlns:ds="http://schemas.openxmlformats.org/officeDocument/2006/customXml" ds:itemID="{590F6C2B-0EB0-404A-BA22-E26B900CF9FB}"/>
</file>

<file path=customXml/itemProps3.xml><?xml version="1.0" encoding="utf-8"?>
<ds:datastoreItem xmlns:ds="http://schemas.openxmlformats.org/officeDocument/2006/customXml" ds:itemID="{5ADB3F14-D183-4EBC-8A11-9282B24001D3}"/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454</TotalTime>
  <Words>818</Words>
  <Application>Microsoft Office PowerPoint</Application>
  <PresentationFormat>On-screen Show (4:3)</PresentationFormat>
  <Paragraphs>260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New Highway Maintenance Supervisor Training Course</vt:lpstr>
      <vt:lpstr>Highlights</vt:lpstr>
      <vt:lpstr>Why did NDOR need a Highway Maintenance Supervisor Training Course?</vt:lpstr>
      <vt:lpstr>How it came about:</vt:lpstr>
      <vt:lpstr>How it came about:</vt:lpstr>
      <vt:lpstr>The Pilot</vt:lpstr>
      <vt:lpstr>Course Agenda</vt:lpstr>
      <vt:lpstr>Course Agenda</vt:lpstr>
      <vt:lpstr>Course Agenda</vt:lpstr>
      <vt:lpstr>Outcome </vt:lpstr>
      <vt:lpstr>First Class</vt:lpstr>
      <vt:lpstr>Ongoing</vt:lpstr>
      <vt:lpstr>Paving the Road to Success</vt:lpstr>
      <vt:lpstr>Thank You</vt:lpstr>
    </vt:vector>
  </TitlesOfParts>
  <Company>Nebraska Dept. of Roads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Highway Maintenance Supervisor Training Course</dc:title>
  <dc:creator>dor11005</dc:creator>
  <cp:lastModifiedBy>dor11005</cp:lastModifiedBy>
  <cp:revision>48</cp:revision>
  <dcterms:created xsi:type="dcterms:W3CDTF">2011-07-14T20:36:13Z</dcterms:created>
  <dcterms:modified xsi:type="dcterms:W3CDTF">2011-07-20T16:39:55Z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0x010100F476E7FDD431B146B85EB3EEB0B8D9CA</vt:lpwstr>
  </property>
</Properties>
</file>