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  <p:sldMasterId id="2147483835" r:id="rId5"/>
    <p:sldMasterId id="2147483860" r:id="rId6"/>
    <p:sldMasterId id="2147483840" r:id="rId7"/>
  </p:sldMasterIdLst>
  <p:notesMasterIdLst>
    <p:notesMasterId r:id="rId17"/>
  </p:notesMasterIdLst>
  <p:sldIdLst>
    <p:sldId id="438" r:id="rId8"/>
    <p:sldId id="6832" r:id="rId9"/>
    <p:sldId id="6718" r:id="rId10"/>
    <p:sldId id="6720" r:id="rId11"/>
    <p:sldId id="6840" r:id="rId12"/>
    <p:sldId id="6841" r:id="rId13"/>
    <p:sldId id="6842" r:id="rId14"/>
    <p:sldId id="6845" r:id="rId15"/>
    <p:sldId id="68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DB67B8-BA51-4859-A684-2ABCB53C6A50}">
          <p14:sldIdLst>
            <p14:sldId id="438"/>
            <p14:sldId id="6832"/>
            <p14:sldId id="6718"/>
            <p14:sldId id="6720"/>
            <p14:sldId id="6840"/>
            <p14:sldId id="6841"/>
            <p14:sldId id="6842"/>
            <p14:sldId id="6845"/>
            <p14:sldId id="68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sboro, Cody" initials="GC" lastIdx="1" clrIdx="0">
    <p:extLst>
      <p:ext uri="{19B8F6BF-5375-455C-9EA6-DF929625EA0E}">
        <p15:presenceInfo xmlns:p15="http://schemas.microsoft.com/office/powerpoint/2012/main" userId="S::Cody.Goldsboro@illinois.gov::6cbc20ec-1d86-408a-b4a3-0f17ad3710b5" providerId="AD"/>
      </p:ext>
    </p:extLst>
  </p:cmAuthor>
  <p:cmAuthor id="2" name="Jeffry S. Pentzien" initials="JSP" lastIdx="40" clrIdx="1">
    <p:extLst>
      <p:ext uri="{19B8F6BF-5375-455C-9EA6-DF929625EA0E}">
        <p15:presenceInfo xmlns:p15="http://schemas.microsoft.com/office/powerpoint/2012/main" userId="S-1-5-21-573988589-191241816-2118856591-13052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5FB"/>
    <a:srgbClr val="07D1F9"/>
    <a:srgbClr val="FFC000"/>
    <a:srgbClr val="CC9900"/>
    <a:srgbClr val="F1F101"/>
    <a:srgbClr val="C5C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30A5B-957D-442D-B7ED-8A094A09A98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0B92F-1BEA-425F-BB1A-6F551AD2F35A}">
      <dgm:prSet/>
      <dgm:spPr/>
      <dgm:t>
        <a:bodyPr/>
        <a:lstStyle/>
        <a:p>
          <a:r>
            <a:rPr lang="en-US"/>
            <a:t>QC cartridges act as a tool to confirm:</a:t>
          </a:r>
        </a:p>
      </dgm:t>
    </dgm:pt>
    <dgm:pt modelId="{F0FA38B3-D398-4650-ACC4-A301439A445C}" type="parTrans" cxnId="{2752907A-E950-4495-9491-DB2953CE172B}">
      <dgm:prSet/>
      <dgm:spPr/>
      <dgm:t>
        <a:bodyPr/>
        <a:lstStyle/>
        <a:p>
          <a:endParaRPr lang="en-US"/>
        </a:p>
      </dgm:t>
    </dgm:pt>
    <dgm:pt modelId="{569BDD4A-8ACA-473A-AA83-6C7764D7E946}" type="sibTrans" cxnId="{2752907A-E950-4495-9491-DB2953CE172B}">
      <dgm:prSet/>
      <dgm:spPr/>
      <dgm:t>
        <a:bodyPr/>
        <a:lstStyle/>
        <a:p>
          <a:endParaRPr lang="en-US"/>
        </a:p>
      </dgm:t>
    </dgm:pt>
    <dgm:pt modelId="{08B771E1-DA54-4DE6-85F7-F0F217BFBC34}">
      <dgm:prSet custT="1"/>
      <dgm:spPr/>
      <dgm:t>
        <a:bodyPr/>
        <a:lstStyle/>
        <a:p>
          <a:r>
            <a:rPr lang="en-US" sz="1600" b="1"/>
            <a:t>Camera in the analyzer is aligned.</a:t>
          </a:r>
        </a:p>
      </dgm:t>
    </dgm:pt>
    <dgm:pt modelId="{76273295-F739-4CDD-A0A5-321BDF8F8719}" type="parTrans" cxnId="{D0C1F4AB-ED79-4142-95F8-1A350E6FD4A1}">
      <dgm:prSet/>
      <dgm:spPr/>
      <dgm:t>
        <a:bodyPr/>
        <a:lstStyle/>
        <a:p>
          <a:endParaRPr lang="en-US"/>
        </a:p>
      </dgm:t>
    </dgm:pt>
    <dgm:pt modelId="{12E679E1-E9CF-4A9B-9DA1-B19D6F88AE05}" type="sibTrans" cxnId="{D0C1F4AB-ED79-4142-95F8-1A350E6FD4A1}">
      <dgm:prSet/>
      <dgm:spPr/>
      <dgm:t>
        <a:bodyPr/>
        <a:lstStyle/>
        <a:p>
          <a:endParaRPr lang="en-US"/>
        </a:p>
      </dgm:t>
    </dgm:pt>
    <dgm:pt modelId="{307FD17F-BD9F-4511-BCB4-062603F0A41E}">
      <dgm:prSet custT="1"/>
      <dgm:spPr/>
      <dgm:t>
        <a:bodyPr/>
        <a:lstStyle/>
        <a:p>
          <a:r>
            <a:rPr lang="en-US" sz="1600" b="1"/>
            <a:t>Internal lighting is correct.</a:t>
          </a:r>
        </a:p>
      </dgm:t>
    </dgm:pt>
    <dgm:pt modelId="{726E99C2-9343-46E8-902A-A161E08CDC9A}" type="parTrans" cxnId="{D016D707-83A6-4C27-B9B8-E35C35A88FFA}">
      <dgm:prSet/>
      <dgm:spPr/>
      <dgm:t>
        <a:bodyPr/>
        <a:lstStyle/>
        <a:p>
          <a:endParaRPr lang="en-US"/>
        </a:p>
      </dgm:t>
    </dgm:pt>
    <dgm:pt modelId="{6B5B98F7-AC20-4F9A-A4B0-C2C0BAC30E58}" type="sibTrans" cxnId="{D016D707-83A6-4C27-B9B8-E35C35A88FFA}">
      <dgm:prSet/>
      <dgm:spPr/>
      <dgm:t>
        <a:bodyPr/>
        <a:lstStyle/>
        <a:p>
          <a:endParaRPr lang="en-US"/>
        </a:p>
      </dgm:t>
    </dgm:pt>
    <dgm:pt modelId="{57070479-DAF2-45C9-AA9D-22699F811FA7}">
      <dgm:prSet custT="1"/>
      <dgm:spPr/>
      <dgm:t>
        <a:bodyPr/>
        <a:lstStyle/>
        <a:p>
          <a:r>
            <a:rPr lang="en-US" sz="1600" b="1"/>
            <a:t>Analyzer is able to correctly interpret the test results.</a:t>
          </a:r>
        </a:p>
      </dgm:t>
    </dgm:pt>
    <dgm:pt modelId="{C6A9E867-FD32-42B5-8F9B-110F0327C7DE}" type="parTrans" cxnId="{BD69359D-EE91-4287-86E9-70DA65991AFB}">
      <dgm:prSet/>
      <dgm:spPr/>
      <dgm:t>
        <a:bodyPr/>
        <a:lstStyle/>
        <a:p>
          <a:endParaRPr lang="en-US"/>
        </a:p>
      </dgm:t>
    </dgm:pt>
    <dgm:pt modelId="{D9D901FE-7B47-4FB4-BE86-E60412EAD5D2}" type="sibTrans" cxnId="{BD69359D-EE91-4287-86E9-70DA65991AFB}">
      <dgm:prSet/>
      <dgm:spPr/>
      <dgm:t>
        <a:bodyPr/>
        <a:lstStyle/>
        <a:p>
          <a:endParaRPr lang="en-US"/>
        </a:p>
      </dgm:t>
    </dgm:pt>
    <dgm:pt modelId="{0E34C02E-686F-41E9-88E7-1ACDFB1C4E15}">
      <dgm:prSet/>
      <dgm:spPr/>
      <dgm:t>
        <a:bodyPr/>
        <a:lstStyle/>
        <a:p>
          <a:r>
            <a:rPr lang="en-US"/>
            <a:t>It is recommended that QC testing is conducted </a:t>
          </a:r>
          <a:r>
            <a:rPr lang="en-US" u="sng"/>
            <a:t>at least once on each day of testing</a:t>
          </a:r>
          <a:r>
            <a:rPr lang="en-US"/>
            <a:t> using the NQC and PQC cartridges.</a:t>
          </a:r>
        </a:p>
      </dgm:t>
    </dgm:pt>
    <dgm:pt modelId="{AC54D3F1-D680-4AB2-8959-FA9F50B040B0}" type="parTrans" cxnId="{29EE8050-41E2-40E4-88C2-6DED97A60EE9}">
      <dgm:prSet/>
      <dgm:spPr/>
      <dgm:t>
        <a:bodyPr/>
        <a:lstStyle/>
        <a:p>
          <a:endParaRPr lang="en-US"/>
        </a:p>
      </dgm:t>
    </dgm:pt>
    <dgm:pt modelId="{750C31A0-2288-4DC6-AFF8-45FC4CD83C3F}" type="sibTrans" cxnId="{29EE8050-41E2-40E4-88C2-6DED97A60EE9}">
      <dgm:prSet/>
      <dgm:spPr/>
      <dgm:t>
        <a:bodyPr/>
        <a:lstStyle/>
        <a:p>
          <a:endParaRPr lang="en-US"/>
        </a:p>
      </dgm:t>
    </dgm:pt>
    <dgm:pt modelId="{E0DD3E2B-94B4-334D-88E8-707DCCAE706B}" type="pres">
      <dgm:prSet presAssocID="{9D030A5B-957D-442D-B7ED-8A094A09A98A}" presName="Name0" presStyleCnt="0">
        <dgm:presLayoutVars>
          <dgm:dir/>
          <dgm:animLvl val="lvl"/>
          <dgm:resizeHandles val="exact"/>
        </dgm:presLayoutVars>
      </dgm:prSet>
      <dgm:spPr/>
    </dgm:pt>
    <dgm:pt modelId="{F3F066B7-EF3D-3B4D-B087-4E98603C9250}" type="pres">
      <dgm:prSet presAssocID="{0E34C02E-686F-41E9-88E7-1ACDFB1C4E15}" presName="boxAndChildren" presStyleCnt="0"/>
      <dgm:spPr/>
    </dgm:pt>
    <dgm:pt modelId="{47B742EF-26F7-D746-8067-C59B3F8AD4C4}" type="pres">
      <dgm:prSet presAssocID="{0E34C02E-686F-41E9-88E7-1ACDFB1C4E15}" presName="parentTextBox" presStyleLbl="node1" presStyleIdx="0" presStyleCnt="2"/>
      <dgm:spPr/>
    </dgm:pt>
    <dgm:pt modelId="{C25301AC-F4C4-D348-9B73-36D8AE9B1389}" type="pres">
      <dgm:prSet presAssocID="{569BDD4A-8ACA-473A-AA83-6C7764D7E946}" presName="sp" presStyleCnt="0"/>
      <dgm:spPr/>
    </dgm:pt>
    <dgm:pt modelId="{D311A065-02C3-EA40-A083-C430C94FF0FD}" type="pres">
      <dgm:prSet presAssocID="{ED30B92F-1BEA-425F-BB1A-6F551AD2F35A}" presName="arrowAndChildren" presStyleCnt="0"/>
      <dgm:spPr/>
    </dgm:pt>
    <dgm:pt modelId="{54040FD3-98E9-E746-BD19-27BA672B8CD4}" type="pres">
      <dgm:prSet presAssocID="{ED30B92F-1BEA-425F-BB1A-6F551AD2F35A}" presName="parentTextArrow" presStyleLbl="node1" presStyleIdx="0" presStyleCnt="2"/>
      <dgm:spPr/>
    </dgm:pt>
    <dgm:pt modelId="{4F3FBE30-E055-B848-8560-4F01930F6CE8}" type="pres">
      <dgm:prSet presAssocID="{ED30B92F-1BEA-425F-BB1A-6F551AD2F35A}" presName="arrow" presStyleLbl="node1" presStyleIdx="1" presStyleCnt="2"/>
      <dgm:spPr/>
    </dgm:pt>
    <dgm:pt modelId="{2069993A-03B2-1345-B4BB-BFA897A34824}" type="pres">
      <dgm:prSet presAssocID="{ED30B92F-1BEA-425F-BB1A-6F551AD2F35A}" presName="descendantArrow" presStyleCnt="0"/>
      <dgm:spPr/>
    </dgm:pt>
    <dgm:pt modelId="{2C5BBB0B-7375-ED49-82EA-D874A9BE21CC}" type="pres">
      <dgm:prSet presAssocID="{08B771E1-DA54-4DE6-85F7-F0F217BFBC34}" presName="childTextArrow" presStyleLbl="fgAccFollowNode1" presStyleIdx="0" presStyleCnt="3">
        <dgm:presLayoutVars>
          <dgm:bulletEnabled val="1"/>
        </dgm:presLayoutVars>
      </dgm:prSet>
      <dgm:spPr/>
    </dgm:pt>
    <dgm:pt modelId="{6B1C2AAB-BBD2-1A4F-8F9D-9DB317CE52EA}" type="pres">
      <dgm:prSet presAssocID="{307FD17F-BD9F-4511-BCB4-062603F0A41E}" presName="childTextArrow" presStyleLbl="fgAccFollowNode1" presStyleIdx="1" presStyleCnt="3">
        <dgm:presLayoutVars>
          <dgm:bulletEnabled val="1"/>
        </dgm:presLayoutVars>
      </dgm:prSet>
      <dgm:spPr/>
    </dgm:pt>
    <dgm:pt modelId="{8EF7D436-911D-3F43-A5F3-6E1DA57D1816}" type="pres">
      <dgm:prSet presAssocID="{57070479-DAF2-45C9-AA9D-22699F811FA7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612A6707-82A5-3943-A5DE-431C668EADEC}" type="presOf" srcId="{ED30B92F-1BEA-425F-BB1A-6F551AD2F35A}" destId="{54040FD3-98E9-E746-BD19-27BA672B8CD4}" srcOrd="0" destOrd="0" presId="urn:microsoft.com/office/officeart/2005/8/layout/process4"/>
    <dgm:cxn modelId="{D016D707-83A6-4C27-B9B8-E35C35A88FFA}" srcId="{ED30B92F-1BEA-425F-BB1A-6F551AD2F35A}" destId="{307FD17F-BD9F-4511-BCB4-062603F0A41E}" srcOrd="1" destOrd="0" parTransId="{726E99C2-9343-46E8-902A-A161E08CDC9A}" sibTransId="{6B5B98F7-AC20-4F9A-A4B0-C2C0BAC30E58}"/>
    <dgm:cxn modelId="{AC60451A-6D10-1C44-86FD-A424D0787A67}" type="presOf" srcId="{0E34C02E-686F-41E9-88E7-1ACDFB1C4E15}" destId="{47B742EF-26F7-D746-8067-C59B3F8AD4C4}" srcOrd="0" destOrd="0" presId="urn:microsoft.com/office/officeart/2005/8/layout/process4"/>
    <dgm:cxn modelId="{1AC58241-1018-1646-99CE-B875B1837905}" type="presOf" srcId="{08B771E1-DA54-4DE6-85F7-F0F217BFBC34}" destId="{2C5BBB0B-7375-ED49-82EA-D874A9BE21CC}" srcOrd="0" destOrd="0" presId="urn:microsoft.com/office/officeart/2005/8/layout/process4"/>
    <dgm:cxn modelId="{29EE8050-41E2-40E4-88C2-6DED97A60EE9}" srcId="{9D030A5B-957D-442D-B7ED-8A094A09A98A}" destId="{0E34C02E-686F-41E9-88E7-1ACDFB1C4E15}" srcOrd="1" destOrd="0" parTransId="{AC54D3F1-D680-4AB2-8959-FA9F50B040B0}" sibTransId="{750C31A0-2288-4DC6-AFF8-45FC4CD83C3F}"/>
    <dgm:cxn modelId="{63E3DB70-798D-1240-838D-4D0C3C29B256}" type="presOf" srcId="{307FD17F-BD9F-4511-BCB4-062603F0A41E}" destId="{6B1C2AAB-BBD2-1A4F-8F9D-9DB317CE52EA}" srcOrd="0" destOrd="0" presId="urn:microsoft.com/office/officeart/2005/8/layout/process4"/>
    <dgm:cxn modelId="{2752907A-E950-4495-9491-DB2953CE172B}" srcId="{9D030A5B-957D-442D-B7ED-8A094A09A98A}" destId="{ED30B92F-1BEA-425F-BB1A-6F551AD2F35A}" srcOrd="0" destOrd="0" parTransId="{F0FA38B3-D398-4650-ACC4-A301439A445C}" sibTransId="{569BDD4A-8ACA-473A-AA83-6C7764D7E946}"/>
    <dgm:cxn modelId="{4B593695-A3CC-C045-B3B4-F79515CCF992}" type="presOf" srcId="{57070479-DAF2-45C9-AA9D-22699F811FA7}" destId="{8EF7D436-911D-3F43-A5F3-6E1DA57D1816}" srcOrd="0" destOrd="0" presId="urn:microsoft.com/office/officeart/2005/8/layout/process4"/>
    <dgm:cxn modelId="{BD69359D-EE91-4287-86E9-70DA65991AFB}" srcId="{ED30B92F-1BEA-425F-BB1A-6F551AD2F35A}" destId="{57070479-DAF2-45C9-AA9D-22699F811FA7}" srcOrd="2" destOrd="0" parTransId="{C6A9E867-FD32-42B5-8F9B-110F0327C7DE}" sibTransId="{D9D901FE-7B47-4FB4-BE86-E60412EAD5D2}"/>
    <dgm:cxn modelId="{B195F2A2-2878-384A-8ACD-C110A3D05DA6}" type="presOf" srcId="{ED30B92F-1BEA-425F-BB1A-6F551AD2F35A}" destId="{4F3FBE30-E055-B848-8560-4F01930F6CE8}" srcOrd="1" destOrd="0" presId="urn:microsoft.com/office/officeart/2005/8/layout/process4"/>
    <dgm:cxn modelId="{D0C1F4AB-ED79-4142-95F8-1A350E6FD4A1}" srcId="{ED30B92F-1BEA-425F-BB1A-6F551AD2F35A}" destId="{08B771E1-DA54-4DE6-85F7-F0F217BFBC34}" srcOrd="0" destOrd="0" parTransId="{76273295-F739-4CDD-A0A5-321BDF8F8719}" sibTransId="{12E679E1-E9CF-4A9B-9DA1-B19D6F88AE05}"/>
    <dgm:cxn modelId="{D2AC92FC-D3FD-1F47-B1CE-DBA6681353A2}" type="presOf" srcId="{9D030A5B-957D-442D-B7ED-8A094A09A98A}" destId="{E0DD3E2B-94B4-334D-88E8-707DCCAE706B}" srcOrd="0" destOrd="0" presId="urn:microsoft.com/office/officeart/2005/8/layout/process4"/>
    <dgm:cxn modelId="{63C89BD6-BFAA-B449-A064-86BBEA39CF56}" type="presParOf" srcId="{E0DD3E2B-94B4-334D-88E8-707DCCAE706B}" destId="{F3F066B7-EF3D-3B4D-B087-4E98603C9250}" srcOrd="0" destOrd="0" presId="urn:microsoft.com/office/officeart/2005/8/layout/process4"/>
    <dgm:cxn modelId="{328803D1-79D5-EB4E-BE53-CE5442FBAFE5}" type="presParOf" srcId="{F3F066B7-EF3D-3B4D-B087-4E98603C9250}" destId="{47B742EF-26F7-D746-8067-C59B3F8AD4C4}" srcOrd="0" destOrd="0" presId="urn:microsoft.com/office/officeart/2005/8/layout/process4"/>
    <dgm:cxn modelId="{C4DF5D7A-8725-6D48-9E27-9FDDE6A5FA88}" type="presParOf" srcId="{E0DD3E2B-94B4-334D-88E8-707DCCAE706B}" destId="{C25301AC-F4C4-D348-9B73-36D8AE9B1389}" srcOrd="1" destOrd="0" presId="urn:microsoft.com/office/officeart/2005/8/layout/process4"/>
    <dgm:cxn modelId="{61F3725D-4C62-BF42-82FB-D002BC2BE7D1}" type="presParOf" srcId="{E0DD3E2B-94B4-334D-88E8-707DCCAE706B}" destId="{D311A065-02C3-EA40-A083-C430C94FF0FD}" srcOrd="2" destOrd="0" presId="urn:microsoft.com/office/officeart/2005/8/layout/process4"/>
    <dgm:cxn modelId="{38DD4249-486A-0B47-8305-FD4D9F77702C}" type="presParOf" srcId="{D311A065-02C3-EA40-A083-C430C94FF0FD}" destId="{54040FD3-98E9-E746-BD19-27BA672B8CD4}" srcOrd="0" destOrd="0" presId="urn:microsoft.com/office/officeart/2005/8/layout/process4"/>
    <dgm:cxn modelId="{0D41F818-AA10-7A4A-B8CA-EDEFDB664DB0}" type="presParOf" srcId="{D311A065-02C3-EA40-A083-C430C94FF0FD}" destId="{4F3FBE30-E055-B848-8560-4F01930F6CE8}" srcOrd="1" destOrd="0" presId="urn:microsoft.com/office/officeart/2005/8/layout/process4"/>
    <dgm:cxn modelId="{8EF3C545-BFE5-BB4E-99A0-287E2BFBF81A}" type="presParOf" srcId="{D311A065-02C3-EA40-A083-C430C94FF0FD}" destId="{2069993A-03B2-1345-B4BB-BFA897A34824}" srcOrd="2" destOrd="0" presId="urn:microsoft.com/office/officeart/2005/8/layout/process4"/>
    <dgm:cxn modelId="{86F28CFC-5F96-C741-8284-1D9A143B9EC6}" type="presParOf" srcId="{2069993A-03B2-1345-B4BB-BFA897A34824}" destId="{2C5BBB0B-7375-ED49-82EA-D874A9BE21CC}" srcOrd="0" destOrd="0" presId="urn:microsoft.com/office/officeart/2005/8/layout/process4"/>
    <dgm:cxn modelId="{AA0B1420-6BCB-E945-A61C-4C92A2E3F17E}" type="presParOf" srcId="{2069993A-03B2-1345-B4BB-BFA897A34824}" destId="{6B1C2AAB-BBD2-1A4F-8F9D-9DB317CE52EA}" srcOrd="1" destOrd="0" presId="urn:microsoft.com/office/officeart/2005/8/layout/process4"/>
    <dgm:cxn modelId="{DF642643-DCC1-684B-8146-7EE3BFFFA33C}" type="presParOf" srcId="{2069993A-03B2-1345-B4BB-BFA897A34824}" destId="{8EF7D436-911D-3F43-A5F3-6E1DA57D1816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742EF-26F7-D746-8067-C59B3F8AD4C4}">
      <dsp:nvSpPr>
        <dsp:cNvPr id="0" name=""/>
        <dsp:cNvSpPr/>
      </dsp:nvSpPr>
      <dsp:spPr>
        <a:xfrm>
          <a:off x="0" y="2924279"/>
          <a:ext cx="5592213" cy="1918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is recommended that QC testing is conducted </a:t>
          </a:r>
          <a:r>
            <a:rPr lang="en-US" sz="2600" u="sng" kern="1200"/>
            <a:t>at least once on each day of testing</a:t>
          </a:r>
          <a:r>
            <a:rPr lang="en-US" sz="2600" kern="1200"/>
            <a:t> using the NQC and PQC cartridges.</a:t>
          </a:r>
        </a:p>
      </dsp:txBody>
      <dsp:txXfrm>
        <a:off x="0" y="2924279"/>
        <a:ext cx="5592213" cy="1918643"/>
      </dsp:txXfrm>
    </dsp:sp>
    <dsp:sp modelId="{4F3FBE30-E055-B848-8560-4F01930F6CE8}">
      <dsp:nvSpPr>
        <dsp:cNvPr id="0" name=""/>
        <dsp:cNvSpPr/>
      </dsp:nvSpPr>
      <dsp:spPr>
        <a:xfrm rot="10800000">
          <a:off x="0" y="2184"/>
          <a:ext cx="5592213" cy="29508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QC cartridges act as a tool to confirm:</a:t>
          </a:r>
        </a:p>
      </dsp:txBody>
      <dsp:txXfrm rot="-10800000">
        <a:off x="0" y="2184"/>
        <a:ext cx="5592213" cy="1035756"/>
      </dsp:txXfrm>
    </dsp:sp>
    <dsp:sp modelId="{2C5BBB0B-7375-ED49-82EA-D874A9BE21CC}">
      <dsp:nvSpPr>
        <dsp:cNvPr id="0" name=""/>
        <dsp:cNvSpPr/>
      </dsp:nvSpPr>
      <dsp:spPr>
        <a:xfrm>
          <a:off x="2730" y="1037941"/>
          <a:ext cx="1862250" cy="8823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Camera in the analyzer is aligned.</a:t>
          </a:r>
        </a:p>
      </dsp:txBody>
      <dsp:txXfrm>
        <a:off x="2730" y="1037941"/>
        <a:ext cx="1862250" cy="882311"/>
      </dsp:txXfrm>
    </dsp:sp>
    <dsp:sp modelId="{6B1C2AAB-BBD2-1A4F-8F9D-9DB317CE52EA}">
      <dsp:nvSpPr>
        <dsp:cNvPr id="0" name=""/>
        <dsp:cNvSpPr/>
      </dsp:nvSpPr>
      <dsp:spPr>
        <a:xfrm>
          <a:off x="1864981" y="1037941"/>
          <a:ext cx="1862250" cy="8823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Internal lighting is correct.</a:t>
          </a:r>
        </a:p>
      </dsp:txBody>
      <dsp:txXfrm>
        <a:off x="1864981" y="1037941"/>
        <a:ext cx="1862250" cy="882311"/>
      </dsp:txXfrm>
    </dsp:sp>
    <dsp:sp modelId="{8EF7D436-911D-3F43-A5F3-6E1DA57D1816}">
      <dsp:nvSpPr>
        <dsp:cNvPr id="0" name=""/>
        <dsp:cNvSpPr/>
      </dsp:nvSpPr>
      <dsp:spPr>
        <a:xfrm>
          <a:off x="3727231" y="1037941"/>
          <a:ext cx="1862250" cy="8823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Analyzer is able to correctly interpret the test results.</a:t>
          </a:r>
        </a:p>
      </dsp:txBody>
      <dsp:txXfrm>
        <a:off x="3727231" y="1037941"/>
        <a:ext cx="1862250" cy="882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73BB5-F26D-40E7-A65C-F09D968B4919}" type="datetimeFigureOut">
              <a:rPr lang="en-US" smtClean="0"/>
              <a:t>2/23/25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7E31-5639-417B-BA83-C9039715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A7E31-5639-417B-BA83-C903971558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Mark…. Does this after group does their on-hands test from beginning to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A7E31-5639-417B-BA83-C903971558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0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9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7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A7E31-5639-417B-BA83-C903971558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A7E31-5639-417B-BA83-C903971558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5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B0092F8-1DF5-4DAF-8496-1061438E91B0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FD8-D2B7-47B2-AAEE-992B63D17DA9}" type="datetime1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3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C5E-DCDF-4A4D-847E-7139CB0712F0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A74A-AFEE-4B9A-8444-E09FF886E739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ADAA-91F4-46C4-8DB8-FD879A9C24CD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8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09D-6FFE-496B-BC8A-9F766DE191EB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6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BF69-FFA9-4FD2-AB8C-F803CF4CC474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66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E949-4E4A-4B22-9675-3E4960DB36E8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78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BE2C-B29D-447F-908F-E0E9E738ECDA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57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-12700"/>
            <a:ext cx="12206400" cy="42384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Titelplatzhalter 11"/>
          <p:cNvSpPr>
            <a:spLocks noGrp="1"/>
          </p:cNvSpPr>
          <p:nvPr>
            <p:ph type="title" hasCustomPrompt="1"/>
          </p:nvPr>
        </p:nvSpPr>
        <p:spPr>
          <a:xfrm>
            <a:off x="681600" y="4931089"/>
            <a:ext cx="10839417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4000" baseline="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Presentation title 30 </a:t>
            </a:r>
            <a:r>
              <a:rPr lang="en-US" noProof="0" err="1"/>
              <a:t>pt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81601" y="5617591"/>
            <a:ext cx="10839417" cy="400110"/>
          </a:xfrm>
        </p:spPr>
        <p:txBody>
          <a:bodyPr anchor="t" anchorCtr="0">
            <a:spAutoFit/>
          </a:bodyPr>
          <a:lstStyle>
            <a:lvl1pPr marL="0" indent="0">
              <a:buNone/>
              <a:defRPr sz="20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Subtitle 15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5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8944-69F5-4C9A-94DE-AE65363BA8C9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8944-69F5-4C9A-94DE-AE65363BA8C9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97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548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87" y="679102"/>
            <a:ext cx="10736239" cy="582804"/>
          </a:xfrm>
        </p:spPr>
        <p:txBody>
          <a:bodyPr/>
          <a:lstStyle>
            <a:lvl1pPr algn="ctr">
              <a:defRPr>
                <a:solidFill>
                  <a:srgbClr val="0056A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78" y="1583140"/>
            <a:ext cx="10699845" cy="4386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5BC04DB5-ADD4-48D3-BFD7-6B6D699FCA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066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 field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Single text field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1600" y="1804800"/>
            <a:ext cx="10838400" cy="4876800"/>
          </a:xfrm>
        </p:spPr>
        <p:txBody>
          <a:bodyPr/>
          <a:lstStyle/>
          <a:p>
            <a:pPr lvl="0"/>
            <a:r>
              <a:rPr lang="en-US" noProof="0" err="1"/>
              <a:t>Formatvorlagen</a:t>
            </a:r>
            <a:r>
              <a:rPr lang="en-US" noProof="0"/>
              <a:t> des </a:t>
            </a:r>
            <a:r>
              <a:rPr lang="en-US" noProof="0" err="1"/>
              <a:t>Textmasters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1600" y="6216271"/>
            <a:ext cx="10838400" cy="164148"/>
          </a:xfrm>
        </p:spPr>
        <p:txBody>
          <a:bodyPr wrap="square">
            <a:spAutoFit/>
          </a:bodyPr>
          <a:lstStyle>
            <a:lvl1pPr marL="0" indent="0">
              <a:buNone/>
              <a:defRPr sz="1067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US" noProof="0"/>
              <a:t>Footer for references</a:t>
            </a:r>
          </a:p>
        </p:txBody>
      </p:sp>
    </p:spTree>
    <p:extLst>
      <p:ext uri="{BB962C8B-B14F-4D97-AF65-F5344CB8AC3E}">
        <p14:creationId xmlns:p14="http://schemas.microsoft.com/office/powerpoint/2010/main" val="83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1600" y="652801"/>
            <a:ext cx="5323200" cy="44798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and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1600" y="1804800"/>
            <a:ext cx="5323200" cy="4128000"/>
          </a:xfrm>
        </p:spPr>
        <p:txBody>
          <a:bodyPr/>
          <a:lstStyle/>
          <a:p>
            <a:pPr lvl="0"/>
            <a:r>
              <a:rPr lang="en-US" noProof="0" err="1"/>
              <a:t>Formatvorlagen</a:t>
            </a:r>
            <a:r>
              <a:rPr lang="en-US" noProof="0"/>
              <a:t> des </a:t>
            </a:r>
            <a:r>
              <a:rPr lang="en-US" noProof="0" err="1"/>
              <a:t>Textmasters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1600" y="6216271"/>
            <a:ext cx="5323200" cy="164148"/>
          </a:xfrm>
        </p:spPr>
        <p:txBody>
          <a:bodyPr>
            <a:spAutoFit/>
          </a:bodyPr>
          <a:lstStyle>
            <a:lvl1pPr marL="0" indent="0">
              <a:buNone/>
              <a:defRPr sz="1067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US" noProof="0"/>
              <a:t>Footer for references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4"/>
          </p:nvPr>
        </p:nvSpPr>
        <p:spPr>
          <a:xfrm>
            <a:off x="6580800" y="0"/>
            <a:ext cx="56112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3437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6256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1600" y="652801"/>
            <a:ext cx="5323200" cy="44798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and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201600" y="1804800"/>
            <a:ext cx="5323200" cy="4128000"/>
          </a:xfrm>
        </p:spPr>
        <p:txBody>
          <a:bodyPr/>
          <a:lstStyle/>
          <a:p>
            <a:pPr lvl="0"/>
            <a:r>
              <a:rPr lang="en-US" noProof="0" err="1"/>
              <a:t>Formatvorlagen</a:t>
            </a:r>
            <a:r>
              <a:rPr lang="en-US" noProof="0"/>
              <a:t> des </a:t>
            </a:r>
            <a:r>
              <a:rPr lang="en-US" noProof="0" err="1"/>
              <a:t>Textmasters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01600" y="6216271"/>
            <a:ext cx="5323200" cy="164148"/>
          </a:xfrm>
        </p:spPr>
        <p:txBody>
          <a:bodyPr>
            <a:spAutoFit/>
          </a:bodyPr>
          <a:lstStyle>
            <a:lvl1pPr marL="0" indent="0">
              <a:buNone/>
              <a:defRPr sz="1067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US" noProof="0"/>
              <a:t>Footer for references</a:t>
            </a:r>
          </a:p>
        </p:txBody>
      </p:sp>
    </p:spTree>
    <p:extLst>
      <p:ext uri="{BB962C8B-B14F-4D97-AF65-F5344CB8AC3E}">
        <p14:creationId xmlns:p14="http://schemas.microsoft.com/office/powerpoint/2010/main" val="2418253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ield with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1600" y="652801"/>
            <a:ext cx="3408000" cy="44798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and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1600" y="1804800"/>
            <a:ext cx="3408000" cy="4128000"/>
          </a:xfrm>
        </p:spPr>
        <p:txBody>
          <a:bodyPr/>
          <a:lstStyle/>
          <a:p>
            <a:pPr lvl="0"/>
            <a:r>
              <a:rPr lang="en-US" noProof="0" err="1"/>
              <a:t>Formatvorlagen</a:t>
            </a:r>
            <a:r>
              <a:rPr lang="en-US" noProof="0"/>
              <a:t> des </a:t>
            </a:r>
            <a:r>
              <a:rPr lang="en-US" noProof="0" err="1"/>
              <a:t>Textmasters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1600" y="6216271"/>
            <a:ext cx="3408000" cy="164148"/>
          </a:xfrm>
        </p:spPr>
        <p:txBody>
          <a:bodyPr>
            <a:spAutoFit/>
          </a:bodyPr>
          <a:lstStyle>
            <a:lvl1pPr marL="0" indent="0">
              <a:buNone/>
              <a:defRPr sz="1067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US" noProof="0"/>
              <a:t>Footer for references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665601" y="0"/>
            <a:ext cx="7526399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0406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with tex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5264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21600" y="652801"/>
            <a:ext cx="3408000" cy="44798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and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1600" y="1804800"/>
            <a:ext cx="3408000" cy="4128000"/>
          </a:xfrm>
        </p:spPr>
        <p:txBody>
          <a:bodyPr/>
          <a:lstStyle/>
          <a:p>
            <a:pPr lvl="0"/>
            <a:r>
              <a:rPr lang="en-US" noProof="0" err="1"/>
              <a:t>Formatvorlagen</a:t>
            </a:r>
            <a:r>
              <a:rPr lang="en-US" noProof="0"/>
              <a:t> des </a:t>
            </a:r>
            <a:r>
              <a:rPr lang="en-US" noProof="0" err="1"/>
              <a:t>Textmasters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1600" y="6216001"/>
            <a:ext cx="3408000" cy="164148"/>
          </a:xfrm>
        </p:spPr>
        <p:txBody>
          <a:bodyPr>
            <a:spAutoFit/>
          </a:bodyPr>
          <a:lstStyle>
            <a:lvl1pPr marL="0" indent="0">
              <a:buNone/>
              <a:defRPr sz="1067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US" noProof="0"/>
              <a:t>Footer for references</a:t>
            </a:r>
          </a:p>
        </p:txBody>
      </p:sp>
    </p:spTree>
    <p:extLst>
      <p:ext uri="{BB962C8B-B14F-4D97-AF65-F5344CB8AC3E}">
        <p14:creationId xmlns:p14="http://schemas.microsoft.com/office/powerpoint/2010/main" val="3875943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field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1600" y="652801"/>
            <a:ext cx="7123200" cy="44798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and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1600" y="1804800"/>
            <a:ext cx="7123200" cy="4128000"/>
          </a:xfrm>
        </p:spPr>
        <p:txBody>
          <a:bodyPr/>
          <a:lstStyle/>
          <a:p>
            <a:pPr lvl="0"/>
            <a:r>
              <a:rPr lang="en-US" noProof="0" err="1"/>
              <a:t>Formatvorlagen</a:t>
            </a:r>
            <a:r>
              <a:rPr lang="en-US" noProof="0"/>
              <a:t> des </a:t>
            </a:r>
            <a:r>
              <a:rPr lang="en-US" noProof="0" err="1"/>
              <a:t>Textmasters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1600" y="6216271"/>
            <a:ext cx="7123200" cy="164148"/>
          </a:xfrm>
        </p:spPr>
        <p:txBody>
          <a:bodyPr>
            <a:spAutoFit/>
          </a:bodyPr>
          <a:lstStyle>
            <a:lvl1pPr marL="0" indent="0">
              <a:buNone/>
              <a:defRPr sz="1067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US" noProof="0"/>
              <a:t>Footer for references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4"/>
          </p:nvPr>
        </p:nvSpPr>
        <p:spPr>
          <a:xfrm>
            <a:off x="8389267" y="0"/>
            <a:ext cx="3802732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8261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ig tex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2600" y="652801"/>
            <a:ext cx="7123200" cy="44798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Text and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2600" y="1804800"/>
            <a:ext cx="7123200" cy="4128000"/>
          </a:xfrm>
        </p:spPr>
        <p:txBody>
          <a:bodyPr/>
          <a:lstStyle/>
          <a:p>
            <a:pPr lvl="0"/>
            <a:r>
              <a:rPr lang="en-US" noProof="0" err="1"/>
              <a:t>Formatvorlagen</a:t>
            </a:r>
            <a:r>
              <a:rPr lang="en-US" noProof="0"/>
              <a:t> des </a:t>
            </a:r>
            <a:r>
              <a:rPr lang="en-US" noProof="0" err="1"/>
              <a:t>Textmasters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92600" y="6216271"/>
            <a:ext cx="7123200" cy="164148"/>
          </a:xfrm>
        </p:spPr>
        <p:txBody>
          <a:bodyPr>
            <a:spAutoFit/>
          </a:bodyPr>
          <a:lstStyle>
            <a:lvl1pPr marL="0" indent="0">
              <a:buNone/>
              <a:defRPr sz="1067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US" noProof="0"/>
              <a:t>Footer for references</a:t>
            </a:r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016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noProof="0" err="1"/>
              <a:t>Bild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auf Symbol </a:t>
            </a:r>
            <a:r>
              <a:rPr lang="en-US" noProof="0" err="1"/>
              <a:t>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494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1301-9946-4F8C-8BB3-2D4138A1F645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8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ex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9"/>
          <p:cNvSpPr>
            <a:spLocks noGrp="1"/>
          </p:cNvSpPr>
          <p:nvPr>
            <p:ph idx="10" hasCustomPrompt="1"/>
          </p:nvPr>
        </p:nvSpPr>
        <p:spPr>
          <a:xfrm>
            <a:off x="681600" y="1804801"/>
            <a:ext cx="10755787" cy="1553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5333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question or comment</a:t>
            </a:r>
          </a:p>
        </p:txBody>
      </p:sp>
    </p:spTree>
    <p:extLst>
      <p:ext uri="{BB962C8B-B14F-4D97-AF65-F5344CB8AC3E}">
        <p14:creationId xmlns:p14="http://schemas.microsoft.com/office/powerpoint/2010/main" val="684557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4" hasCustomPrompt="1"/>
          </p:nvPr>
        </p:nvSpPr>
        <p:spPr>
          <a:xfrm>
            <a:off x="681600" y="1804801"/>
            <a:ext cx="10838400" cy="66195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1600" y="652801"/>
            <a:ext cx="10838400" cy="4479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3200" b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noProof="0">
                <a:solidFill>
                  <a:srgbClr val="333333"/>
                </a:solidFill>
              </a:rPr>
              <a:t>Thank you for your attention.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09" y="5131157"/>
            <a:ext cx="2580352" cy="1335332"/>
          </a:xfrm>
          <a:prstGeom prst="rect">
            <a:avLst/>
          </a:prstGeom>
        </p:spPr>
      </p:pic>
      <p:sp>
        <p:nvSpPr>
          <p:cNvPr id="7" name="Textfeld 10"/>
          <p:cNvSpPr txBox="1"/>
          <p:nvPr userDrawn="1"/>
        </p:nvSpPr>
        <p:spPr>
          <a:xfrm>
            <a:off x="681601" y="4899015"/>
            <a:ext cx="5319151" cy="135460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rtl="0">
              <a:lnSpc>
                <a:spcPct val="100000"/>
              </a:lnSpc>
            </a:pP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Intoximeters, </a:t>
            </a:r>
            <a:r>
              <a:rPr lang="en-US" sz="1467" b="0" i="0" u="none" strike="noStrike" kern="1200" baseline="0" noProof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Inc</a:t>
            </a:r>
            <a:endParaRPr lang="en-US" sz="1467" b="0" i="0" u="none" strike="noStrike" kern="1200" baseline="0" noProof="0">
              <a:solidFill>
                <a:srgbClr val="333333"/>
              </a:solidFill>
              <a:latin typeface="Calibri" pitchFamily="34" charset="0"/>
              <a:ea typeface="+mn-ea"/>
              <a:cs typeface="+mn-cs"/>
            </a:endParaRPr>
          </a:p>
          <a:p>
            <a:pPr rtl="0">
              <a:lnSpc>
                <a:spcPct val="100000"/>
              </a:lnSpc>
            </a:pP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2081 Craig Road</a:t>
            </a:r>
          </a:p>
          <a:p>
            <a:pPr rtl="0">
              <a:lnSpc>
                <a:spcPct val="100000"/>
              </a:lnSpc>
            </a:pP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St. Louis, Missouri 63146, USA</a:t>
            </a:r>
          </a:p>
          <a:p>
            <a:pPr marL="0" marR="0" indent="0" algn="l" defTabSz="609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24" algn="l"/>
              </a:tabLst>
              <a:defRPr/>
            </a:pPr>
            <a:r>
              <a:rPr lang="en-US" sz="1333" b="0" i="0" u="none" strike="noStrike" kern="1200" baseline="0" noProof="0">
                <a:solidFill>
                  <a:srgbClr val="333333"/>
                </a:solidFill>
                <a:latin typeface="Wingdings" pitchFamily="2" charset="2"/>
                <a:ea typeface="+mn-ea"/>
                <a:cs typeface="+mn-cs"/>
              </a:rPr>
              <a:t>( </a:t>
            </a: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+1 314 429 4000</a:t>
            </a:r>
          </a:p>
          <a:p>
            <a:pPr marL="0" marR="0" indent="0" algn="l" defTabSz="609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sales@intox.com</a:t>
            </a:r>
            <a:b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1467" b="1" noProof="0">
                <a:ln w="12700">
                  <a:noFill/>
                  <a:prstDash val="solid"/>
                </a:ln>
                <a:solidFill>
                  <a:srgbClr val="333333"/>
                </a:solidFill>
                <a:latin typeface="Calibri" pitchFamily="34" charset="0"/>
              </a:rPr>
              <a:t>www.intox.com</a:t>
            </a:r>
          </a:p>
        </p:txBody>
      </p:sp>
    </p:spTree>
    <p:extLst>
      <p:ext uri="{BB962C8B-B14F-4D97-AF65-F5344CB8AC3E}">
        <p14:creationId xmlns:p14="http://schemas.microsoft.com/office/powerpoint/2010/main" val="201153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81601" y="4899015"/>
            <a:ext cx="5319151" cy="135460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rtl="0">
              <a:lnSpc>
                <a:spcPct val="100000"/>
              </a:lnSpc>
            </a:pP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Intoximeters, </a:t>
            </a:r>
            <a:r>
              <a:rPr lang="en-US" sz="1467" b="0" i="0" u="none" strike="noStrike" kern="1200" baseline="0" noProof="0" err="1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Inc</a:t>
            </a:r>
            <a:endParaRPr lang="en-US" sz="1467" b="0" i="0" u="none" strike="noStrike" kern="1200" baseline="0" noProof="0">
              <a:solidFill>
                <a:srgbClr val="333333"/>
              </a:solidFill>
              <a:latin typeface="Calibri" pitchFamily="34" charset="0"/>
              <a:ea typeface="+mn-ea"/>
              <a:cs typeface="+mn-cs"/>
            </a:endParaRPr>
          </a:p>
          <a:p>
            <a:pPr rtl="0">
              <a:lnSpc>
                <a:spcPct val="100000"/>
              </a:lnSpc>
            </a:pP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2081 Craig Road</a:t>
            </a:r>
          </a:p>
          <a:p>
            <a:pPr rtl="0">
              <a:lnSpc>
                <a:spcPct val="100000"/>
              </a:lnSpc>
            </a:pP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St. Louis, Missouri 63146, USA</a:t>
            </a:r>
          </a:p>
          <a:p>
            <a:pPr marL="0" marR="0" indent="0" algn="l" defTabSz="609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24" algn="l"/>
              </a:tabLst>
              <a:defRPr/>
            </a:pPr>
            <a:r>
              <a:rPr lang="en-US" sz="1333" b="0" i="0" u="none" strike="noStrike" kern="1200" baseline="0" noProof="0">
                <a:solidFill>
                  <a:srgbClr val="333333"/>
                </a:solidFill>
                <a:latin typeface="Wingdings" pitchFamily="2" charset="2"/>
                <a:ea typeface="+mn-ea"/>
                <a:cs typeface="+mn-cs"/>
              </a:rPr>
              <a:t>( </a:t>
            </a: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+1 314 429 4000</a:t>
            </a:r>
          </a:p>
          <a:p>
            <a:pPr marL="0" marR="0" indent="0" algn="l" defTabSz="6095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  <a:t>sales@intox.com</a:t>
            </a:r>
            <a:br>
              <a:rPr lang="en-US" sz="1467" b="0" i="0" u="none" strike="noStrike" kern="1200" baseline="0" noProof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1467" b="1" noProof="0">
                <a:ln w="12700">
                  <a:noFill/>
                  <a:prstDash val="solid"/>
                </a:ln>
                <a:solidFill>
                  <a:srgbClr val="333333"/>
                </a:solidFill>
                <a:latin typeface="Calibri" pitchFamily="34" charset="0"/>
              </a:rPr>
              <a:t>www.intox.com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1600" y="652801"/>
            <a:ext cx="10838400" cy="4479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sz="3200" b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noProof="0">
                <a:solidFill>
                  <a:srgbClr val="333333"/>
                </a:solidFill>
              </a:rPr>
              <a:t>Thank you for your attention.</a:t>
            </a:r>
          </a:p>
        </p:txBody>
      </p:sp>
      <p:sp>
        <p:nvSpPr>
          <p:cNvPr id="9" name="Inhaltsplatzhalter 9"/>
          <p:cNvSpPr>
            <a:spLocks noGrp="1"/>
          </p:cNvSpPr>
          <p:nvPr>
            <p:ph sz="quarter" idx="14" hasCustomPrompt="1"/>
          </p:nvPr>
        </p:nvSpPr>
        <p:spPr>
          <a:xfrm>
            <a:off x="681600" y="1804801"/>
            <a:ext cx="10838400" cy="66195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09" y="5131157"/>
            <a:ext cx="2580352" cy="13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02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888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87" y="679102"/>
            <a:ext cx="10736239" cy="582804"/>
          </a:xfrm>
        </p:spPr>
        <p:txBody>
          <a:bodyPr/>
          <a:lstStyle>
            <a:lvl1pPr algn="ctr">
              <a:defRPr>
                <a:solidFill>
                  <a:srgbClr val="0056A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78" y="1583140"/>
            <a:ext cx="10699845" cy="4386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B90380DF-3C5F-4E48-BCD6-C458DC2108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24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530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3400"/>
            <a:ext cx="113792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100BBD1F-F6D7-460B-A83B-52410AD7CB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6EE4-AAE8-4273-A1A6-1D3998D4E100}" type="datetime1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98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F389-719E-4D9E-8BC5-0318519F7686}" type="datetime1">
              <a:rPr lang="en-US" smtClean="0"/>
              <a:t>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28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0A2A-9FB7-47EA-B595-E3228C8B5840}" type="datetime1">
              <a:rPr lang="en-US" smtClean="0"/>
              <a:t>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5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C1C5-363F-457D-B21E-4A835F01613C}" type="datetime1">
              <a:rPr lang="en-US" smtClean="0"/>
              <a:t>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50F7-FBE0-4941-9C18-4F5234276883}" type="datetime1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6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1582-9433-44C1-8F5D-8F766EC9BFA0}" type="datetime1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454D-E7FA-476A-8459-3A626E8F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9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35FFAB-6FE7-4D10-8641-BD85BF999C41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47454D-E7FA-476A-8459-3A626E8F7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86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46" r:id="rId18"/>
    <p:sldLayoutId id="2147483871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690563"/>
            <a:ext cx="10807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367" y="1597026"/>
            <a:ext cx="10795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2032000" y="1066800"/>
            <a:ext cx="9550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200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114367" y="64325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68F71752-9737-45BE-9288-ADD009C3E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4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n-ea"/>
          <a:cs typeface="+mn-cs"/>
        </a:defRPr>
      </a:lvl1pPr>
      <a:lvl2pPr marL="287338" indent="-173038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003366"/>
          </a:solidFill>
          <a:latin typeface="+mj-lt"/>
        </a:defRPr>
      </a:lvl2pPr>
      <a:lvl3pPr marL="627063" indent="-17303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400">
          <a:solidFill>
            <a:srgbClr val="003366"/>
          </a:solidFill>
          <a:latin typeface="+mj-lt"/>
        </a:defRPr>
      </a:lvl3pPr>
      <a:lvl4pPr marL="1031875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rgbClr val="003366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000">
          <a:solidFill>
            <a:srgbClr val="003366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1"/>
          <p:cNvSpPr>
            <a:spLocks noGrp="1"/>
          </p:cNvSpPr>
          <p:nvPr>
            <p:ph type="title"/>
          </p:nvPr>
        </p:nvSpPr>
        <p:spPr>
          <a:xfrm>
            <a:off x="681600" y="652801"/>
            <a:ext cx="10838400" cy="4479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err="1"/>
              <a:t>Mastertitelformat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20" name="Textplatzhalter 19"/>
          <p:cNvSpPr>
            <a:spLocks noGrp="1"/>
          </p:cNvSpPr>
          <p:nvPr>
            <p:ph type="body" idx="1"/>
          </p:nvPr>
        </p:nvSpPr>
        <p:spPr>
          <a:xfrm>
            <a:off x="681600" y="1804799"/>
            <a:ext cx="108384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err="1"/>
              <a:t>Textmasterformat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90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</p:sldLayoutIdLst>
  <p:hf sldNum="0" hdr="0" ftr="0" dt="0"/>
  <p:txStyles>
    <p:titleStyle>
      <a:lvl1pPr algn="l" defTabSz="609533" rtl="0" eaLnBrk="1" latinLnBrk="0" hangingPunct="1">
        <a:lnSpc>
          <a:spcPct val="80000"/>
        </a:lnSpc>
        <a:spcBef>
          <a:spcPct val="0"/>
        </a:spcBef>
        <a:buNone/>
        <a:defRPr sz="4000" b="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59794" indent="-359794" algn="l" defTabSz="609533" rtl="0" eaLnBrk="1" latinLnBrk="0" hangingPunct="1">
        <a:spcBef>
          <a:spcPts val="8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2533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840223" indent="-366143" algn="l" defTabSz="609533" rtl="0" eaLnBrk="1" latinLnBrk="0" hangingPunct="1">
        <a:spcBef>
          <a:spcPts val="800"/>
        </a:spcBef>
        <a:spcAft>
          <a:spcPts val="0"/>
        </a:spcAft>
        <a:buClr>
          <a:schemeClr val="accent3">
            <a:lumMod val="50000"/>
          </a:schemeClr>
        </a:buClr>
        <a:buSzPct val="100000"/>
        <a:buFont typeface="Arial"/>
        <a:buChar char="•"/>
        <a:defRPr sz="2267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314304" indent="-353444" algn="l" defTabSz="609533" rtl="0" eaLnBrk="1" latinLnBrk="0" hangingPunct="1">
        <a:spcBef>
          <a:spcPts val="800"/>
        </a:spcBef>
        <a:spcAft>
          <a:spcPts val="0"/>
        </a:spcAft>
        <a:buClr>
          <a:schemeClr val="accent3">
            <a:lumMod val="50000"/>
          </a:schemeClr>
        </a:buClr>
        <a:buSzPct val="100000"/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314304" indent="-353444" algn="l" defTabSz="609533" rtl="0" eaLnBrk="1" latinLnBrk="0" hangingPunct="1">
        <a:spcBef>
          <a:spcPts val="800"/>
        </a:spcBef>
        <a:spcAft>
          <a:spcPts val="0"/>
        </a:spcAft>
        <a:buClr>
          <a:schemeClr val="accent3">
            <a:lumMod val="50000"/>
          </a:schemeClr>
        </a:buClr>
        <a:buSzPct val="100000"/>
        <a:buFont typeface="Arial"/>
        <a:buChar char="•"/>
        <a:defRPr sz="2000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1314304" indent="-353444" algn="l" defTabSz="609533" rtl="0" eaLnBrk="1" latinLnBrk="0" hangingPunct="1">
        <a:spcBef>
          <a:spcPts val="800"/>
        </a:spcBef>
        <a:spcAft>
          <a:spcPts val="0"/>
        </a:spcAft>
        <a:buClr>
          <a:schemeClr val="accent3">
            <a:lumMod val="50000"/>
          </a:schemeClr>
        </a:buClr>
        <a:buSzPct val="100000"/>
        <a:buFont typeface="Arial"/>
        <a:buChar char="•"/>
        <a:tabLst/>
        <a:defRPr sz="2000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5pPr>
      <a:lvl6pPr marL="3352427" indent="-304766" algn="l" defTabSz="60953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58" indent="-304766" algn="l" defTabSz="60953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91" indent="-304766" algn="l" defTabSz="60953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22" indent="-304766" algn="l" defTabSz="60953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3" algn="l" defTabSz="60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64" algn="l" defTabSz="60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97" algn="l" defTabSz="60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28" algn="l" defTabSz="60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60" algn="l" defTabSz="60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93" algn="l" defTabSz="60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24" algn="l" defTabSz="60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57" algn="l" defTabSz="6095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5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pos="2835">
          <p15:clr>
            <a:srgbClr val="F26B43"/>
          </p15:clr>
        </p15:guide>
        <p15:guide id="5" pos="2925">
          <p15:clr>
            <a:srgbClr val="F26B43"/>
          </p15:clr>
        </p15:guide>
        <p15:guide id="6" orient="horz" pos="521">
          <p15:clr>
            <a:srgbClr val="F26B43"/>
          </p15:clr>
        </p15:guide>
        <p15:guide id="7" orient="horz" pos="849">
          <p15:clr>
            <a:srgbClr val="F26B43"/>
          </p15:clr>
        </p15:guide>
        <p15:guide id="9" orient="horz" pos="2799">
          <p15:clr>
            <a:srgbClr val="F26B43"/>
          </p15:clr>
        </p15:guide>
        <p15:guide id="10" orient="horz" pos="2935">
          <p15:clr>
            <a:srgbClr val="F26B43"/>
          </p15:clr>
        </p15:guide>
        <p15:guide id="11" orient="horz" pos="31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kground1-plai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44000">
                <a:srgbClr val="00B0F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bkground1-plai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81000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44000">
                <a:srgbClr val="00B0F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690563"/>
            <a:ext cx="10807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367" y="1597026"/>
            <a:ext cx="10795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032000" y="1066800"/>
            <a:ext cx="9550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1200" b="1">
              <a:solidFill>
                <a:srgbClr val="003D7D"/>
              </a:solidFill>
              <a:latin typeface="Arial" pitchFamily="34" charset="0"/>
            </a:endParaRPr>
          </a:p>
        </p:txBody>
      </p:sp>
      <p:sp>
        <p:nvSpPr>
          <p:cNvPr id="1032" name="Text Box 37"/>
          <p:cNvSpPr txBox="1">
            <a:spLocks noChangeArrowheads="1"/>
          </p:cNvSpPr>
          <p:nvPr userDrawn="1"/>
        </p:nvSpPr>
        <p:spPr bwMode="auto">
          <a:xfrm>
            <a:off x="129118" y="42864"/>
            <a:ext cx="5793316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>
                <a:solidFill>
                  <a:srgbClr val="F2F2F2"/>
                </a:solidFill>
              </a:rPr>
              <a:t>Session 7 – Overview of Signs and Symptoms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114367" y="64325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F2FC1384-09E2-4468-A82E-47A7AB475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Text Box 4"/>
          <p:cNvSpPr txBox="1">
            <a:spLocks noChangeArrowheads="1"/>
          </p:cNvSpPr>
          <p:nvPr userDrawn="1"/>
        </p:nvSpPr>
        <p:spPr bwMode="auto">
          <a:xfrm>
            <a:off x="84667" y="6508751"/>
            <a:ext cx="81661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F2F2F2"/>
                </a:solidFill>
                <a:latin typeface="Arial" charset="0"/>
              </a:rPr>
              <a:t>Preliminary Training for Drug Evaluation and Classification Program</a:t>
            </a:r>
          </a:p>
        </p:txBody>
      </p:sp>
    </p:spTree>
    <p:extLst>
      <p:ext uri="{BB962C8B-B14F-4D97-AF65-F5344CB8AC3E}">
        <p14:creationId xmlns:p14="http://schemas.microsoft.com/office/powerpoint/2010/main" val="19469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003366"/>
          </a:solidFill>
          <a:latin typeface="+mj-lt"/>
          <a:ea typeface="+mn-ea"/>
          <a:cs typeface="+mn-cs"/>
        </a:defRPr>
      </a:lvl1pPr>
      <a:lvl2pPr marL="287338" indent="-173038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ü"/>
        <a:defRPr sz="2800" b="1">
          <a:solidFill>
            <a:srgbClr val="003366"/>
          </a:solidFill>
          <a:latin typeface="+mj-lt"/>
        </a:defRPr>
      </a:lvl2pPr>
      <a:lvl3pPr marL="627063" indent="-17303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400">
          <a:solidFill>
            <a:srgbClr val="003366"/>
          </a:solidFill>
          <a:latin typeface="+mj-lt"/>
        </a:defRPr>
      </a:lvl3pPr>
      <a:lvl4pPr marL="1031875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>
          <a:solidFill>
            <a:srgbClr val="003366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000">
          <a:solidFill>
            <a:srgbClr val="003366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xchange.aleretoxicology.com/group/login/roadsi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ox.com/product/sotoxa-mobile-test-syste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>
                <a:solidFill>
                  <a:srgbClr val="FFFFFF"/>
                </a:solidFill>
              </a:rPr>
              <a:t>SoToxa</a:t>
            </a:r>
            <a:br>
              <a:rPr lang="en-US" sz="4800" b="1">
                <a:solidFill>
                  <a:srgbClr val="FFFFFF"/>
                </a:solidFill>
              </a:rPr>
            </a:br>
            <a:r>
              <a:rPr lang="en-US" sz="4800" b="1">
                <a:solidFill>
                  <a:srgbClr val="FFFFFF"/>
                </a:solidFill>
              </a:rPr>
              <a:t>ORIENTATION,  </a:t>
            </a:r>
            <a:br>
              <a:rPr lang="en-US" sz="4800" b="1">
                <a:solidFill>
                  <a:srgbClr val="FFFFFF"/>
                </a:solidFill>
              </a:rPr>
            </a:br>
            <a:r>
              <a:rPr lang="en-US" sz="4800" b="1">
                <a:solidFill>
                  <a:srgbClr val="FFFFFF"/>
                </a:solidFill>
              </a:rPr>
              <a:t>Training, SETUP</a:t>
            </a:r>
            <a:endParaRPr lang="en-US" sz="4800" b="1" noProof="0">
              <a:solidFill>
                <a:srgbClr val="FFFF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6876" y="4851399"/>
            <a:ext cx="4513792" cy="914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endParaRPr lang="en-US" cap="all">
              <a:solidFill>
                <a:srgbClr val="FFFFFF"/>
              </a:solidFill>
            </a:endParaRPr>
          </a:p>
        </p:txBody>
      </p:sp>
      <p:sp useBgFill="1">
        <p:nvSpPr>
          <p:cNvPr id="1037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039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934ABDA-9193-EC8E-6798-53E0AB45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679" y="3270849"/>
            <a:ext cx="5124328" cy="15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61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F3C4B4F-82C2-6341-931F-C51A8B78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" y="0"/>
            <a:ext cx="1218779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947641-5161-A240-86FD-57CCAEBEF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47" y="121263"/>
            <a:ext cx="7437804" cy="4957528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F2D2F947-6EEC-F246-A0CB-FAFFF9F7ACD8}"/>
              </a:ext>
            </a:extLst>
          </p:cNvPr>
          <p:cNvSpPr txBox="1">
            <a:spLocks/>
          </p:cNvSpPr>
          <p:nvPr/>
        </p:nvSpPr>
        <p:spPr bwMode="gray">
          <a:xfrm>
            <a:off x="670560" y="4779264"/>
            <a:ext cx="10615507" cy="16459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300" b="0" kern="1200" cap="none" spc="6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4400" b="1">
                <a:solidFill>
                  <a:schemeClr val="tx1"/>
                </a:solidFill>
              </a:rPr>
              <a:t>INITIAL SETUP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947239D-FAB0-2945-8BC8-DB53451FE8FE}"/>
              </a:ext>
            </a:extLst>
          </p:cNvPr>
          <p:cNvSpPr txBox="1">
            <a:spLocks/>
          </p:cNvSpPr>
          <p:nvPr/>
        </p:nvSpPr>
        <p:spPr bwMode="gray">
          <a:xfrm>
            <a:off x="914400" y="3998976"/>
            <a:ext cx="10363200" cy="6400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1350" b="1" kern="1200" cap="all" spc="3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tabLst/>
              <a:defRPr sz="105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tabLst/>
              <a:defRPr sz="105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>
                <a:solidFill>
                  <a:srgbClr val="5BC2E7"/>
                </a:solidFill>
              </a:rPr>
              <a:t>SoToxa™ Mobile Test System </a:t>
            </a:r>
          </a:p>
        </p:txBody>
      </p:sp>
    </p:spTree>
    <p:extLst>
      <p:ext uri="{BB962C8B-B14F-4D97-AF65-F5344CB8AC3E}">
        <p14:creationId xmlns:p14="http://schemas.microsoft.com/office/powerpoint/2010/main" val="388167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CB77AD-5449-5248-A055-5FC339FEA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"/>
            <a:ext cx="12192000" cy="6885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DB4A5D-8339-3E44-9520-908A773D5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44" y="753652"/>
            <a:ext cx="10287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CC1E812-4AC2-3841-B298-EBA8E761E7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2752" y="365760"/>
            <a:ext cx="10972800" cy="914400"/>
          </a:xfrm>
        </p:spPr>
        <p:txBody>
          <a:bodyPr>
            <a:normAutofit/>
          </a:bodyPr>
          <a:lstStyle/>
          <a:p>
            <a:r>
              <a:rPr lang="en-US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SOTOXA™ MOBILE TEST SYSTEM </a:t>
            </a:r>
            <a:r>
              <a:rPr lang="en-US">
                <a:solidFill>
                  <a:schemeClr val="bg1"/>
                </a:solidFill>
              </a:rPr>
              <a:t>OVERVIEW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C3C5E2-3543-6A49-B6E6-CAB89BCFA4EB}"/>
              </a:ext>
            </a:extLst>
          </p:cNvPr>
          <p:cNvSpPr/>
          <p:nvPr/>
        </p:nvSpPr>
        <p:spPr>
          <a:xfrm>
            <a:off x="8950158" y="3442951"/>
            <a:ext cx="190231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5-WAY NAVIGATION KEY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97E6E4-69DF-8C48-8B33-BEE2C14F964C}"/>
              </a:ext>
            </a:extLst>
          </p:cNvPr>
          <p:cNvSpPr/>
          <p:nvPr/>
        </p:nvSpPr>
        <p:spPr>
          <a:xfrm>
            <a:off x="3318006" y="5125178"/>
            <a:ext cx="160967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LEFT SELECTION KEY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2C9985-5DDD-4E42-9411-9CF1ACC6B550}"/>
              </a:ext>
            </a:extLst>
          </p:cNvPr>
          <p:cNvSpPr/>
          <p:nvPr/>
        </p:nvSpPr>
        <p:spPr>
          <a:xfrm>
            <a:off x="2063620" y="3586364"/>
            <a:ext cx="1818318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SD CARD COVER PANEL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8354A4-3B8B-AF42-B9CC-264D67CCC347}"/>
              </a:ext>
            </a:extLst>
          </p:cNvPr>
          <p:cNvSpPr/>
          <p:nvPr/>
        </p:nvSpPr>
        <p:spPr>
          <a:xfrm>
            <a:off x="3227764" y="4309883"/>
            <a:ext cx="81413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SPEAKER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D28AF4-5660-1143-AEB5-1DF744D79608}"/>
              </a:ext>
            </a:extLst>
          </p:cNvPr>
          <p:cNvSpPr/>
          <p:nvPr/>
        </p:nvSpPr>
        <p:spPr>
          <a:xfrm>
            <a:off x="2389933" y="2918482"/>
            <a:ext cx="114967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RUBBER FLAP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C7DBA7-20E8-1C4B-830C-51E4F2B07038}"/>
              </a:ext>
            </a:extLst>
          </p:cNvPr>
          <p:cNvCxnSpPr>
            <a:cxnSpLocks/>
          </p:cNvCxnSpPr>
          <p:nvPr/>
        </p:nvCxnSpPr>
        <p:spPr>
          <a:xfrm flipH="1">
            <a:off x="3984633" y="3582331"/>
            <a:ext cx="785977" cy="848675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3EFD38B-4699-AC49-90B5-D2291CA00A03}"/>
              </a:ext>
            </a:extLst>
          </p:cNvPr>
          <p:cNvSpPr/>
          <p:nvPr/>
        </p:nvSpPr>
        <p:spPr>
          <a:xfrm>
            <a:off x="7148554" y="1448272"/>
            <a:ext cx="1403398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USB CONNECTOR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932367-FEA9-B04E-9D94-1634A7E1FE33}"/>
              </a:ext>
            </a:extLst>
          </p:cNvPr>
          <p:cNvSpPr/>
          <p:nvPr/>
        </p:nvSpPr>
        <p:spPr>
          <a:xfrm>
            <a:off x="7917521" y="1938182"/>
            <a:ext cx="1252907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RESET BUTTON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D49B7C-32E2-0E45-9007-7ABE10B41ED0}"/>
              </a:ext>
            </a:extLst>
          </p:cNvPr>
          <p:cNvSpPr/>
          <p:nvPr/>
        </p:nvSpPr>
        <p:spPr>
          <a:xfrm>
            <a:off x="1260252" y="1863102"/>
            <a:ext cx="2213426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POWER SUPPLY CONNECTOR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6738AC-EAFC-2B4F-BA4B-2CF3FD12CF06}"/>
              </a:ext>
            </a:extLst>
          </p:cNvPr>
          <p:cNvSpPr/>
          <p:nvPr/>
        </p:nvSpPr>
        <p:spPr>
          <a:xfrm>
            <a:off x="8950158" y="2816800"/>
            <a:ext cx="1733103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RIGHT SELECTION KEY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54C587-A394-6A4F-8E75-C206E194D218}"/>
              </a:ext>
            </a:extLst>
          </p:cNvPr>
          <p:cNvSpPr/>
          <p:nvPr/>
        </p:nvSpPr>
        <p:spPr>
          <a:xfrm>
            <a:off x="1285651" y="2377895"/>
            <a:ext cx="208787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GB" sz="1333" b="1">
                <a:latin typeface="Calibri" panose="020F0502020204030204" pitchFamily="34" charset="0"/>
                <a:cs typeface="Calibri" panose="020F0502020204030204" pitchFamily="34" charset="0"/>
              </a:rPr>
              <a:t>RJ12 PRINTER CONNECTOR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5F378E-B012-E947-9437-3ECDCA4132C1}"/>
              </a:ext>
            </a:extLst>
          </p:cNvPr>
          <p:cNvCxnSpPr>
            <a:cxnSpLocks/>
          </p:cNvCxnSpPr>
          <p:nvPr/>
        </p:nvCxnSpPr>
        <p:spPr>
          <a:xfrm flipH="1">
            <a:off x="3798538" y="3288290"/>
            <a:ext cx="805305" cy="430825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E77CC8-A922-1E46-ADAB-91FE66CB2DD4}"/>
              </a:ext>
            </a:extLst>
          </p:cNvPr>
          <p:cNvCxnSpPr>
            <a:cxnSpLocks/>
          </p:cNvCxnSpPr>
          <p:nvPr/>
        </p:nvCxnSpPr>
        <p:spPr>
          <a:xfrm flipH="1">
            <a:off x="3533409" y="2567240"/>
            <a:ext cx="1011167" cy="513877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FF86B9-688A-3F47-813F-F4AA11DC360B}"/>
              </a:ext>
            </a:extLst>
          </p:cNvPr>
          <p:cNvCxnSpPr>
            <a:cxnSpLocks/>
          </p:cNvCxnSpPr>
          <p:nvPr/>
        </p:nvCxnSpPr>
        <p:spPr>
          <a:xfrm flipH="1">
            <a:off x="3407022" y="2396310"/>
            <a:ext cx="1196820" cy="138565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C6749E3-B362-A641-B66F-0722213AD4F2}"/>
              </a:ext>
            </a:extLst>
          </p:cNvPr>
          <p:cNvCxnSpPr>
            <a:cxnSpLocks/>
          </p:cNvCxnSpPr>
          <p:nvPr/>
        </p:nvCxnSpPr>
        <p:spPr>
          <a:xfrm flipH="1" flipV="1">
            <a:off x="3533409" y="2040710"/>
            <a:ext cx="1341367" cy="104492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D9B629-AB89-784D-BBC7-AC6928D94371}"/>
              </a:ext>
            </a:extLst>
          </p:cNvPr>
          <p:cNvCxnSpPr>
            <a:cxnSpLocks/>
          </p:cNvCxnSpPr>
          <p:nvPr/>
        </p:nvCxnSpPr>
        <p:spPr>
          <a:xfrm>
            <a:off x="6263309" y="2017827"/>
            <a:ext cx="1654212" cy="64663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C28F4A3-0472-3A4D-BCE7-A21E2809DAB1}"/>
              </a:ext>
            </a:extLst>
          </p:cNvPr>
          <p:cNvCxnSpPr>
            <a:cxnSpLocks/>
          </p:cNvCxnSpPr>
          <p:nvPr/>
        </p:nvCxnSpPr>
        <p:spPr>
          <a:xfrm flipV="1">
            <a:off x="5696042" y="1602915"/>
            <a:ext cx="1473533" cy="292453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78666A6-A62C-DD48-9823-16713734F1F8}"/>
              </a:ext>
            </a:extLst>
          </p:cNvPr>
          <p:cNvCxnSpPr>
            <a:cxnSpLocks/>
          </p:cNvCxnSpPr>
          <p:nvPr/>
        </p:nvCxnSpPr>
        <p:spPr>
          <a:xfrm flipH="1">
            <a:off x="4874775" y="3566061"/>
            <a:ext cx="1320800" cy="1709323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628B5D-794A-CF43-B625-D5A6056BA8A7}"/>
              </a:ext>
            </a:extLst>
          </p:cNvPr>
          <p:cNvCxnSpPr>
            <a:cxnSpLocks/>
          </p:cNvCxnSpPr>
          <p:nvPr/>
        </p:nvCxnSpPr>
        <p:spPr>
          <a:xfrm flipV="1">
            <a:off x="6957575" y="2981955"/>
            <a:ext cx="1992584" cy="306335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C1ABAD-C58E-2843-92A3-483DAFECEA17}"/>
              </a:ext>
            </a:extLst>
          </p:cNvPr>
          <p:cNvCxnSpPr>
            <a:cxnSpLocks/>
          </p:cNvCxnSpPr>
          <p:nvPr/>
        </p:nvCxnSpPr>
        <p:spPr>
          <a:xfrm flipV="1">
            <a:off x="6822111" y="3557689"/>
            <a:ext cx="2128048" cy="1419"/>
          </a:xfrm>
          <a:prstGeom prst="line">
            <a:avLst/>
          </a:prstGeom>
          <a:ln>
            <a:solidFill>
              <a:schemeClr val="accent1"/>
            </a:solidFill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4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C1E812-4AC2-3841-B298-EBA8E761E7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2752" y="365760"/>
            <a:ext cx="7757160" cy="664211"/>
          </a:xfrm>
        </p:spPr>
        <p:txBody>
          <a:bodyPr>
            <a:normAutofit/>
          </a:bodyPr>
          <a:lstStyle/>
          <a:p>
            <a:r>
              <a:rPr lang="en-US" u="sng"/>
              <a:t>Quality Control or QC TESTING</a:t>
            </a:r>
          </a:p>
        </p:txBody>
      </p:sp>
      <p:graphicFrame>
        <p:nvGraphicFramePr>
          <p:cNvPr id="20" name="Content Placeholder 15">
            <a:extLst>
              <a:ext uri="{FF2B5EF4-FFF2-40B4-BE49-F238E27FC236}">
                <a16:creationId xmlns:a16="http://schemas.microsoft.com/office/drawing/2014/main" id="{B13A0E0D-A29F-C3BC-13CA-A571BBD3D7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93473"/>
              </p:ext>
            </p:extLst>
          </p:nvPr>
        </p:nvGraphicFramePr>
        <p:xfrm>
          <a:off x="682752" y="1320800"/>
          <a:ext cx="5592213" cy="484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Placeholder 3">
            <a:extLst>
              <a:ext uri="{FF2B5EF4-FFF2-40B4-BE49-F238E27FC236}">
                <a16:creationId xmlns:a16="http://schemas.microsoft.com/office/drawing/2014/main" id="{4915D751-1F01-0842-9BD6-794D987603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26633" r="25934" b="18548"/>
          <a:stretch/>
        </p:blipFill>
        <p:spPr>
          <a:xfrm>
            <a:off x="6807669" y="1672591"/>
            <a:ext cx="4428736" cy="3155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32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AA6A-2A08-49C0-B5EC-76274B2F43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2752" y="365760"/>
            <a:ext cx="10972800" cy="914400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  <a:cs typeface="Calibri Light" panose="020F0302020204030204" pitchFamily="34" charset="0"/>
              </a:rPr>
              <a:t>ONLINE USER TRAINING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65F6092-64B1-8341-B8EE-4591EBB50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97" y="1321308"/>
            <a:ext cx="6835203" cy="5248656"/>
          </a:xfrm>
        </p:spPr>
        <p:txBody>
          <a:bodyPr>
            <a:noAutofit/>
          </a:bodyPr>
          <a:lstStyle/>
          <a:p>
            <a:pPr marL="17145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User Training is available from Abbott</a:t>
            </a:r>
          </a:p>
          <a:p>
            <a:pPr marL="17145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 LINK: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link below to create a </a:t>
            </a:r>
            <a:r>
              <a:rPr lang="en-US" sz="2400" b="1" i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login.  </a:t>
            </a:r>
          </a:p>
          <a:p>
            <a:pPr marL="17145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password is </a:t>
            </a:r>
            <a:r>
              <a:rPr lang="en-US" sz="24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http://learningxchange.aleretoxicology.com/group/login/roadside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utilize this link after registering with your username and password.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D88F5-9F6E-382F-6D65-D92F4ECDB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6734">
            <a:off x="6261217" y="1463246"/>
            <a:ext cx="7437765" cy="4956478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7874CC6-4C86-DC56-01B1-9095FEF3F275}"/>
              </a:ext>
            </a:extLst>
          </p:cNvPr>
          <p:cNvSpPr txBox="1">
            <a:spLocks/>
          </p:cNvSpPr>
          <p:nvPr/>
        </p:nvSpPr>
        <p:spPr bwMode="gray">
          <a:xfrm>
            <a:off x="1273302" y="5728129"/>
            <a:ext cx="10363200" cy="6400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1350" b="1" kern="1200" cap="all" spc="3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tabLst/>
              <a:defRPr sz="105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tabLst/>
              <a:defRPr sz="105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>
                <a:solidFill>
                  <a:srgbClr val="5BC2E7"/>
                </a:solidFill>
              </a:rPr>
              <a:t>SoToxa™ Mobile Test System </a:t>
            </a:r>
          </a:p>
        </p:txBody>
      </p:sp>
    </p:spTree>
    <p:extLst>
      <p:ext uri="{BB962C8B-B14F-4D97-AF65-F5344CB8AC3E}">
        <p14:creationId xmlns:p14="http://schemas.microsoft.com/office/powerpoint/2010/main" val="420631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43B227-4126-564D-DFF3-D62E9630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2" y="359329"/>
            <a:ext cx="6902179" cy="35654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5A44E-92B4-B2A1-2180-37D32BFAC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978" y="1320147"/>
            <a:ext cx="4926434" cy="534021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welcome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AFAFF6-3070-313E-6211-404B56084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285" y="3001426"/>
            <a:ext cx="6718969" cy="3470834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8162B616-48FD-F759-09B1-143429F33680}"/>
              </a:ext>
            </a:extLst>
          </p:cNvPr>
          <p:cNvSpPr/>
          <p:nvPr/>
        </p:nvSpPr>
        <p:spPr>
          <a:xfrm rot="8020420">
            <a:off x="9474496" y="4597176"/>
            <a:ext cx="409347" cy="13234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E52C4C6B-D81A-515C-9CDC-1E7E0F91F148}"/>
              </a:ext>
            </a:extLst>
          </p:cNvPr>
          <p:cNvSpPr/>
          <p:nvPr/>
        </p:nvSpPr>
        <p:spPr>
          <a:xfrm>
            <a:off x="7199201" y="890870"/>
            <a:ext cx="3895735" cy="139257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71A3AA9-91BA-771D-2604-43E94FA4EDD8}"/>
              </a:ext>
            </a:extLst>
          </p:cNvPr>
          <p:cNvSpPr txBox="1">
            <a:spLocks/>
          </p:cNvSpPr>
          <p:nvPr/>
        </p:nvSpPr>
        <p:spPr>
          <a:xfrm>
            <a:off x="7982427" y="1372141"/>
            <a:ext cx="4926434" cy="534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/>
              <a:t>1</a:t>
            </a:r>
            <a:r>
              <a:rPr lang="en-US" sz="3600" baseline="30000"/>
              <a:t>st</a:t>
            </a:r>
            <a:r>
              <a:rPr lang="en-US" sz="3600"/>
              <a:t> Time Login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930BDEB-6D9A-D9C7-BEF9-2395F43792B3}"/>
              </a:ext>
            </a:extLst>
          </p:cNvPr>
          <p:cNvSpPr/>
          <p:nvPr/>
        </p:nvSpPr>
        <p:spPr>
          <a:xfrm>
            <a:off x="1023457" y="4472450"/>
            <a:ext cx="4244828" cy="15927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729EF-19B9-9A6E-2C5E-43F20EF53305}"/>
              </a:ext>
            </a:extLst>
          </p:cNvPr>
          <p:cNvSpPr txBox="1"/>
          <p:nvPr/>
        </p:nvSpPr>
        <p:spPr>
          <a:xfrm>
            <a:off x="1155190" y="4963924"/>
            <a:ext cx="325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Sign in after first login and account creation</a:t>
            </a:r>
          </a:p>
        </p:txBody>
      </p:sp>
    </p:spTree>
    <p:extLst>
      <p:ext uri="{BB962C8B-B14F-4D97-AF65-F5344CB8AC3E}">
        <p14:creationId xmlns:p14="http://schemas.microsoft.com/office/powerpoint/2010/main" val="285650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AA6A-2A08-49C0-B5EC-76274B2F43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2752" y="365760"/>
            <a:ext cx="10972800" cy="914400"/>
          </a:xfrm>
        </p:spPr>
        <p:txBody>
          <a:bodyPr>
            <a:normAutofit/>
          </a:bodyPr>
          <a:lstStyle/>
          <a:p>
            <a:r>
              <a:rPr lang="en-GB">
                <a:latin typeface="+mn-lt"/>
                <a:cs typeface="Calibri Light" panose="020F0302020204030204" pitchFamily="34" charset="0"/>
              </a:rPr>
              <a:t>ONLINE USER TRAINING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65F6092-64B1-8341-B8EE-4591EBB50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98" y="1321308"/>
            <a:ext cx="5473504" cy="5248656"/>
          </a:xfrm>
        </p:spPr>
        <p:txBody>
          <a:bodyPr>
            <a:noAutofit/>
          </a:bodyPr>
          <a:lstStyle/>
          <a:p>
            <a:pPr marL="17145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completion of training, a certificate will be generated and sent to your registered e-mail address as a PDF.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D88F5-9F6E-382F-6D65-D92F4ECD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6734">
            <a:off x="6261217" y="1463246"/>
            <a:ext cx="7437765" cy="4956478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7874CC6-4C86-DC56-01B1-9095FEF3F275}"/>
              </a:ext>
            </a:extLst>
          </p:cNvPr>
          <p:cNvSpPr txBox="1">
            <a:spLocks/>
          </p:cNvSpPr>
          <p:nvPr/>
        </p:nvSpPr>
        <p:spPr bwMode="gray">
          <a:xfrm>
            <a:off x="1273302" y="5728129"/>
            <a:ext cx="10363200" cy="6400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1350" b="1" kern="1200" cap="all" spc="3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tabLst/>
              <a:defRPr sz="105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00A6DF"/>
              </a:buClr>
              <a:buFont typeface="Arial" panose="020B0604020202020204" pitchFamily="34" charset="0"/>
              <a:buNone/>
              <a:tabLst/>
              <a:defRPr sz="105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>
                <a:solidFill>
                  <a:srgbClr val="5BC2E7"/>
                </a:solidFill>
              </a:rPr>
              <a:t>SoToxa™ Mobile Test System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90E78-BB0F-226D-2E2D-5BB1F1C64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522" y="1851639"/>
            <a:ext cx="5473504" cy="40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5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ounded Rectangle 35">
            <a:extLst>
              <a:ext uri="{FF2B5EF4-FFF2-40B4-BE49-F238E27FC236}">
                <a16:creationId xmlns:a16="http://schemas.microsoft.com/office/drawing/2014/main" id="{0FE40413-DAD3-4AA7-ACB7-7990057D9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660" y="626261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37">
            <a:extLst>
              <a:ext uri="{FF2B5EF4-FFF2-40B4-BE49-F238E27FC236}">
                <a16:creationId xmlns:a16="http://schemas.microsoft.com/office/drawing/2014/main" id="{BA6D4FFB-0720-4309-929E-0CCD2E560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660" y="3515716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934ABDA-9193-EC8E-6798-53E0AB45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961" y="4085767"/>
            <a:ext cx="5204358" cy="1561308"/>
          </a:xfrm>
          <a:prstGeom prst="roundRect">
            <a:avLst>
              <a:gd name="adj" fmla="val 5453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94278" y="1496150"/>
            <a:ext cx="4099947" cy="103557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cap="none" noProof="0" dirty="0">
                <a:solidFill>
                  <a:schemeClr val="bg2"/>
                </a:solidFill>
              </a:rPr>
              <a:t>Most Important for Your Success with SoToxa:</a:t>
            </a:r>
            <a:br>
              <a:rPr lang="en-US" sz="3100" b="1" cap="none" noProof="0" dirty="0">
                <a:solidFill>
                  <a:schemeClr val="bg2"/>
                </a:solidFill>
              </a:rPr>
            </a:br>
            <a:br>
              <a:rPr lang="en-US" sz="3100" b="1" cap="none" noProof="0" dirty="0">
                <a:solidFill>
                  <a:schemeClr val="bg2"/>
                </a:solidFill>
              </a:rPr>
            </a:br>
            <a:r>
              <a:rPr lang="en-US" sz="2200" b="1" cap="none" dirty="0">
                <a:solidFill>
                  <a:schemeClr val="bg2"/>
                </a:solidFill>
                <a:ea typeface="Calibri Light"/>
                <a:cs typeface="Calibri Light"/>
              </a:rPr>
              <a:t>Visibility of blue on the collector must be present for a successful test.</a:t>
            </a:r>
            <a:br>
              <a:rPr lang="en-US" sz="2200" b="1" cap="none" dirty="0">
                <a:solidFill>
                  <a:schemeClr val="bg2"/>
                </a:solidFill>
                <a:ea typeface="Calibri Light"/>
                <a:cs typeface="Calibri Light"/>
              </a:rPr>
            </a:br>
            <a:br>
              <a:rPr lang="en-US" sz="2200" b="1" cap="none" dirty="0">
                <a:solidFill>
                  <a:schemeClr val="bg2"/>
                </a:solidFill>
                <a:ea typeface="Calibri Light"/>
                <a:cs typeface="Calibri Light"/>
              </a:rPr>
            </a:br>
            <a:r>
              <a:rPr lang="en-US" sz="2200" b="1" cap="none" dirty="0">
                <a:solidFill>
                  <a:schemeClr val="bg2"/>
                </a:solidFill>
                <a:ea typeface="Calibri Light"/>
                <a:cs typeface="Calibri Light"/>
              </a:rPr>
              <a:t>	*At a minimum, a portion of the 	collector must be visibly blue.</a:t>
            </a:r>
            <a:br>
              <a:rPr lang="en-US" sz="2200" b="1" cap="none" dirty="0">
                <a:solidFill>
                  <a:schemeClr val="bg2"/>
                </a:solidFill>
                <a:ea typeface="Calibri Light"/>
                <a:cs typeface="Calibri Light"/>
              </a:rPr>
            </a:br>
            <a:endParaRPr lang="en-US" sz="2200" b="1" cap="none" noProof="0" dirty="0">
              <a:solidFill>
                <a:schemeClr val="bg2"/>
              </a:solidFill>
              <a:ea typeface="Calibri Light"/>
              <a:cs typeface="Calibri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890D7-51CB-4F45-8CD1-E84C83E96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9720">
            <a:off x="5121856" y="1503337"/>
            <a:ext cx="7315930" cy="4877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76DF9-6260-4B9A-87CB-58AA784B4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0552">
            <a:off x="6841903" y="1382273"/>
            <a:ext cx="6632744" cy="44218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73FDEC-A238-418A-A13D-2F6C2F742DAC}"/>
              </a:ext>
            </a:extLst>
          </p:cNvPr>
          <p:cNvSpPr/>
          <p:nvPr/>
        </p:nvSpPr>
        <p:spPr>
          <a:xfrm rot="4399251">
            <a:off x="9403316" y="2778325"/>
            <a:ext cx="120923" cy="114362"/>
          </a:xfrm>
          <a:prstGeom prst="rect">
            <a:avLst/>
          </a:prstGeom>
          <a:solidFill>
            <a:srgbClr val="05B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1335F-B543-493D-81EB-C59E1EF2A2B1}"/>
              </a:ext>
            </a:extLst>
          </p:cNvPr>
          <p:cNvSpPr/>
          <p:nvPr/>
        </p:nvSpPr>
        <p:spPr>
          <a:xfrm>
            <a:off x="7382719" y="56906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If you do not see BLUE, it</a:t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b="1" dirty="0">
                <a:solidFill>
                  <a:srgbClr val="00B0F0"/>
                </a:solidFill>
                <a:ea typeface="Calibri Light"/>
                <a:cs typeface="Calibri Light"/>
              </a:rPr>
              <a:t>will not DO!</a:t>
            </a:r>
            <a:br>
              <a:rPr lang="en-US" b="1" dirty="0">
                <a:solidFill>
                  <a:srgbClr val="00B0F0"/>
                </a:solidFill>
                <a:ea typeface="Calibri Light"/>
                <a:cs typeface="Calibri Light"/>
              </a:rPr>
            </a:b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0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5573" y="388831"/>
            <a:ext cx="4513792" cy="28193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 b="1" cap="none" noProof="0" dirty="0">
                <a:solidFill>
                  <a:srgbClr val="FFFFFF"/>
                </a:solidFill>
              </a:rPr>
              <a:t>Need assistance or have questions?</a:t>
            </a:r>
            <a:br>
              <a:rPr lang="en-US" sz="4800" b="1" cap="none" noProof="0" dirty="0">
                <a:solidFill>
                  <a:srgbClr val="FFFFFF"/>
                </a:solidFill>
              </a:rPr>
            </a:br>
            <a:br>
              <a:rPr lang="en-US" sz="4800" b="1" cap="none" noProof="0" dirty="0">
                <a:solidFill>
                  <a:srgbClr val="FFFFFF"/>
                </a:solidFill>
              </a:rPr>
            </a:br>
            <a:r>
              <a:rPr lang="en-US" sz="4800" b="1" cap="none" noProof="0" dirty="0">
                <a:solidFill>
                  <a:srgbClr val="FFFFFF"/>
                </a:solidFill>
              </a:rPr>
              <a:t>Contact our team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323922" y="5388294"/>
            <a:ext cx="4513792" cy="914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https://www.intox.com/product/sotoxa-mobile-test-system/</a:t>
            </a:r>
            <a:endParaRPr lang="en-US" cap="all" dirty="0">
              <a:solidFill>
                <a:srgbClr val="00B0F0"/>
              </a:solidFill>
            </a:endParaRPr>
          </a:p>
        </p:txBody>
      </p:sp>
      <p:pic>
        <p:nvPicPr>
          <p:cNvPr id="1026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934ABDA-9193-EC8E-6798-53E0AB45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386" y="3429000"/>
            <a:ext cx="5124328" cy="15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38E0A-A4D5-CEA9-2DE8-EEFB09675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368" y="0"/>
            <a:ext cx="4761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03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3_Default Design">
  <a:themeElements>
    <a:clrScheme name="Custom 3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D0DDEA"/>
      </a:accent1>
      <a:accent2>
        <a:srgbClr val="5D87A1"/>
      </a:accent2>
      <a:accent3>
        <a:srgbClr val="FFFFFF"/>
      </a:accent3>
      <a:accent4>
        <a:srgbClr val="00336A"/>
      </a:accent4>
      <a:accent5>
        <a:srgbClr val="E4EBF3"/>
      </a:accent5>
      <a:accent6>
        <a:srgbClr val="537A91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thout logo">
  <a:themeElements>
    <a:clrScheme name="Custom 1">
      <a:dk1>
        <a:srgbClr val="595959"/>
      </a:dk1>
      <a:lt1>
        <a:sysClr val="window" lastClr="FFFFFF"/>
      </a:lt1>
      <a:dk2>
        <a:srgbClr val="3B6397"/>
      </a:dk2>
      <a:lt2>
        <a:srgbClr val="434343"/>
      </a:lt2>
      <a:accent1>
        <a:srgbClr val="3B6397"/>
      </a:accent1>
      <a:accent2>
        <a:srgbClr val="7398C8"/>
      </a:accent2>
      <a:accent3>
        <a:srgbClr val="BFD0E6"/>
      </a:accent3>
      <a:accent4>
        <a:srgbClr val="434343"/>
      </a:accent4>
      <a:accent5>
        <a:srgbClr val="A3A5A8"/>
      </a:accent5>
      <a:accent6>
        <a:srgbClr val="DEDFE0"/>
      </a:accent6>
      <a:hlink>
        <a:srgbClr val="3B6397"/>
      </a:hlink>
      <a:folHlink>
        <a:srgbClr val="3B6397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-STANDARD_confidential.potx" id="{8087B6F7-D9F9-4EE0-9682-E5E1F66552D5}" vid="{BD467FC7-C605-41C4-9322-99042D859248}"/>
    </a:ext>
  </a:extLst>
</a:theme>
</file>

<file path=ppt/theme/theme4.xml><?xml version="1.0" encoding="utf-8"?>
<a:theme xmlns:a="http://schemas.openxmlformats.org/drawingml/2006/main" name="4_Default Design">
  <a:themeElements>
    <a:clrScheme name="Custom 3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D0DDEA"/>
      </a:accent1>
      <a:accent2>
        <a:srgbClr val="5D87A1"/>
      </a:accent2>
      <a:accent3>
        <a:srgbClr val="FFFFFF"/>
      </a:accent3>
      <a:accent4>
        <a:srgbClr val="00336A"/>
      </a:accent4>
      <a:accent5>
        <a:srgbClr val="E4EBF3"/>
      </a:accent5>
      <a:accent6>
        <a:srgbClr val="537A91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EF38AF3C820B419C4BCA75B42212F2" ma:contentTypeVersion="1" ma:contentTypeDescription="Create a new document." ma:contentTypeScope="" ma:versionID="c5ec76ee16769439d6278c952c039e66">
  <xsd:schema xmlns:xsd="http://www.w3.org/2001/XMLSchema" xmlns:xs="http://www.w3.org/2001/XMLSchema" xmlns:p="http://schemas.microsoft.com/office/2006/metadata/properties" xmlns:ns2="9c16dc54-5a24-4afd-a61c-664ec7eab416" targetNamespace="http://schemas.microsoft.com/office/2006/metadata/properties" ma:root="true" ma:fieldsID="cbe3cd24092a393f5b9279d5fa38058f" ns2:_=""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E1132-32A1-4309-9193-9E128215FE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5513B9-2BAD-4EBA-8ADB-F231A6E797F6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d51669cb-3c73-4bf0-b3d2-212887eced36"/>
    <ds:schemaRef ds:uri="http://purl.org/dc/terms/"/>
    <ds:schemaRef ds:uri="http://schemas.openxmlformats.org/package/2006/metadata/core-properties"/>
    <ds:schemaRef ds:uri="da1c2d66-5b71-462b-a740-d0a877e64d3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A13EA59-5148-4699-990D-B8DA168DD448}"/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314</Words>
  <Application>Microsoft Macintosh PowerPoint</Application>
  <PresentationFormat>Widescreen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Wingdings</vt:lpstr>
      <vt:lpstr>Celestial</vt:lpstr>
      <vt:lpstr>3_Default Design</vt:lpstr>
      <vt:lpstr>Without logo</vt:lpstr>
      <vt:lpstr>4_Default Design</vt:lpstr>
      <vt:lpstr>SoToxa ORIENTATION,   Training, SETUP</vt:lpstr>
      <vt:lpstr>PowerPoint Presentation</vt:lpstr>
      <vt:lpstr>SOTOXA™ MOBILE TEST SYSTEM OVERVIEW </vt:lpstr>
      <vt:lpstr>Quality Control or QC TESTING</vt:lpstr>
      <vt:lpstr>ONLINE USER TRAINING</vt:lpstr>
      <vt:lpstr>PowerPoint Presentation</vt:lpstr>
      <vt:lpstr>ONLINE USER TRAINING</vt:lpstr>
      <vt:lpstr>Most Important for Your Success with SoToxa:  Visibility of blue on the collector must be present for a successful test.   *At a minimum, a portion of the  collector must be visibly blue. </vt:lpstr>
      <vt:lpstr>Need assistance or have questions?  Contact our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Anderton, Gary Joe</dc:creator>
  <cp:lastModifiedBy>Rob Duckworth</cp:lastModifiedBy>
  <cp:revision>12</cp:revision>
  <dcterms:created xsi:type="dcterms:W3CDTF">2020-09-06T20:31:00Z</dcterms:created>
  <dcterms:modified xsi:type="dcterms:W3CDTF">2025-02-23T21:23:30Z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0x0101005FEF38AF3C820B419C4BCA75B42212F2</vt:lpwstr>
  </property>
</Properties>
</file>