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48.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47.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52.xml" ContentType="application/vnd.openxmlformats-officedocument.presentationml.slide+xml"/>
  <Override PartName="/ppt/slides/slide45.xml" ContentType="application/vnd.openxmlformats-officedocument.presentationml.slide+xml"/>
  <Override PartName="/ppt/slides/slide51.xml" ContentType="application/vnd.openxmlformats-officedocument.presentationml.slide+xml"/>
  <Override PartName="/ppt/slides/slide50.xml" ContentType="application/vnd.openxmlformats-officedocument.presentationml.slide+xml"/>
  <Override PartName="/ppt/slides/slide46.xml" ContentType="application/vnd.openxmlformats-officedocument.presentationml.slide+xml"/>
  <Override PartName="/ppt/slides/slide49.xml" ContentType="application/vnd.openxmlformats-officedocument.presentationml.slide+xml"/>
  <Override PartName="/ppt/slides/slide44.xml" ContentType="application/vnd.openxmlformats-officedocument.presentationml.slide+xml"/>
  <Override PartName="/ppt/slides/slide43.xml" ContentType="application/vnd.openxmlformats-officedocument.presentationml.slide+xml"/>
  <Override PartName="/ppt/slides/slide42.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18.xml" ContentType="application/vnd.openxmlformats-officedocument.presentationml.slide+xml"/>
  <Override PartName="/ppt/slides/slide25.xml" ContentType="application/vnd.openxmlformats-officedocument.presentationml.slide+xml"/>
  <Override PartName="/ppt/slides/slide17.xml" ContentType="application/vnd.openxmlformats-officedocument.presentationml.slide+xml"/>
  <Override PartName="/ppt/slides/slide4.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8.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notesSlides/notesSlide19.xml" ContentType="application/vnd.openxmlformats-officedocument.presentationml.notesSlide+xml"/>
  <Override PartName="/ppt/notesSlides/notesSlide18.xml" ContentType="application/vnd.openxmlformats-officedocument.presentationml.notesSlide+xml"/>
  <Override PartName="/ppt/notesSlides/notesSlide17.xml" ContentType="application/vnd.openxmlformats-officedocument.presentationml.notesSlide+xml"/>
  <Override PartName="/ppt/notesSlides/notesSlide16.xml" ContentType="application/vnd.openxmlformats-officedocument.presentationml.notesSlide+xml"/>
  <Override PartName="/ppt/notesSlides/notesSlide15.xml" ContentType="application/vnd.openxmlformats-officedocument.presentationml.notesSlide+xml"/>
  <Override PartName="/ppt/notesSlides/notesSlide14.xml" ContentType="application/vnd.openxmlformats-officedocument.presentationml.notesSlide+xml"/>
  <Override PartName="/ppt/notesSlides/notesSlide13.xml" ContentType="application/vnd.openxmlformats-officedocument.presentationml.notesSlide+xml"/>
  <Override PartName="/ppt/notesSlides/notesSlide12.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30.xml" ContentType="application/vnd.openxmlformats-officedocument.presentationml.notesSlide+xml"/>
  <Override PartName="/ppt/notesSlides/notesSlide28.xml" ContentType="application/vnd.openxmlformats-officedocument.presentationml.notesSlide+xml"/>
  <Override PartName="/ppt/notesSlides/notesSlide27.xml" ContentType="application/vnd.openxmlformats-officedocument.presentationml.notesSlide+xml"/>
  <Override PartName="/ppt/notesSlides/notesSlide26.xml" ContentType="application/vnd.openxmlformats-officedocument.presentationml.notesSlide+xml"/>
  <Override PartName="/ppt/notesSlides/notesSlide25.xml" ContentType="application/vnd.openxmlformats-officedocument.presentationml.notesSlide+xml"/>
  <Override PartName="/ppt/notesSlides/notesSlide24.xml" ContentType="application/vnd.openxmlformats-officedocument.presentationml.notesSlide+xml"/>
  <Override PartName="/ppt/notesSlides/notesSlide23.xml" ContentType="application/vnd.openxmlformats-officedocument.presentationml.notesSlide+xml"/>
  <Override PartName="/ppt/notesSlides/notesSlide10.xml" ContentType="application/vnd.openxmlformats-officedocument.presentationml.notesSlide+xml"/>
  <Override PartName="/ppt/notesSlides/notesSlide9.xml" ContentType="application/vnd.openxmlformats-officedocument.presentationml.notesSlide+xml"/>
  <Override PartName="/ppt/notesSlides/notesSlide8.xml" ContentType="application/vnd.openxmlformats-officedocument.presentationml.notesSlide+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2.xml" ContentType="application/vnd.openxmlformats-officedocument.presentationml.slideLayout+xml"/>
  <Override PartName="/ppt/notesSlides/notesSlide31.xml" ContentType="application/vnd.openxmlformats-officedocument.presentationml.notesSlide+xml"/>
  <Override PartName="/ppt/notesSlides/notesSlide29.xml" ContentType="application/vnd.openxmlformats-officedocument.presentationml.notesSlide+xml"/>
  <Override PartName="/ppt/notesSlides/notesSlide33.xml" ContentType="application/vnd.openxmlformats-officedocument.presentationml.notesSlide+xml"/>
  <Override PartName="/ppt/notesSlides/notesSlide52.xml" ContentType="application/vnd.openxmlformats-officedocument.presentationml.notesSlide+xml"/>
  <Override PartName="/ppt/notesSlides/notesSlide32.xml" ContentType="application/vnd.openxmlformats-officedocument.presentationml.notesSlide+xml"/>
  <Override PartName="/ppt/notesSlides/notesSlide50.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39.xml" ContentType="application/vnd.openxmlformats-officedocument.presentationml.notesSlide+xml"/>
  <Override PartName="/ppt/notesSlides/notesSlide38.xml" ContentType="application/vnd.openxmlformats-officedocument.presentationml.notesSlide+xml"/>
  <Override PartName="/ppt/notesSlides/notesSlide37.xml" ContentType="application/vnd.openxmlformats-officedocument.presentationml.notesSlide+xml"/>
  <Override PartName="/ppt/notesSlides/notesSlide36.xml" ContentType="application/vnd.openxmlformats-officedocument.presentationml.notesSlide+xml"/>
  <Override PartName="/ppt/notesSlides/notesSlide35.xml" ContentType="application/vnd.openxmlformats-officedocument.presentationml.notesSlide+xml"/>
  <Override PartName="/ppt/notesSlides/notesSlide34.xml" ContentType="application/vnd.openxmlformats-officedocument.presentationml.notesSlide+xml"/>
  <Override PartName="/ppt/notesSlides/notesSlide51.xml" ContentType="application/vnd.openxmlformats-officedocument.presentationml.notesSlide+xml"/>
  <Override PartName="/ppt/notesSlides/notesSlide44.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47.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4"/>
  </p:notesMasterIdLst>
  <p:sldIdLst>
    <p:sldId id="308" r:id="rId2"/>
    <p:sldId id="256" r:id="rId3"/>
    <p:sldId id="257" r:id="rId4"/>
    <p:sldId id="258" r:id="rId5"/>
    <p:sldId id="259" r:id="rId6"/>
    <p:sldId id="284" r:id="rId7"/>
    <p:sldId id="260" r:id="rId8"/>
    <p:sldId id="285" r:id="rId9"/>
    <p:sldId id="261" r:id="rId10"/>
    <p:sldId id="286" r:id="rId11"/>
    <p:sldId id="263" r:id="rId12"/>
    <p:sldId id="287" r:id="rId13"/>
    <p:sldId id="264" r:id="rId14"/>
    <p:sldId id="288" r:id="rId15"/>
    <p:sldId id="265" r:id="rId16"/>
    <p:sldId id="289" r:id="rId17"/>
    <p:sldId id="266" r:id="rId18"/>
    <p:sldId id="290" r:id="rId19"/>
    <p:sldId id="267" r:id="rId20"/>
    <p:sldId id="291" r:id="rId21"/>
    <p:sldId id="268" r:id="rId22"/>
    <p:sldId id="292" r:id="rId23"/>
    <p:sldId id="269" r:id="rId24"/>
    <p:sldId id="293" r:id="rId25"/>
    <p:sldId id="270" r:id="rId26"/>
    <p:sldId id="294" r:id="rId27"/>
    <p:sldId id="271" r:id="rId28"/>
    <p:sldId id="295" r:id="rId29"/>
    <p:sldId id="272" r:id="rId30"/>
    <p:sldId id="296" r:id="rId31"/>
    <p:sldId id="273" r:id="rId32"/>
    <p:sldId id="297" r:id="rId33"/>
    <p:sldId id="274" r:id="rId34"/>
    <p:sldId id="298" r:id="rId35"/>
    <p:sldId id="275" r:id="rId36"/>
    <p:sldId id="299" r:id="rId37"/>
    <p:sldId id="276" r:id="rId38"/>
    <p:sldId id="300" r:id="rId39"/>
    <p:sldId id="277" r:id="rId40"/>
    <p:sldId id="301" r:id="rId41"/>
    <p:sldId id="278" r:id="rId42"/>
    <p:sldId id="302" r:id="rId43"/>
    <p:sldId id="279" r:id="rId44"/>
    <p:sldId id="303" r:id="rId45"/>
    <p:sldId id="280" r:id="rId46"/>
    <p:sldId id="304" r:id="rId47"/>
    <p:sldId id="281" r:id="rId48"/>
    <p:sldId id="305" r:id="rId49"/>
    <p:sldId id="282" r:id="rId50"/>
    <p:sldId id="306" r:id="rId51"/>
    <p:sldId id="283" r:id="rId52"/>
    <p:sldId id="307" r:id="rId5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2F56FB"/>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customXml" Target="../customXml/item3.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ustomXml" Target="../customXml/item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2E13E15-185F-498A-95FD-39EF114AE734}" type="datetimeFigureOut">
              <a:rPr lang="en-US"/>
              <a:pPr>
                <a:defRPr/>
              </a:pPr>
              <a:t>8/18/2015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5303B21-E02A-4369-9EF4-92EC324479F4}"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Created by Educational Technology Network. www.edtechnetwork.com 2009</a:t>
            </a:r>
          </a:p>
          <a:p>
            <a:endParaRPr lang="en-US" dirty="0" smtClean="0"/>
          </a:p>
        </p:txBody>
      </p:sp>
      <p:sp>
        <p:nvSpPr>
          <p:cNvPr id="4" name="Slide Number Placeholder 3"/>
          <p:cNvSpPr>
            <a:spLocks noGrp="1"/>
          </p:cNvSpPr>
          <p:nvPr>
            <p:ph type="sldNum" sz="quarter" idx="5"/>
          </p:nvPr>
        </p:nvSpPr>
        <p:spPr/>
        <p:txBody>
          <a:bodyPr/>
          <a:lstStyle/>
          <a:p>
            <a:pPr>
              <a:defRPr/>
            </a:pPr>
            <a:fld id="{6C413DE6-B41E-461F-88AE-4E5916FE8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45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F87335-6604-4A06-9537-8496FAC4F369}" type="slidenum">
              <a:rPr lang="en-US" smtClean="0"/>
              <a:pPr fontAlgn="base">
                <a:spcBef>
                  <a:spcPct val="0"/>
                </a:spcBef>
                <a:spcAft>
                  <a:spcPct val="0"/>
                </a:spcAft>
                <a:defRPr/>
              </a:pPr>
              <a:t>10</a:t>
            </a:fld>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C7C72E-4F91-4A12-882D-AA02C76DCD47}" type="slidenum">
              <a:rPr lang="en-US" smtClean="0"/>
              <a:pPr fontAlgn="base">
                <a:spcBef>
                  <a:spcPct val="0"/>
                </a:spcBef>
                <a:spcAft>
                  <a:spcPct val="0"/>
                </a:spcAft>
                <a:defRPr/>
              </a:pPr>
              <a:t>11</a:t>
            </a:fld>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38F4E68-BB1E-4E37-826D-2818165F4010}" type="slidenum">
              <a:rPr lang="en-US" smtClean="0"/>
              <a:pPr fontAlgn="base">
                <a:spcBef>
                  <a:spcPct val="0"/>
                </a:spcBef>
                <a:spcAft>
                  <a:spcPct val="0"/>
                </a:spcAft>
                <a:defRPr/>
              </a:pPr>
              <a:t>12</a:t>
            </a:fld>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BF8F69C-C965-4436-B547-0DAE4BBCA2C7}" type="slidenum">
              <a:rPr lang="en-US" smtClean="0"/>
              <a:pPr fontAlgn="base">
                <a:spcBef>
                  <a:spcPct val="0"/>
                </a:spcBef>
                <a:spcAft>
                  <a:spcPct val="0"/>
                </a:spcAft>
                <a:defRPr/>
              </a:pPr>
              <a:t>13</a:t>
            </a:fld>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86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3A95DE7-B400-42D8-82BC-94D35F1A4672}" type="slidenum">
              <a:rPr lang="en-US" smtClean="0"/>
              <a:pPr fontAlgn="base">
                <a:spcBef>
                  <a:spcPct val="0"/>
                </a:spcBef>
                <a:spcAft>
                  <a:spcPct val="0"/>
                </a:spcAft>
                <a:defRPr/>
              </a:pPr>
              <a:t>14</a:t>
            </a:fld>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96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29458CD-9367-402A-82D0-B48ECAC16028}" type="slidenum">
              <a:rPr lang="en-US" smtClean="0"/>
              <a:pPr fontAlgn="base">
                <a:spcBef>
                  <a:spcPct val="0"/>
                </a:spcBef>
                <a:spcAft>
                  <a:spcPct val="0"/>
                </a:spcAft>
                <a:defRPr/>
              </a:pPr>
              <a:t>15</a:t>
            </a:fld>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43F3575-184B-4DED-BEB5-61E9D83FEABC}" type="slidenum">
              <a:rPr lang="en-US" smtClean="0"/>
              <a:pPr fontAlgn="base">
                <a:spcBef>
                  <a:spcPct val="0"/>
                </a:spcBef>
                <a:spcAft>
                  <a:spcPct val="0"/>
                </a:spcAft>
                <a:defRPr/>
              </a:pPr>
              <a:t>16</a:t>
            </a:fld>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B6C91C-36A0-48CE-884E-0816BF224E26}" type="slidenum">
              <a:rPr lang="en-US" smtClean="0"/>
              <a:pPr fontAlgn="base">
                <a:spcBef>
                  <a:spcPct val="0"/>
                </a:spcBef>
                <a:spcAft>
                  <a:spcPct val="0"/>
                </a:spcAft>
                <a:defRPr/>
              </a:pPr>
              <a:t>17</a:t>
            </a:fld>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27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AC86E33-8435-40EC-A689-240689523DEE}" type="slidenum">
              <a:rPr lang="en-US" smtClean="0"/>
              <a:pPr fontAlgn="base">
                <a:spcBef>
                  <a:spcPct val="0"/>
                </a:spcBef>
                <a:spcAft>
                  <a:spcPct val="0"/>
                </a:spcAft>
                <a:defRPr/>
              </a:pPr>
              <a:t>18</a:t>
            </a:fld>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B0336C1-FE4E-4CF9-9D44-6E0FDF1CA480}" type="slidenum">
              <a:rPr lang="en-US" smtClean="0"/>
              <a:pPr fontAlgn="base">
                <a:spcBef>
                  <a:spcPct val="0"/>
                </a:spcBef>
                <a:spcAft>
                  <a:spcPct val="0"/>
                </a:spcAft>
                <a:defRPr/>
              </a:pPr>
              <a:t>19</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63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98C28C7-5112-4E4C-8B59-8A4F69733900}" type="slidenum">
              <a:rPr lang="en-US" smtClean="0"/>
              <a:pPr fontAlgn="base">
                <a:spcBef>
                  <a:spcPct val="0"/>
                </a:spcBef>
                <a:spcAft>
                  <a:spcPct val="0"/>
                </a:spcAft>
                <a:defRPr/>
              </a:pPr>
              <a:t>2</a:t>
            </a:fld>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C2A1C4-4656-4FBD-8E74-1472EEC5D4E9}" type="slidenum">
              <a:rPr lang="en-US" smtClean="0"/>
              <a:pPr fontAlgn="base">
                <a:spcBef>
                  <a:spcPct val="0"/>
                </a:spcBef>
                <a:spcAft>
                  <a:spcPct val="0"/>
                </a:spcAft>
                <a:defRPr/>
              </a:pPr>
              <a:t>20</a:t>
            </a:fld>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57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052E47-E8FD-4D6D-8AD3-EB6B74F4500C}" type="slidenum">
              <a:rPr lang="en-US" smtClean="0"/>
              <a:pPr fontAlgn="base">
                <a:spcBef>
                  <a:spcPct val="0"/>
                </a:spcBef>
                <a:spcAft>
                  <a:spcPct val="0"/>
                </a:spcAft>
                <a:defRPr/>
              </a:pPr>
              <a:t>21</a:t>
            </a:fld>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68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CA6841D-DA40-430C-B4FA-49499D7BB07B}" type="slidenum">
              <a:rPr lang="en-US" smtClean="0"/>
              <a:pPr fontAlgn="base">
                <a:spcBef>
                  <a:spcPct val="0"/>
                </a:spcBef>
                <a:spcAft>
                  <a:spcPct val="0"/>
                </a:spcAft>
                <a:defRPr/>
              </a:pPr>
              <a:t>22</a:t>
            </a:fld>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78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66C1847-75BD-42BE-B8DE-A1C2232F0AE1}" type="slidenum">
              <a:rPr lang="en-US" smtClean="0"/>
              <a:pPr fontAlgn="base">
                <a:spcBef>
                  <a:spcPct val="0"/>
                </a:spcBef>
                <a:spcAft>
                  <a:spcPct val="0"/>
                </a:spcAft>
                <a:defRPr/>
              </a:pPr>
              <a:t>23</a:t>
            </a:fld>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88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288F791-5F2A-4C67-A483-12615D35465D}" type="slidenum">
              <a:rPr lang="en-US" smtClean="0"/>
              <a:pPr fontAlgn="base">
                <a:spcBef>
                  <a:spcPct val="0"/>
                </a:spcBef>
                <a:spcAft>
                  <a:spcPct val="0"/>
                </a:spcAft>
                <a:defRPr/>
              </a:pPr>
              <a:t>24</a:t>
            </a:fld>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798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8A1EF8-278F-4612-95E9-E97E3505D673}" type="slidenum">
              <a:rPr lang="en-US" smtClean="0"/>
              <a:pPr fontAlgn="base">
                <a:spcBef>
                  <a:spcPct val="0"/>
                </a:spcBef>
                <a:spcAft>
                  <a:spcPct val="0"/>
                </a:spcAft>
                <a:defRPr/>
              </a:pPr>
              <a:t>25</a:t>
            </a:fld>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09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377D5AB-5CEF-4952-9450-51F67237B616}" type="slidenum">
              <a:rPr lang="en-US" smtClean="0"/>
              <a:pPr fontAlgn="base">
                <a:spcBef>
                  <a:spcPct val="0"/>
                </a:spcBef>
                <a:spcAft>
                  <a:spcPct val="0"/>
                </a:spcAft>
                <a:defRPr/>
              </a:pPr>
              <a:t>26</a:t>
            </a:fld>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19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CF11676-1CEB-4062-89FF-B9EF1E458D59}" type="slidenum">
              <a:rPr lang="en-US" smtClean="0"/>
              <a:pPr fontAlgn="base">
                <a:spcBef>
                  <a:spcPct val="0"/>
                </a:spcBef>
                <a:spcAft>
                  <a:spcPct val="0"/>
                </a:spcAft>
                <a:defRPr/>
              </a:pPr>
              <a:t>27</a:t>
            </a:fld>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bwMode="auto">
          <a:noFill/>
          <a:ln>
            <a:solidFill>
              <a:srgbClr val="000000"/>
            </a:solidFill>
            <a:miter lim="800000"/>
            <a:headEnd/>
            <a:tailEnd/>
          </a:ln>
        </p:spPr>
      </p:sp>
      <p:sp>
        <p:nvSpPr>
          <p:cNvPr id="849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29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2C42348-4A29-4D2D-957E-EE04EE061BCC}" type="slidenum">
              <a:rPr lang="en-US" smtClean="0"/>
              <a:pPr fontAlgn="base">
                <a:spcBef>
                  <a:spcPct val="0"/>
                </a:spcBef>
                <a:spcAft>
                  <a:spcPct val="0"/>
                </a:spcAft>
                <a:defRPr/>
              </a:pPr>
              <a:t>28</a:t>
            </a:fld>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bwMode="auto">
          <a:noFill/>
          <a:ln>
            <a:solidFill>
              <a:srgbClr val="000000"/>
            </a:solidFill>
            <a:miter lim="800000"/>
            <a:headEnd/>
            <a:tailEnd/>
          </a:ln>
        </p:spPr>
      </p:sp>
      <p:sp>
        <p:nvSpPr>
          <p:cNvPr id="860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39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966FF70-CA0E-413A-ACE7-3BCBA0760685}" type="slidenum">
              <a:rPr lang="en-US" smtClean="0"/>
              <a:pPr fontAlgn="base">
                <a:spcBef>
                  <a:spcPct val="0"/>
                </a:spcBef>
                <a:spcAft>
                  <a:spcPct val="0"/>
                </a:spcAft>
                <a:defRPr/>
              </a:pPr>
              <a:t>29</a:t>
            </a:fld>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A7EF78D-8C90-4DE5-97A5-0CD66741F629}" type="slidenum">
              <a:rPr lang="en-US" smtClean="0"/>
              <a:pPr fontAlgn="base">
                <a:spcBef>
                  <a:spcPct val="0"/>
                </a:spcBef>
                <a:spcAft>
                  <a:spcPct val="0"/>
                </a:spcAft>
                <a:defRPr/>
              </a:pPr>
              <a:t>3</a:t>
            </a:fld>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bwMode="auto">
          <a:noFill/>
          <a:ln>
            <a:solidFill>
              <a:srgbClr val="000000"/>
            </a:solidFill>
            <a:miter lim="800000"/>
            <a:headEnd/>
            <a:tailEnd/>
          </a:ln>
        </p:spPr>
      </p:sp>
      <p:sp>
        <p:nvSpPr>
          <p:cNvPr id="870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49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164DD26-6722-482A-A463-239A3DD03560}" type="slidenum">
              <a:rPr lang="en-US" smtClean="0"/>
              <a:pPr fontAlgn="base">
                <a:spcBef>
                  <a:spcPct val="0"/>
                </a:spcBef>
                <a:spcAft>
                  <a:spcPct val="0"/>
                </a:spcAft>
                <a:defRPr/>
              </a:pPr>
              <a:t>30</a:t>
            </a:fld>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bwMode="auto">
          <a:noFill/>
          <a:ln>
            <a:solidFill>
              <a:srgbClr val="000000"/>
            </a:solidFill>
            <a:miter lim="800000"/>
            <a:headEnd/>
            <a:tailEnd/>
          </a:ln>
        </p:spPr>
      </p:sp>
      <p:sp>
        <p:nvSpPr>
          <p:cNvPr id="880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60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94CDE27-FBE2-4463-9AA8-6866BDE02AC1}" type="slidenum">
              <a:rPr lang="en-US" smtClean="0"/>
              <a:pPr fontAlgn="base">
                <a:spcBef>
                  <a:spcPct val="0"/>
                </a:spcBef>
                <a:spcAft>
                  <a:spcPct val="0"/>
                </a:spcAft>
                <a:defRPr/>
              </a:pPr>
              <a:t>31</a:t>
            </a:fld>
            <a:endParaRPr 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bwMode="auto">
          <a:noFill/>
          <a:ln>
            <a:solidFill>
              <a:srgbClr val="000000"/>
            </a:solidFill>
            <a:miter lim="800000"/>
            <a:headEnd/>
            <a:tailEnd/>
          </a:ln>
        </p:spPr>
      </p:sp>
      <p:sp>
        <p:nvSpPr>
          <p:cNvPr id="890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70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DC3AE27-F7BB-4469-8290-1138BD916B1D}" type="slidenum">
              <a:rPr lang="en-US" smtClean="0"/>
              <a:pPr fontAlgn="base">
                <a:spcBef>
                  <a:spcPct val="0"/>
                </a:spcBef>
                <a:spcAft>
                  <a:spcPct val="0"/>
                </a:spcAft>
                <a:defRPr/>
              </a:pPr>
              <a:t>32</a:t>
            </a:fld>
            <a:endParaRPr 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bwMode="auto">
          <a:noFill/>
          <a:ln>
            <a:solidFill>
              <a:srgbClr val="000000"/>
            </a:solidFill>
            <a:miter lim="800000"/>
            <a:headEnd/>
            <a:tailEnd/>
          </a:ln>
        </p:spPr>
      </p:sp>
      <p:sp>
        <p:nvSpPr>
          <p:cNvPr id="901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80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6B54DA8-8F66-4770-B39F-F8339F1A240C}" type="slidenum">
              <a:rPr lang="en-US" smtClean="0"/>
              <a:pPr fontAlgn="base">
                <a:spcBef>
                  <a:spcPct val="0"/>
                </a:spcBef>
                <a:spcAft>
                  <a:spcPct val="0"/>
                </a:spcAft>
                <a:defRPr/>
              </a:pPr>
              <a:t>33</a:t>
            </a:fld>
            <a:endParaRPr lang="en-US"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bwMode="auto">
          <a:noFill/>
          <a:ln>
            <a:solidFill>
              <a:srgbClr val="000000"/>
            </a:solidFill>
            <a:miter lim="800000"/>
            <a:headEnd/>
            <a:tailEnd/>
          </a:ln>
        </p:spPr>
      </p:sp>
      <p:sp>
        <p:nvSpPr>
          <p:cNvPr id="911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890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9EDA69D-1BFF-4B5A-9B54-A3BDE7E644D1}" type="slidenum">
              <a:rPr lang="en-US" smtClean="0"/>
              <a:pPr fontAlgn="base">
                <a:spcBef>
                  <a:spcPct val="0"/>
                </a:spcBef>
                <a:spcAft>
                  <a:spcPct val="0"/>
                </a:spcAft>
                <a:defRPr/>
              </a:pPr>
              <a:t>34</a:t>
            </a:fld>
            <a:endParaRPr 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bwMode="auto">
          <a:noFill/>
          <a:ln>
            <a:solidFill>
              <a:srgbClr val="000000"/>
            </a:solidFill>
            <a:miter lim="800000"/>
            <a:headEnd/>
            <a:tailEnd/>
          </a:ln>
        </p:spPr>
      </p:sp>
      <p:sp>
        <p:nvSpPr>
          <p:cNvPr id="921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01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B57967-CCBA-44D3-80EA-91B4D307C232}" type="slidenum">
              <a:rPr lang="en-US" smtClean="0"/>
              <a:pPr fontAlgn="base">
                <a:spcBef>
                  <a:spcPct val="0"/>
                </a:spcBef>
                <a:spcAft>
                  <a:spcPct val="0"/>
                </a:spcAft>
                <a:defRPr/>
              </a:pPr>
              <a:t>35</a:t>
            </a:fld>
            <a:endParaRPr lang="en-US"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bwMode="auto">
          <a:noFill/>
          <a:ln>
            <a:solidFill>
              <a:srgbClr val="000000"/>
            </a:solidFill>
            <a:miter lim="800000"/>
            <a:headEnd/>
            <a:tailEnd/>
          </a:ln>
        </p:spPr>
      </p:sp>
      <p:sp>
        <p:nvSpPr>
          <p:cNvPr id="931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11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6E60C4C-893C-42DA-9B00-FEBCAC683F4E}" type="slidenum">
              <a:rPr lang="en-US" smtClean="0"/>
              <a:pPr fontAlgn="base">
                <a:spcBef>
                  <a:spcPct val="0"/>
                </a:spcBef>
                <a:spcAft>
                  <a:spcPct val="0"/>
                </a:spcAft>
                <a:defRPr/>
              </a:pPr>
              <a:t>36</a:t>
            </a:fld>
            <a:endParaRPr 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bwMode="auto">
          <a:noFill/>
          <a:ln>
            <a:solidFill>
              <a:srgbClr val="000000"/>
            </a:solidFill>
            <a:miter lim="800000"/>
            <a:headEnd/>
            <a:tailEnd/>
          </a:ln>
        </p:spPr>
      </p:sp>
      <p:sp>
        <p:nvSpPr>
          <p:cNvPr id="942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21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0AC048C-6401-416C-A8D7-75854FBA565F}" type="slidenum">
              <a:rPr lang="en-US" smtClean="0"/>
              <a:pPr fontAlgn="base">
                <a:spcBef>
                  <a:spcPct val="0"/>
                </a:spcBef>
                <a:spcAft>
                  <a:spcPct val="0"/>
                </a:spcAft>
                <a:defRPr/>
              </a:pPr>
              <a:t>37</a:t>
            </a:fld>
            <a:endParaRPr lang="en-US"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bwMode="auto">
          <a:noFill/>
          <a:ln>
            <a:solidFill>
              <a:srgbClr val="000000"/>
            </a:solidFill>
            <a:miter lim="800000"/>
            <a:headEnd/>
            <a:tailEnd/>
          </a:ln>
        </p:spPr>
      </p:sp>
      <p:sp>
        <p:nvSpPr>
          <p:cNvPr id="952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31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C3270D-0B6A-42BF-951D-B81EFB3681C8}" type="slidenum">
              <a:rPr lang="en-US" smtClean="0"/>
              <a:pPr fontAlgn="base">
                <a:spcBef>
                  <a:spcPct val="0"/>
                </a:spcBef>
                <a:spcAft>
                  <a:spcPct val="0"/>
                </a:spcAft>
                <a:defRPr/>
              </a:pPr>
              <a:t>38</a:t>
            </a:fld>
            <a:endParaRPr lang="en-US"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bwMode="auto">
          <a:noFill/>
          <a:ln>
            <a:solidFill>
              <a:srgbClr val="000000"/>
            </a:solidFill>
            <a:miter lim="800000"/>
            <a:headEnd/>
            <a:tailEnd/>
          </a:ln>
        </p:spPr>
      </p:sp>
      <p:sp>
        <p:nvSpPr>
          <p:cNvPr id="962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42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13D39DD-0179-40C9-AF50-F645495C949B}" type="slidenum">
              <a:rPr lang="en-US" smtClean="0"/>
              <a:pPr fontAlgn="base">
                <a:spcBef>
                  <a:spcPct val="0"/>
                </a:spcBef>
                <a:spcAft>
                  <a:spcPct val="0"/>
                </a:spcAft>
                <a:defRPr/>
              </a:pPr>
              <a:t>39</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83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6CADD76-B478-4755-A814-D010AD9F54D5}" type="slidenum">
              <a:rPr lang="en-US" smtClean="0"/>
              <a:pPr fontAlgn="base">
                <a:spcBef>
                  <a:spcPct val="0"/>
                </a:spcBef>
                <a:spcAft>
                  <a:spcPct val="0"/>
                </a:spcAft>
                <a:defRPr/>
              </a:pPr>
              <a:t>4</a:t>
            </a:fld>
            <a:endParaRPr lang="en-US"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bwMode="auto">
          <a:noFill/>
          <a:ln>
            <a:solidFill>
              <a:srgbClr val="000000"/>
            </a:solidFill>
            <a:miter lim="800000"/>
            <a:headEnd/>
            <a:tailEnd/>
          </a:ln>
        </p:spPr>
      </p:sp>
      <p:sp>
        <p:nvSpPr>
          <p:cNvPr id="972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52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4963FDF-FFB1-43E2-A367-223FC14EFAB7}" type="slidenum">
              <a:rPr lang="en-US" smtClean="0"/>
              <a:pPr fontAlgn="base">
                <a:spcBef>
                  <a:spcPct val="0"/>
                </a:spcBef>
                <a:spcAft>
                  <a:spcPct val="0"/>
                </a:spcAft>
                <a:defRPr/>
              </a:pPr>
              <a:t>40</a:t>
            </a:fld>
            <a:endParaRPr lang="en-US" dirty="0"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bwMode="auto">
          <a:noFill/>
          <a:ln>
            <a:solidFill>
              <a:srgbClr val="000000"/>
            </a:solidFill>
            <a:miter lim="800000"/>
            <a:headEnd/>
            <a:tailEnd/>
          </a:ln>
        </p:spPr>
      </p:sp>
      <p:sp>
        <p:nvSpPr>
          <p:cNvPr id="983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62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3C5EAB-795B-4DFE-AC52-5D86BD6C4654}" type="slidenum">
              <a:rPr lang="en-US" smtClean="0"/>
              <a:pPr fontAlgn="base">
                <a:spcBef>
                  <a:spcPct val="0"/>
                </a:spcBef>
                <a:spcAft>
                  <a:spcPct val="0"/>
                </a:spcAft>
                <a:defRPr/>
              </a:pPr>
              <a:t>41</a:t>
            </a:fld>
            <a:endParaRPr lang="en-US" dirty="0"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bwMode="auto">
          <a:noFill/>
          <a:ln>
            <a:solidFill>
              <a:srgbClr val="000000"/>
            </a:solidFill>
            <a:miter lim="800000"/>
            <a:headEnd/>
            <a:tailEnd/>
          </a:ln>
        </p:spPr>
      </p:sp>
      <p:sp>
        <p:nvSpPr>
          <p:cNvPr id="993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72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823897-63B5-4C1F-806A-B951A48BEFD2}" type="slidenum">
              <a:rPr lang="en-US" smtClean="0"/>
              <a:pPr fontAlgn="base">
                <a:spcBef>
                  <a:spcPct val="0"/>
                </a:spcBef>
                <a:spcAft>
                  <a:spcPct val="0"/>
                </a:spcAft>
                <a:defRPr/>
              </a:pPr>
              <a:t>42</a:t>
            </a:fld>
            <a:endParaRPr lang="en-US"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bwMode="auto">
          <a:noFill/>
          <a:ln>
            <a:solidFill>
              <a:srgbClr val="000000"/>
            </a:solidFill>
            <a:miter lim="800000"/>
            <a:headEnd/>
            <a:tailEnd/>
          </a:ln>
        </p:spPr>
      </p:sp>
      <p:sp>
        <p:nvSpPr>
          <p:cNvPr id="1003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83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123CE03-E532-494F-9043-51C46404CB2E}" type="slidenum">
              <a:rPr lang="en-US" smtClean="0"/>
              <a:pPr fontAlgn="base">
                <a:spcBef>
                  <a:spcPct val="0"/>
                </a:spcBef>
                <a:spcAft>
                  <a:spcPct val="0"/>
                </a:spcAft>
                <a:defRPr/>
              </a:pPr>
              <a:t>43</a:t>
            </a:fld>
            <a:endParaRPr lang="en-US" dirty="0" smtClean="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bwMode="auto">
          <a:noFill/>
          <a:ln>
            <a:solidFill>
              <a:srgbClr val="000000"/>
            </a:solidFill>
            <a:miter lim="800000"/>
            <a:headEnd/>
            <a:tailEnd/>
          </a:ln>
        </p:spPr>
      </p:sp>
      <p:sp>
        <p:nvSpPr>
          <p:cNvPr id="1013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993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D347896-0D25-40E4-B3E9-D7950EC6F1EE}" type="slidenum">
              <a:rPr lang="en-US" smtClean="0"/>
              <a:pPr fontAlgn="base">
                <a:spcBef>
                  <a:spcPct val="0"/>
                </a:spcBef>
                <a:spcAft>
                  <a:spcPct val="0"/>
                </a:spcAft>
                <a:defRPr/>
              </a:pPr>
              <a:t>44</a:t>
            </a:fld>
            <a:endParaRPr lang="en-US" dirty="0" smtClean="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bwMode="auto">
          <a:noFill/>
          <a:ln>
            <a:solidFill>
              <a:srgbClr val="000000"/>
            </a:solidFill>
            <a:miter lim="800000"/>
            <a:headEnd/>
            <a:tailEnd/>
          </a:ln>
        </p:spPr>
      </p:sp>
      <p:sp>
        <p:nvSpPr>
          <p:cNvPr id="1024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003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1518F8-9A08-463C-85A7-B581245149C4}" type="slidenum">
              <a:rPr lang="en-US" smtClean="0"/>
              <a:pPr fontAlgn="base">
                <a:spcBef>
                  <a:spcPct val="0"/>
                </a:spcBef>
                <a:spcAft>
                  <a:spcPct val="0"/>
                </a:spcAft>
                <a:defRPr/>
              </a:pPr>
              <a:t>45</a:t>
            </a:fld>
            <a:endParaRPr lang="en-US" dirty="0" smtClean="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bwMode="auto">
          <a:noFill/>
          <a:ln>
            <a:solidFill>
              <a:srgbClr val="000000"/>
            </a:solidFill>
            <a:miter lim="800000"/>
            <a:headEnd/>
            <a:tailEnd/>
          </a:ln>
        </p:spPr>
      </p:sp>
      <p:sp>
        <p:nvSpPr>
          <p:cNvPr id="1034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013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80F282C-7E96-4CD7-9CF0-553C3DAE3595}" type="slidenum">
              <a:rPr lang="en-US" smtClean="0"/>
              <a:pPr fontAlgn="base">
                <a:spcBef>
                  <a:spcPct val="0"/>
                </a:spcBef>
                <a:spcAft>
                  <a:spcPct val="0"/>
                </a:spcAft>
                <a:defRPr/>
              </a:pPr>
              <a:t>46</a:t>
            </a:fld>
            <a:endParaRPr lang="en-US" dirty="0" smtClean="0"/>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bwMode="auto">
          <a:noFill/>
          <a:ln>
            <a:solidFill>
              <a:srgbClr val="000000"/>
            </a:solidFill>
            <a:miter lim="800000"/>
            <a:headEnd/>
            <a:tailEnd/>
          </a:ln>
        </p:spPr>
      </p:sp>
      <p:sp>
        <p:nvSpPr>
          <p:cNvPr id="1044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024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663836-F0BD-405A-8FF1-D9E2DD83C6CD}" type="slidenum">
              <a:rPr lang="en-US" smtClean="0"/>
              <a:pPr fontAlgn="base">
                <a:spcBef>
                  <a:spcPct val="0"/>
                </a:spcBef>
                <a:spcAft>
                  <a:spcPct val="0"/>
                </a:spcAft>
                <a:defRPr/>
              </a:pPr>
              <a:t>47</a:t>
            </a:fld>
            <a:endParaRPr lang="en-US" dirty="0" smtClean="0"/>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p:cNvSpPr>
            <a:spLocks noGrp="1" noRot="1" noChangeAspect="1" noTextEdit="1"/>
          </p:cNvSpPr>
          <p:nvPr>
            <p:ph type="sldImg"/>
          </p:nvPr>
        </p:nvSpPr>
        <p:spPr bwMode="auto">
          <a:noFill/>
          <a:ln>
            <a:solidFill>
              <a:srgbClr val="000000"/>
            </a:solidFill>
            <a:miter lim="800000"/>
            <a:headEnd/>
            <a:tailEnd/>
          </a:ln>
        </p:spPr>
      </p:sp>
      <p:sp>
        <p:nvSpPr>
          <p:cNvPr id="1054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034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85C4C8-858D-4701-A07B-110A80426C46}" type="slidenum">
              <a:rPr lang="en-US" smtClean="0"/>
              <a:pPr fontAlgn="base">
                <a:spcBef>
                  <a:spcPct val="0"/>
                </a:spcBef>
                <a:spcAft>
                  <a:spcPct val="0"/>
                </a:spcAft>
                <a:defRPr/>
              </a:pPr>
              <a:t>48</a:t>
            </a:fld>
            <a:endParaRPr lang="en-US" dirty="0" smtClean="0"/>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Slide Image Placeholder 1"/>
          <p:cNvSpPr>
            <a:spLocks noGrp="1" noRot="1" noChangeAspect="1" noTextEdit="1"/>
          </p:cNvSpPr>
          <p:nvPr>
            <p:ph type="sldImg"/>
          </p:nvPr>
        </p:nvSpPr>
        <p:spPr bwMode="auto">
          <a:noFill/>
          <a:ln>
            <a:solidFill>
              <a:srgbClr val="000000"/>
            </a:solidFill>
            <a:miter lim="800000"/>
            <a:headEnd/>
            <a:tailEnd/>
          </a:ln>
        </p:spPr>
      </p:sp>
      <p:sp>
        <p:nvSpPr>
          <p:cNvPr id="1064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044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4F2116-B744-4E4F-B05B-2ECBD242579D}" type="slidenum">
              <a:rPr lang="en-US" smtClean="0"/>
              <a:pPr fontAlgn="base">
                <a:spcBef>
                  <a:spcPct val="0"/>
                </a:spcBef>
                <a:spcAft>
                  <a:spcPct val="0"/>
                </a:spcAft>
                <a:defRPr/>
              </a:pPr>
              <a:t>49</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593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E528D1-5A35-4B70-8CC3-35B841AB5E48}" type="slidenum">
              <a:rPr lang="en-US" smtClean="0"/>
              <a:pPr fontAlgn="base">
                <a:spcBef>
                  <a:spcPct val="0"/>
                </a:spcBef>
                <a:spcAft>
                  <a:spcPct val="0"/>
                </a:spcAft>
                <a:defRPr/>
              </a:pPr>
              <a:t>5</a:t>
            </a:fld>
            <a:endParaRPr lang="en-US" dirty="0" smtClean="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p:cNvSpPr>
            <a:spLocks noGrp="1" noRot="1" noChangeAspect="1" noTextEdit="1"/>
          </p:cNvSpPr>
          <p:nvPr>
            <p:ph type="sldImg"/>
          </p:nvPr>
        </p:nvSpPr>
        <p:spPr bwMode="auto">
          <a:noFill/>
          <a:ln>
            <a:solidFill>
              <a:srgbClr val="000000"/>
            </a:solidFill>
            <a:miter lim="800000"/>
            <a:headEnd/>
            <a:tailEnd/>
          </a:ln>
        </p:spPr>
      </p:sp>
      <p:sp>
        <p:nvSpPr>
          <p:cNvPr id="1075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054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A71D22F-B037-4253-A614-55E403BE6AF5}" type="slidenum">
              <a:rPr lang="en-US" smtClean="0"/>
              <a:pPr fontAlgn="base">
                <a:spcBef>
                  <a:spcPct val="0"/>
                </a:spcBef>
                <a:spcAft>
                  <a:spcPct val="0"/>
                </a:spcAft>
                <a:defRPr/>
              </a:pPr>
              <a:t>50</a:t>
            </a:fld>
            <a:endParaRPr lang="en-US" dirty="0"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bwMode="auto">
          <a:noFill/>
          <a:ln>
            <a:solidFill>
              <a:srgbClr val="000000"/>
            </a:solidFill>
            <a:miter lim="800000"/>
            <a:headEnd/>
            <a:tailEnd/>
          </a:ln>
        </p:spPr>
      </p:sp>
      <p:sp>
        <p:nvSpPr>
          <p:cNvPr id="1085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065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A07E3CB-D3A8-4F09-88FD-AD32CEFF5AE2}" type="slidenum">
              <a:rPr lang="en-US" smtClean="0"/>
              <a:pPr fontAlgn="base">
                <a:spcBef>
                  <a:spcPct val="0"/>
                </a:spcBef>
                <a:spcAft>
                  <a:spcPct val="0"/>
                </a:spcAft>
                <a:defRPr/>
              </a:pPr>
              <a:t>51</a:t>
            </a:fld>
            <a:endParaRPr lang="en-US" dirty="0" smtClean="0"/>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p:cNvSpPr>
            <a:spLocks noGrp="1" noRot="1" noChangeAspect="1" noTextEdit="1"/>
          </p:cNvSpPr>
          <p:nvPr>
            <p:ph type="sldImg"/>
          </p:nvPr>
        </p:nvSpPr>
        <p:spPr bwMode="auto">
          <a:noFill/>
          <a:ln>
            <a:solidFill>
              <a:srgbClr val="000000"/>
            </a:solidFill>
            <a:miter lim="800000"/>
            <a:headEnd/>
            <a:tailEnd/>
          </a:ln>
        </p:spPr>
      </p:sp>
      <p:sp>
        <p:nvSpPr>
          <p:cNvPr id="1095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075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00787D9-6095-4A1C-8CAF-CF42BAF86E1D}" type="slidenum">
              <a:rPr lang="en-US" smtClean="0"/>
              <a:pPr fontAlgn="base">
                <a:spcBef>
                  <a:spcPct val="0"/>
                </a:spcBef>
                <a:spcAft>
                  <a:spcPct val="0"/>
                </a:spcAft>
                <a:defRPr/>
              </a:pPr>
              <a:t>52</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04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7DAE5EA-F1EB-4872-BC52-269C958E619C}" type="slidenum">
              <a:rPr lang="en-US" smtClean="0"/>
              <a:pPr fontAlgn="base">
                <a:spcBef>
                  <a:spcPct val="0"/>
                </a:spcBef>
                <a:spcAft>
                  <a:spcPct val="0"/>
                </a:spcAft>
                <a:defRPr/>
              </a:pPr>
              <a:t>6</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0F2D239-21FD-4B25-80CA-C547A26D9488}" type="slidenum">
              <a:rPr lang="en-US" smtClean="0"/>
              <a:pPr fontAlgn="base">
                <a:spcBef>
                  <a:spcPct val="0"/>
                </a:spcBef>
                <a:spcAft>
                  <a:spcPct val="0"/>
                </a:spcAft>
                <a:defRPr/>
              </a:pPr>
              <a:t>7</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24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5DC5DCE-EE2A-4A94-87BB-1AD89E8DA276}" type="slidenum">
              <a:rPr lang="en-US" smtClean="0"/>
              <a:pPr fontAlgn="base">
                <a:spcBef>
                  <a:spcPct val="0"/>
                </a:spcBef>
                <a:spcAft>
                  <a:spcPct val="0"/>
                </a:spcAft>
                <a:defRPr/>
              </a:pPr>
              <a:t>8</a:t>
            </a:fld>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91D5AC8-8E3E-4892-8A1C-BDC49603ADAF}" type="slidenum">
              <a:rPr lang="en-US" smtClean="0"/>
              <a:pPr fontAlgn="base">
                <a:spcBef>
                  <a:spcPct val="0"/>
                </a:spcBef>
                <a:spcAft>
                  <a:spcPct val="0"/>
                </a:spcAft>
                <a:defRPr/>
              </a:pPr>
              <a:t>9</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6245C8C8-7038-4E35-B6A8-3303B649E28D}" type="datetimeFigureOut">
              <a:rPr lang="en-US"/>
              <a:pPr>
                <a:defRPr/>
              </a:pPr>
              <a:t>8/18/2015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EF341EC-6F9D-45D8-8428-0B0364C06E0A}"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78AFF4B-107C-4F03-A25C-46A3B1AAF457}" type="datetimeFigureOut">
              <a:rPr lang="en-US"/>
              <a:pPr>
                <a:defRPr/>
              </a:pPr>
              <a:t>8/18/2015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DD6F6703-2449-4F7D-AD6D-B83608A5716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defRPr>
                <a:solidFill>
                  <a:schemeClr val="bg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sz="800">
                <a:solidFill>
                  <a:schemeClr val="bg1"/>
                </a:solidFill>
              </a:defRPr>
            </a:lvl1pPr>
          </a:lstStyle>
          <a:p>
            <a:pPr>
              <a:defRPr/>
            </a:pPr>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dirty="0" smtClean="0"/>
              <a:t>Click to edit Master title style</a:t>
            </a:r>
            <a:endParaRPr lang="en-US" dirty="0"/>
          </a:p>
        </p:txBody>
      </p:sp>
      <p:sp>
        <p:nvSpPr>
          <p:cNvPr id="7" name="Table Placeholder 6"/>
          <p:cNvSpPr>
            <a:spLocks noGrp="1"/>
          </p:cNvSpPr>
          <p:nvPr>
            <p:ph type="tbl" sz="quarter" idx="13"/>
          </p:nvPr>
        </p:nvSpPr>
        <p:spPr>
          <a:xfrm>
            <a:off x="457200" y="1447800"/>
            <a:ext cx="8229600" cy="4572000"/>
          </a:xfrm>
        </p:spPr>
        <p:txBody>
          <a:bodyPr rtlCol="0">
            <a:normAutofit/>
          </a:bodyPr>
          <a:lstStyle>
            <a:lvl1pPr>
              <a:defRPr>
                <a:solidFill>
                  <a:schemeClr val="bg1"/>
                </a:solidFill>
              </a:defRPr>
            </a:lvl1pPr>
          </a:lstStyle>
          <a:p>
            <a:pPr lvl="0"/>
            <a:endParaRPr lang="en-US" noProof="0" dirty="0"/>
          </a:p>
        </p:txBody>
      </p:sp>
      <p:sp>
        <p:nvSpPr>
          <p:cNvPr id="4" name="Date Placeholder 3"/>
          <p:cNvSpPr>
            <a:spLocks noGrp="1"/>
          </p:cNvSpPr>
          <p:nvPr>
            <p:ph type="dt" sz="half" idx="14"/>
          </p:nvPr>
        </p:nvSpPr>
        <p:spPr/>
        <p:txBody>
          <a:bodyPr/>
          <a:lstStyle>
            <a:lvl1pPr>
              <a:defRPr/>
            </a:lvl1pPr>
          </a:lstStyle>
          <a:p>
            <a:pPr>
              <a:defRPr/>
            </a:pPr>
            <a:fld id="{C06D6A3E-784E-4365-9DF9-85EF0A08A8D0}" type="datetimeFigureOut">
              <a:rPr lang="en-US"/>
              <a:pPr>
                <a:defRPr/>
              </a:pPr>
              <a:t>8/18/2015</a:t>
            </a:fld>
            <a:endParaRPr lang="en-US" dirty="0"/>
          </a:p>
        </p:txBody>
      </p:sp>
      <p:sp>
        <p:nvSpPr>
          <p:cNvPr id="5" name="Footer Placeholder 4"/>
          <p:cNvSpPr>
            <a:spLocks noGrp="1"/>
          </p:cNvSpPr>
          <p:nvPr>
            <p:ph type="ftr" sz="quarter" idx="15"/>
          </p:nvPr>
        </p:nvSpPr>
        <p:spPr/>
        <p:txBody>
          <a:bodyPr/>
          <a:lstStyle>
            <a:lvl1pPr>
              <a:defRPr/>
            </a:lvl1pPr>
          </a:lstStyle>
          <a:p>
            <a:pPr>
              <a:defRPr/>
            </a:pPr>
            <a:endParaRPr lang="en-US" dirty="0"/>
          </a:p>
        </p:txBody>
      </p:sp>
      <p:sp>
        <p:nvSpPr>
          <p:cNvPr id="6" name="Slide Number Placeholder 5"/>
          <p:cNvSpPr>
            <a:spLocks noGrp="1"/>
          </p:cNvSpPr>
          <p:nvPr>
            <p:ph type="sldNum" sz="quarter" idx="16"/>
          </p:nvPr>
        </p:nvSpPr>
        <p:spPr/>
        <p:txBody>
          <a:bodyPr/>
          <a:lstStyle>
            <a:lvl1pPr>
              <a:defRPr/>
            </a:lvl1pPr>
          </a:lstStyle>
          <a:p>
            <a:pPr>
              <a:defRPr/>
            </a:pPr>
            <a:fld id="{27A910C6-3E04-4B13-9CC4-AF10DB12AC86}"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5F135B8-6062-408E-9DE7-A0994B1A2433}" type="datetimeFigureOut">
              <a:rPr lang="en-US"/>
              <a:pPr>
                <a:defRPr/>
              </a:pPr>
              <a:t>8/18/2015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7218E7BA-C65B-4B5A-8176-FA00CA3FF866}"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B2A3EC4-22E0-4726-978A-4CF73A1E7E86}" type="datetimeFigureOut">
              <a:rPr lang="en-US"/>
              <a:pPr>
                <a:defRPr/>
              </a:pPr>
              <a:t>8/18/2015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5F061E4-10BE-40C5-B462-71ED7027179B}"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B7F8CC7-B597-4FB7-913A-019C0312E446}" type="datetimeFigureOut">
              <a:rPr lang="en-US"/>
              <a:pPr>
                <a:defRPr/>
              </a:pPr>
              <a:t>8/18/2015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DA49298C-2403-4F9C-B4BC-170604D9CEEB}"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4797F8C-7B3A-4049-A606-BFE33820364E}" type="datetimeFigureOut">
              <a:rPr lang="en-US"/>
              <a:pPr>
                <a:defRPr/>
              </a:pPr>
              <a:t>8/18/2015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758D92B7-8596-43D4-8858-AF61B5D0BE0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14B9CD6-72B5-4C61-B5A7-AF772FCD0A4E}" type="datetimeFigureOut">
              <a:rPr lang="en-US"/>
              <a:pPr>
                <a:defRPr/>
              </a:pPr>
              <a:t>8/18/2015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548DFE67-EB6A-4F70-95A3-313491A8512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D86D20B-F7A0-485D-8A57-1941C694D117}" type="datetimeFigureOut">
              <a:rPr lang="en-US"/>
              <a:pPr>
                <a:defRPr/>
              </a:pPr>
              <a:t>8/18/2015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9E3E1A06-86EC-4E16-8210-9B5EC5D9FCD7}"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bg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solidFill>
                  <a:schemeClr val="bg1"/>
                </a:solidFill>
              </a:defRPr>
            </a:lvl1pPr>
            <a:lvl2pPr>
              <a:defRPr sz="2800">
                <a:solidFill>
                  <a:schemeClr val="bg1"/>
                </a:solidFill>
              </a:defRPr>
            </a:lvl2pPr>
            <a:lvl3pPr>
              <a:defRPr sz="2400">
                <a:solidFill>
                  <a:schemeClr val="bg1"/>
                </a:solidFill>
              </a:defRPr>
            </a:lvl3pPr>
            <a:lvl4pPr>
              <a:defRPr sz="2000">
                <a:solidFill>
                  <a:schemeClr val="bg1"/>
                </a:solidFill>
              </a:defRPr>
            </a:lvl4pPr>
            <a:lvl5pPr>
              <a:defRPr sz="2000">
                <a:solidFill>
                  <a:schemeClr val="bg1"/>
                </a:solidFil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D50C25F-5E75-4FED-BEBE-3E2F9501613A}" type="datetimeFigureOut">
              <a:rPr lang="en-US"/>
              <a:pPr>
                <a:defRPr/>
              </a:pPr>
              <a:t>8/18/2015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4BAE8230-A2FC-4741-86AC-D8D00EDDBD5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550897-4D9C-406A-A669-A4856828CEB2}" type="datetimeFigureOut">
              <a:rPr lang="en-US"/>
              <a:pPr>
                <a:defRPr/>
              </a:pPr>
              <a:t>8/18/2015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ADC444C5-9451-4FEB-8406-55C22DB36DA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2F56FB"/>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3ADBAA67-F044-4F9A-91AC-F7FD2909DEAE}" type="datetimeFigureOut">
              <a:rPr lang="en-US"/>
              <a:pPr>
                <a:defRPr/>
              </a:pPr>
              <a:t>8/18/2015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B7D14411-ABC2-47B7-909A-B80E906DB9EC}"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2" r:id="rId11"/>
    <p:sldLayoutId id="2147483711" r:id="rId12"/>
  </p:sldLayoutIdLst>
  <p:txStyles>
    <p:titleStyle>
      <a:lvl1pPr algn="ctr" rtl="0" eaLnBrk="0" fontAlgn="base" hangingPunct="0">
        <a:spcBef>
          <a:spcPct val="0"/>
        </a:spcBef>
        <a:spcAft>
          <a:spcPct val="0"/>
        </a:spcAft>
        <a:defRPr sz="4400" kern="1200">
          <a:solidFill>
            <a:schemeClr val="bg1"/>
          </a:solidFill>
          <a:latin typeface="+mj-lt"/>
          <a:ea typeface="+mj-ea"/>
          <a:cs typeface="+mj-cs"/>
        </a:defRPr>
      </a:lvl1pPr>
      <a:lvl2pPr algn="ctr" rtl="0" eaLnBrk="0" fontAlgn="base" hangingPunct="0">
        <a:spcBef>
          <a:spcPct val="0"/>
        </a:spcBef>
        <a:spcAft>
          <a:spcPct val="0"/>
        </a:spcAft>
        <a:defRPr sz="4400">
          <a:solidFill>
            <a:schemeClr val="bg1"/>
          </a:solidFill>
          <a:latin typeface="Calibri" pitchFamily="34" charset="0"/>
        </a:defRPr>
      </a:lvl2pPr>
      <a:lvl3pPr algn="ctr" rtl="0" eaLnBrk="0" fontAlgn="base" hangingPunct="0">
        <a:spcBef>
          <a:spcPct val="0"/>
        </a:spcBef>
        <a:spcAft>
          <a:spcPct val="0"/>
        </a:spcAft>
        <a:defRPr sz="4400">
          <a:solidFill>
            <a:schemeClr val="bg1"/>
          </a:solidFill>
          <a:latin typeface="Calibri" pitchFamily="34" charset="0"/>
        </a:defRPr>
      </a:lvl3pPr>
      <a:lvl4pPr algn="ctr" rtl="0" eaLnBrk="0" fontAlgn="base" hangingPunct="0">
        <a:spcBef>
          <a:spcPct val="0"/>
        </a:spcBef>
        <a:spcAft>
          <a:spcPct val="0"/>
        </a:spcAft>
        <a:defRPr sz="4400">
          <a:solidFill>
            <a:schemeClr val="bg1"/>
          </a:solidFill>
          <a:latin typeface="Calibri" pitchFamily="34" charset="0"/>
        </a:defRPr>
      </a:lvl4pPr>
      <a:lvl5pPr algn="ctr" rtl="0" eaLnBrk="0" fontAlgn="base" hangingPunct="0">
        <a:spcBef>
          <a:spcPct val="0"/>
        </a:spcBef>
        <a:spcAft>
          <a:spcPct val="0"/>
        </a:spcAft>
        <a:defRPr sz="4400">
          <a:solidFill>
            <a:schemeClr val="bg1"/>
          </a:solidFill>
          <a:latin typeface="Calibri" pitchFamily="34" charset="0"/>
        </a:defRPr>
      </a:lvl5pPr>
      <a:lvl6pPr marL="457200" algn="ctr" rtl="0" fontAlgn="base">
        <a:spcBef>
          <a:spcPct val="0"/>
        </a:spcBef>
        <a:spcAft>
          <a:spcPct val="0"/>
        </a:spcAft>
        <a:defRPr sz="4400">
          <a:solidFill>
            <a:schemeClr val="bg1"/>
          </a:solidFill>
          <a:latin typeface="Calibri" pitchFamily="34" charset="0"/>
        </a:defRPr>
      </a:lvl6pPr>
      <a:lvl7pPr marL="914400" algn="ctr" rtl="0" fontAlgn="base">
        <a:spcBef>
          <a:spcPct val="0"/>
        </a:spcBef>
        <a:spcAft>
          <a:spcPct val="0"/>
        </a:spcAft>
        <a:defRPr sz="4400">
          <a:solidFill>
            <a:schemeClr val="bg1"/>
          </a:solidFill>
          <a:latin typeface="Calibri" pitchFamily="34" charset="0"/>
        </a:defRPr>
      </a:lvl7pPr>
      <a:lvl8pPr marL="1371600" algn="ctr" rtl="0" fontAlgn="base">
        <a:spcBef>
          <a:spcPct val="0"/>
        </a:spcBef>
        <a:spcAft>
          <a:spcPct val="0"/>
        </a:spcAft>
        <a:defRPr sz="4400">
          <a:solidFill>
            <a:schemeClr val="bg1"/>
          </a:solidFill>
          <a:latin typeface="Calibri" pitchFamily="34" charset="0"/>
        </a:defRPr>
      </a:lvl8pPr>
      <a:lvl9pPr marL="1828800" algn="ctr" rtl="0" fontAlgn="base">
        <a:spcBef>
          <a:spcPct val="0"/>
        </a:spcBef>
        <a:spcAft>
          <a:spcPct val="0"/>
        </a:spcAft>
        <a:defRPr sz="4400">
          <a:solidFill>
            <a:schemeClr val="bg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bg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bg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bg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bg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bg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7.xml"/><Relationship Id="rId18" Type="http://schemas.openxmlformats.org/officeDocument/2006/relationships/slide" Target="slide9.xml"/><Relationship Id="rId26" Type="http://schemas.openxmlformats.org/officeDocument/2006/relationships/slide" Target="slide41.xml"/><Relationship Id="rId3" Type="http://schemas.openxmlformats.org/officeDocument/2006/relationships/slide" Target="slide3.xml"/><Relationship Id="rId21" Type="http://schemas.openxmlformats.org/officeDocument/2006/relationships/slide" Target="slide39.xml"/><Relationship Id="rId7" Type="http://schemas.openxmlformats.org/officeDocument/2006/relationships/slide" Target="slide43.xml"/><Relationship Id="rId12" Type="http://schemas.openxmlformats.org/officeDocument/2006/relationships/slide" Target="slide45.xml"/><Relationship Id="rId17" Type="http://schemas.openxmlformats.org/officeDocument/2006/relationships/slide" Target="slide47.xml"/><Relationship Id="rId25" Type="http://schemas.openxmlformats.org/officeDocument/2006/relationships/slide" Target="slide31.xml"/><Relationship Id="rId2" Type="http://schemas.openxmlformats.org/officeDocument/2006/relationships/notesSlide" Target="../notesSlides/notesSlide2.xml"/><Relationship Id="rId16" Type="http://schemas.openxmlformats.org/officeDocument/2006/relationships/slide" Target="slide37.xml"/><Relationship Id="rId20" Type="http://schemas.openxmlformats.org/officeDocument/2006/relationships/slide" Target="slide29.xml"/><Relationship Id="rId1" Type="http://schemas.openxmlformats.org/officeDocument/2006/relationships/slideLayout" Target="../slideLayouts/slideLayout7.xml"/><Relationship Id="rId6" Type="http://schemas.openxmlformats.org/officeDocument/2006/relationships/slide" Target="slide33.xml"/><Relationship Id="rId11" Type="http://schemas.openxmlformats.org/officeDocument/2006/relationships/slide" Target="slide35.xml"/><Relationship Id="rId24" Type="http://schemas.openxmlformats.org/officeDocument/2006/relationships/slide" Target="slide21.xml"/><Relationship Id="rId5" Type="http://schemas.openxmlformats.org/officeDocument/2006/relationships/slide" Target="slide23.xml"/><Relationship Id="rId15" Type="http://schemas.openxmlformats.org/officeDocument/2006/relationships/slide" Target="slide27.xml"/><Relationship Id="rId23" Type="http://schemas.openxmlformats.org/officeDocument/2006/relationships/slide" Target="slide11.xml"/><Relationship Id="rId10" Type="http://schemas.openxmlformats.org/officeDocument/2006/relationships/slide" Target="slide25.xml"/><Relationship Id="rId19" Type="http://schemas.openxmlformats.org/officeDocument/2006/relationships/slide" Target="slide19.xml"/><Relationship Id="rId4" Type="http://schemas.openxmlformats.org/officeDocument/2006/relationships/slide" Target="slide13.xml"/><Relationship Id="rId9" Type="http://schemas.openxmlformats.org/officeDocument/2006/relationships/slide" Target="slide15.xml"/><Relationship Id="rId14" Type="http://schemas.openxmlformats.org/officeDocument/2006/relationships/slide" Target="slide17.xml"/><Relationship Id="rId22" Type="http://schemas.openxmlformats.org/officeDocument/2006/relationships/slide" Target="slide49.xml"/><Relationship Id="rId27" Type="http://schemas.openxmlformats.org/officeDocument/2006/relationships/slide" Target="slide51.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descr="JeopardyIcon5.png"/>
          <p:cNvPicPr>
            <a:picLocks noChangeAspect="1"/>
          </p:cNvPicPr>
          <p:nvPr/>
        </p:nvPicPr>
        <p:blipFill>
          <a:blip r:embed="rId3" cstate="print"/>
          <a:srcRect/>
          <a:stretch>
            <a:fillRect/>
          </a:stretch>
        </p:blipFill>
        <p:spPr bwMode="auto">
          <a:xfrm>
            <a:off x="0" y="171450"/>
            <a:ext cx="9280525" cy="3867150"/>
          </a:xfrm>
          <a:prstGeom prst="rect">
            <a:avLst/>
          </a:prstGeom>
          <a:noFill/>
          <a:ln w="9525">
            <a:noFill/>
            <a:miter lim="800000"/>
            <a:headEnd/>
            <a:tailEnd/>
          </a:ln>
        </p:spPr>
      </p:pic>
      <p:sp>
        <p:nvSpPr>
          <p:cNvPr id="5" name="TextBox 4"/>
          <p:cNvSpPr txBox="1">
            <a:spLocks noChangeArrowheads="1"/>
          </p:cNvSpPr>
          <p:nvPr/>
        </p:nvSpPr>
        <p:spPr bwMode="auto">
          <a:xfrm>
            <a:off x="990600" y="4191000"/>
            <a:ext cx="7086600" cy="954107"/>
          </a:xfrm>
          <a:prstGeom prst="rect">
            <a:avLst/>
          </a:prstGeom>
          <a:noFill/>
          <a:ln w="9525">
            <a:noFill/>
            <a:miter lim="800000"/>
            <a:headEnd/>
            <a:tailEnd/>
          </a:ln>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algn="ctr">
              <a:defRPr/>
            </a:pPr>
            <a:r>
              <a:rPr lang="en-US" sz="2800" b="1" dirty="0" smtClean="0">
                <a:ln w="11430"/>
                <a:gradFill>
                  <a:gsLst>
                    <a:gs pos="0">
                      <a:srgbClr val="FFEFD1"/>
                    </a:gs>
                    <a:gs pos="64999">
                      <a:srgbClr val="F0EBD5"/>
                    </a:gs>
                    <a:gs pos="100000">
                      <a:srgbClr val="D1C39F"/>
                    </a:gs>
                  </a:gsLst>
                  <a:lin ang="5400000" scaled="0"/>
                </a:gradFill>
                <a:effectLst>
                  <a:outerShdw blurRad="80000" dist="40000" dir="5040000" algn="tl">
                    <a:srgbClr val="000000">
                      <a:alpha val="30000"/>
                    </a:srgbClr>
                  </a:outerShdw>
                </a:effectLst>
              </a:rPr>
              <a:t>RELOCATION</a:t>
            </a:r>
          </a:p>
          <a:p>
            <a:pPr algn="ctr">
              <a:defRPr/>
            </a:pPr>
            <a:r>
              <a:rPr lang="en-US" sz="2800" b="1" dirty="0" smtClean="0">
                <a:ln w="11430"/>
                <a:gradFill>
                  <a:gsLst>
                    <a:gs pos="0">
                      <a:srgbClr val="FFEFD1"/>
                    </a:gs>
                    <a:gs pos="64999">
                      <a:srgbClr val="F0EBD5"/>
                    </a:gs>
                    <a:gs pos="100000">
                      <a:srgbClr val="D1C39F"/>
                    </a:gs>
                  </a:gsLst>
                  <a:lin ang="5400000" scaled="0"/>
                </a:gradFill>
                <a:effectLst>
                  <a:outerShdw blurRad="80000" dist="40000" dir="5040000" algn="tl">
                    <a:srgbClr val="000000">
                      <a:alpha val="30000"/>
                    </a:srgbClr>
                  </a:outerShdw>
                </a:effectLst>
              </a:rPr>
              <a:t>ROUND 2</a:t>
            </a:r>
            <a:endParaRPr lang="en-US" sz="2800" b="1" dirty="0">
              <a:ln w="11430"/>
              <a:gradFill>
                <a:gsLst>
                  <a:gs pos="0">
                    <a:srgbClr val="FFEFD1"/>
                  </a:gs>
                  <a:gs pos="64999">
                    <a:srgbClr val="F0EBD5"/>
                  </a:gs>
                  <a:gs pos="100000">
                    <a:srgbClr val="D1C39F"/>
                  </a:gs>
                </a:gsLst>
                <a:lin ang="5400000" scaled="0"/>
              </a:gradFill>
              <a:effectLst>
                <a:outerShdw blurRad="80000" dist="40000" dir="5040000" algn="tl">
                  <a:srgbClr val="000000">
                    <a:alpha val="30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b="1" dirty="0" smtClean="0"/>
              <a:t>Move It </a:t>
            </a:r>
            <a:r>
              <a:rPr lang="en-US" b="1" dirty="0" smtClean="0"/>
              <a:t>– 40 </a:t>
            </a:r>
          </a:p>
        </p:txBody>
      </p:sp>
      <p:sp>
        <p:nvSpPr>
          <p:cNvPr id="12291"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a direct loss payment?</a:t>
            </a:r>
            <a:endParaRPr lang="en-US" b="1" dirty="0" smtClean="0"/>
          </a:p>
        </p:txBody>
      </p:sp>
      <p:pic>
        <p:nvPicPr>
          <p:cNvPr id="12292"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b="1" dirty="0" smtClean="0"/>
              <a:t>Move It </a:t>
            </a:r>
            <a:r>
              <a:rPr lang="en-US" b="1" dirty="0" smtClean="0"/>
              <a:t>- 50</a:t>
            </a:r>
          </a:p>
        </p:txBody>
      </p:sp>
      <p:sp>
        <p:nvSpPr>
          <p:cNvPr id="13315" name="Content Placeholder 2"/>
          <p:cNvSpPr>
            <a:spLocks noGrp="1"/>
          </p:cNvSpPr>
          <p:nvPr>
            <p:ph idx="1"/>
          </p:nvPr>
        </p:nvSpPr>
        <p:spPr/>
        <p:txBody>
          <a:bodyPr/>
          <a:lstStyle/>
          <a:p>
            <a:pPr algn="ctr" eaLnBrk="1" hangingPunct="1">
              <a:buNone/>
            </a:pPr>
            <a:endParaRPr lang="en-US" b="1" dirty="0" smtClean="0"/>
          </a:p>
          <a:p>
            <a:pPr algn="ctr" eaLnBrk="1" hangingPunct="1">
              <a:buNone/>
            </a:pPr>
            <a:r>
              <a:rPr lang="en-US" b="1" dirty="0" smtClean="0"/>
              <a:t>Interest on a loan, loss of goodwill, profit or trained employees.  These are all examples of this nonresidential moving expense.</a:t>
            </a:r>
            <a:endParaRPr lang="en-US"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b="1" dirty="0" smtClean="0"/>
              <a:t>Move It </a:t>
            </a:r>
            <a:r>
              <a:rPr lang="en-US" b="1" dirty="0" smtClean="0"/>
              <a:t>– 50 </a:t>
            </a:r>
          </a:p>
        </p:txBody>
      </p:sp>
      <p:sp>
        <p:nvSpPr>
          <p:cNvPr id="14339"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ineligible moving expenses?</a:t>
            </a:r>
            <a:endParaRPr lang="en-US" b="1" dirty="0" smtClean="0"/>
          </a:p>
        </p:txBody>
      </p:sp>
      <p:pic>
        <p:nvPicPr>
          <p:cNvPr id="14340"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b="1" dirty="0" smtClean="0"/>
              <a:t>Likened to Another </a:t>
            </a:r>
            <a:r>
              <a:rPr lang="en-US" b="1" dirty="0" smtClean="0"/>
              <a:t>- 10</a:t>
            </a:r>
          </a:p>
        </p:txBody>
      </p:sp>
      <p:sp>
        <p:nvSpPr>
          <p:cNvPr id="15363"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A dwelling that performs the same function, provides the same utility, and is capable of contributing to a comparable style of living.</a:t>
            </a:r>
            <a:endParaRPr lang="en-US" b="1"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b="1" dirty="0" smtClean="0"/>
              <a:t>Likened to Another </a:t>
            </a:r>
            <a:r>
              <a:rPr lang="en-US" b="1" dirty="0" smtClean="0"/>
              <a:t>– 10 </a:t>
            </a:r>
          </a:p>
        </p:txBody>
      </p:sp>
      <p:sp>
        <p:nvSpPr>
          <p:cNvPr id="16387"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functionally equivalent?</a:t>
            </a:r>
            <a:endParaRPr lang="en-US" b="1" dirty="0" smtClean="0"/>
          </a:p>
        </p:txBody>
      </p:sp>
      <p:pic>
        <p:nvPicPr>
          <p:cNvPr id="16388"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b="1" dirty="0" smtClean="0"/>
              <a:t>Likened to Another </a:t>
            </a:r>
            <a:r>
              <a:rPr lang="en-US" b="1" dirty="0" smtClean="0"/>
              <a:t>- 20</a:t>
            </a:r>
          </a:p>
        </p:txBody>
      </p:sp>
      <p:sp>
        <p:nvSpPr>
          <p:cNvPr id="17411"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The place of permanent or customary and usual residence.</a:t>
            </a:r>
            <a:endParaRPr lang="en-US" b="1"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b="1" dirty="0" smtClean="0"/>
              <a:t>Likened to Another </a:t>
            </a:r>
            <a:r>
              <a:rPr lang="en-US" b="1" dirty="0" smtClean="0"/>
              <a:t>– 20 </a:t>
            </a:r>
          </a:p>
        </p:txBody>
      </p:sp>
      <p:sp>
        <p:nvSpPr>
          <p:cNvPr id="18435"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a dwelling</a:t>
            </a:r>
            <a:r>
              <a:rPr lang="en-US" b="1" dirty="0" smtClean="0"/>
              <a:t>?</a:t>
            </a:r>
            <a:endParaRPr lang="en-US" b="1" dirty="0" smtClean="0"/>
          </a:p>
        </p:txBody>
      </p:sp>
      <p:pic>
        <p:nvPicPr>
          <p:cNvPr id="18436"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b="1" dirty="0" smtClean="0"/>
              <a:t> </a:t>
            </a:r>
            <a:r>
              <a:rPr lang="en-US" b="1" dirty="0" smtClean="0"/>
              <a:t>Likened to Another- </a:t>
            </a:r>
            <a:r>
              <a:rPr lang="en-US" b="1" dirty="0" smtClean="0"/>
              <a:t>30</a:t>
            </a:r>
          </a:p>
        </p:txBody>
      </p:sp>
      <p:sp>
        <p:nvSpPr>
          <p:cNvPr id="19459"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The number of bedrooms in the replacement dwelling shall be the same as that in the acquired dwelling , unless more are needed to meet this..</a:t>
            </a:r>
            <a:endParaRPr lang="en-US" b="1"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b="1" dirty="0" smtClean="0"/>
              <a:t>Likened to Another </a:t>
            </a:r>
            <a:r>
              <a:rPr lang="en-US" b="1" dirty="0" smtClean="0"/>
              <a:t>– 30 </a:t>
            </a:r>
          </a:p>
        </p:txBody>
      </p:sp>
      <p:sp>
        <p:nvSpPr>
          <p:cNvPr id="20483"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DS&amp;S standards?</a:t>
            </a:r>
            <a:endParaRPr lang="en-US" b="1" dirty="0" smtClean="0"/>
          </a:p>
        </p:txBody>
      </p:sp>
      <p:pic>
        <p:nvPicPr>
          <p:cNvPr id="20484"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b="1" dirty="0" smtClean="0"/>
              <a:t>Likened to Another </a:t>
            </a:r>
            <a:r>
              <a:rPr lang="en-US" b="1" dirty="0" smtClean="0"/>
              <a:t>- 40</a:t>
            </a:r>
          </a:p>
        </p:txBody>
      </p:sp>
      <p:sp>
        <p:nvSpPr>
          <p:cNvPr id="21507"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You had better come really close (100 square feet) to this when finding comparable replacement housing</a:t>
            </a:r>
            <a:r>
              <a:rPr lang="en-US" b="1" dirty="0" smtClean="0"/>
              <a:t>.</a:t>
            </a:r>
            <a:endParaRPr lang="en-US" b="1"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0" y="0"/>
          <a:ext cx="9144000" cy="6858000"/>
        </p:xfrm>
        <a:graphic>
          <a:graphicData uri="http://schemas.openxmlformats.org/drawingml/2006/table">
            <a:tbl>
              <a:tblPr firstRow="1" bandRow="1">
                <a:tableStyleId>{5940675A-B579-460E-94D1-54222C63F5DA}</a:tableStyleId>
              </a:tblPr>
              <a:tblGrid>
                <a:gridCol w="1828800"/>
                <a:gridCol w="1828800"/>
                <a:gridCol w="1828800"/>
                <a:gridCol w="1828800"/>
                <a:gridCol w="1828800"/>
              </a:tblGrid>
              <a:tr h="1143000">
                <a:tc>
                  <a:txBody>
                    <a:bodyPr/>
                    <a:lstStyle/>
                    <a:p>
                      <a:pPr algn="ctr"/>
                      <a:r>
                        <a:rPr lang="en-US" sz="2800" dirty="0" smtClean="0">
                          <a:solidFill>
                            <a:schemeClr val="bg1"/>
                          </a:solidFill>
                        </a:rPr>
                        <a:t>Move</a:t>
                      </a:r>
                      <a:r>
                        <a:rPr lang="en-US" sz="2800" baseline="0" dirty="0" smtClean="0">
                          <a:solidFill>
                            <a:schemeClr val="bg1"/>
                          </a:solidFill>
                        </a:rPr>
                        <a:t> It</a:t>
                      </a:r>
                      <a:endParaRPr lang="en-US" sz="2800" dirty="0">
                        <a:solidFill>
                          <a:schemeClr val="bg1"/>
                        </a:solidFill>
                      </a:endParaRPr>
                    </a:p>
                  </a:txBody>
                  <a:tcPr anchor="ctr"/>
                </a:tc>
                <a:tc>
                  <a:txBody>
                    <a:bodyPr/>
                    <a:lstStyle/>
                    <a:p>
                      <a:pPr algn="ctr"/>
                      <a:r>
                        <a:rPr lang="en-US" sz="2800" dirty="0" smtClean="0">
                          <a:solidFill>
                            <a:schemeClr val="bg1"/>
                          </a:solidFill>
                        </a:rPr>
                        <a:t>Likened to Another</a:t>
                      </a:r>
                      <a:endParaRPr lang="en-US" sz="2800" dirty="0">
                        <a:solidFill>
                          <a:schemeClr val="bg1"/>
                        </a:solidFill>
                      </a:endParaRPr>
                    </a:p>
                  </a:txBody>
                  <a:tcPr anchor="ctr"/>
                </a:tc>
                <a:tc>
                  <a:txBody>
                    <a:bodyPr/>
                    <a:lstStyle/>
                    <a:p>
                      <a:pPr algn="ctr"/>
                      <a:r>
                        <a:rPr lang="en-US" sz="2800" dirty="0" smtClean="0">
                          <a:solidFill>
                            <a:schemeClr val="bg1"/>
                          </a:solidFill>
                        </a:rPr>
                        <a:t>By the Numbers</a:t>
                      </a:r>
                    </a:p>
                  </a:txBody>
                  <a:tcPr anchor="ctr"/>
                </a:tc>
                <a:tc>
                  <a:txBody>
                    <a:bodyPr/>
                    <a:lstStyle/>
                    <a:p>
                      <a:pPr algn="ctr"/>
                      <a:r>
                        <a:rPr lang="en-US" sz="2800" dirty="0" smtClean="0">
                          <a:solidFill>
                            <a:schemeClr val="bg1"/>
                          </a:solidFill>
                        </a:rPr>
                        <a:t>One Man’s Opinion</a:t>
                      </a:r>
                      <a:endParaRPr lang="en-US" sz="2800" dirty="0">
                        <a:solidFill>
                          <a:schemeClr val="bg1"/>
                        </a:solidFill>
                      </a:endParaRPr>
                    </a:p>
                  </a:txBody>
                  <a:tcPr anchor="ctr"/>
                </a:tc>
                <a:tc>
                  <a:txBody>
                    <a:bodyPr/>
                    <a:lstStyle/>
                    <a:p>
                      <a:pPr algn="ctr"/>
                      <a:r>
                        <a:rPr lang="en-US" sz="2800" dirty="0" smtClean="0">
                          <a:solidFill>
                            <a:schemeClr val="bg1"/>
                          </a:solidFill>
                        </a:rPr>
                        <a:t>Defined By</a:t>
                      </a:r>
                      <a:endParaRPr lang="en-US" sz="2800" dirty="0">
                        <a:solidFill>
                          <a:schemeClr val="bg1"/>
                        </a:solidFill>
                      </a:endParaRPr>
                    </a:p>
                  </a:txBody>
                  <a:tcPr anchor="ctr"/>
                </a:tc>
              </a:tr>
              <a:tr h="1143000">
                <a:tc>
                  <a:txBody>
                    <a:bodyPr/>
                    <a:lstStyle/>
                    <a:p>
                      <a:pPr algn="ctr"/>
                      <a:r>
                        <a:rPr lang="en-US" sz="2800" dirty="0" smtClean="0">
                          <a:solidFill>
                            <a:schemeClr val="bg1"/>
                          </a:solidFill>
                          <a:hlinkClick r:id="rId3" action="ppaction://hlinksldjump"/>
                        </a:rPr>
                        <a:t>10</a:t>
                      </a:r>
                      <a:endParaRPr lang="en-US" sz="2800" dirty="0">
                        <a:solidFill>
                          <a:schemeClr val="bg1"/>
                        </a:solidFill>
                      </a:endParaRPr>
                    </a:p>
                  </a:txBody>
                  <a:tcPr anchor="ctr"/>
                </a:tc>
                <a:tc>
                  <a:txBody>
                    <a:bodyPr/>
                    <a:lstStyle/>
                    <a:p>
                      <a:pPr algn="ctr"/>
                      <a:r>
                        <a:rPr lang="en-US" sz="2800" dirty="0" smtClean="0">
                          <a:solidFill>
                            <a:schemeClr val="bg1"/>
                          </a:solidFill>
                          <a:hlinkClick r:id="rId4" action="ppaction://hlinksldjump"/>
                        </a:rPr>
                        <a:t>10</a:t>
                      </a:r>
                      <a:endParaRPr lang="en-US" sz="2800" dirty="0">
                        <a:solidFill>
                          <a:schemeClr val="bg1"/>
                        </a:solidFill>
                      </a:endParaRPr>
                    </a:p>
                  </a:txBody>
                  <a:tcPr anchor="ctr"/>
                </a:tc>
                <a:tc>
                  <a:txBody>
                    <a:bodyPr/>
                    <a:lstStyle/>
                    <a:p>
                      <a:pPr algn="ctr"/>
                      <a:r>
                        <a:rPr lang="en-US" sz="2800" dirty="0" smtClean="0">
                          <a:solidFill>
                            <a:schemeClr val="bg1"/>
                          </a:solidFill>
                          <a:hlinkClick r:id="rId5" action="ppaction://hlinksldjump"/>
                        </a:rPr>
                        <a:t>10</a:t>
                      </a:r>
                      <a:endParaRPr lang="en-US" sz="2800" dirty="0">
                        <a:solidFill>
                          <a:schemeClr val="bg1"/>
                        </a:solidFill>
                      </a:endParaRPr>
                    </a:p>
                  </a:txBody>
                  <a:tcPr anchor="ctr"/>
                </a:tc>
                <a:tc>
                  <a:txBody>
                    <a:bodyPr/>
                    <a:lstStyle/>
                    <a:p>
                      <a:pPr algn="ctr"/>
                      <a:r>
                        <a:rPr lang="en-US" sz="2800" dirty="0" smtClean="0">
                          <a:solidFill>
                            <a:schemeClr val="bg1"/>
                          </a:solidFill>
                          <a:hlinkClick r:id="rId6" action="ppaction://hlinksldjump"/>
                        </a:rPr>
                        <a:t>10</a:t>
                      </a:r>
                      <a:endParaRPr lang="en-US" sz="2800" dirty="0">
                        <a:solidFill>
                          <a:schemeClr val="bg1"/>
                        </a:solidFill>
                      </a:endParaRPr>
                    </a:p>
                  </a:txBody>
                  <a:tcPr anchor="ctr"/>
                </a:tc>
                <a:tc>
                  <a:txBody>
                    <a:bodyPr/>
                    <a:lstStyle/>
                    <a:p>
                      <a:pPr algn="ctr"/>
                      <a:r>
                        <a:rPr lang="en-US" sz="2800" dirty="0" smtClean="0">
                          <a:solidFill>
                            <a:schemeClr val="bg1"/>
                          </a:solidFill>
                          <a:hlinkClick r:id="rId7" action="ppaction://hlinksldjump"/>
                        </a:rPr>
                        <a:t>10</a:t>
                      </a:r>
                      <a:endParaRPr lang="en-US" sz="2800" dirty="0">
                        <a:solidFill>
                          <a:schemeClr val="bg1"/>
                        </a:solidFill>
                      </a:endParaRPr>
                    </a:p>
                  </a:txBody>
                  <a:tcPr anchor="ctr"/>
                </a:tc>
              </a:tr>
              <a:tr h="1143000">
                <a:tc>
                  <a:txBody>
                    <a:bodyPr/>
                    <a:lstStyle/>
                    <a:p>
                      <a:pPr algn="ctr"/>
                      <a:r>
                        <a:rPr lang="en-US" sz="2800" dirty="0" smtClean="0">
                          <a:solidFill>
                            <a:schemeClr val="bg1"/>
                          </a:solidFill>
                          <a:hlinkClick r:id="rId8" action="ppaction://hlinksldjump"/>
                        </a:rPr>
                        <a:t>20</a:t>
                      </a:r>
                      <a:endParaRPr lang="en-US" sz="2800" dirty="0">
                        <a:solidFill>
                          <a:schemeClr val="bg1"/>
                        </a:solidFill>
                      </a:endParaRPr>
                    </a:p>
                  </a:txBody>
                  <a:tcPr anchor="ctr"/>
                </a:tc>
                <a:tc>
                  <a:txBody>
                    <a:bodyPr/>
                    <a:lstStyle/>
                    <a:p>
                      <a:pPr algn="ctr"/>
                      <a:r>
                        <a:rPr lang="en-US" sz="2800" dirty="0" smtClean="0">
                          <a:solidFill>
                            <a:schemeClr val="bg1"/>
                          </a:solidFill>
                          <a:hlinkClick r:id="rId9" action="ppaction://hlinksldjump"/>
                        </a:rPr>
                        <a:t>20</a:t>
                      </a:r>
                      <a:endParaRPr lang="en-US" sz="2800" dirty="0">
                        <a:solidFill>
                          <a:schemeClr val="bg1"/>
                        </a:solidFill>
                      </a:endParaRPr>
                    </a:p>
                  </a:txBody>
                  <a:tcPr anchor="ctr"/>
                </a:tc>
                <a:tc>
                  <a:txBody>
                    <a:bodyPr/>
                    <a:lstStyle/>
                    <a:p>
                      <a:pPr algn="ctr"/>
                      <a:r>
                        <a:rPr lang="en-US" sz="2800" dirty="0" smtClean="0">
                          <a:solidFill>
                            <a:schemeClr val="bg1"/>
                          </a:solidFill>
                          <a:hlinkClick r:id="rId10" action="ppaction://hlinksldjump"/>
                        </a:rPr>
                        <a:t>20</a:t>
                      </a:r>
                      <a:endParaRPr lang="en-US" sz="2800" dirty="0">
                        <a:solidFill>
                          <a:schemeClr val="bg1"/>
                        </a:solidFill>
                      </a:endParaRPr>
                    </a:p>
                  </a:txBody>
                  <a:tcPr anchor="ctr"/>
                </a:tc>
                <a:tc>
                  <a:txBody>
                    <a:bodyPr/>
                    <a:lstStyle/>
                    <a:p>
                      <a:pPr algn="ctr"/>
                      <a:r>
                        <a:rPr lang="en-US" sz="2800" dirty="0" smtClean="0">
                          <a:solidFill>
                            <a:schemeClr val="bg1"/>
                          </a:solidFill>
                          <a:hlinkClick r:id="rId11" action="ppaction://hlinksldjump"/>
                        </a:rPr>
                        <a:t>20</a:t>
                      </a:r>
                      <a:endParaRPr lang="en-US" sz="2800" dirty="0">
                        <a:solidFill>
                          <a:schemeClr val="bg1"/>
                        </a:solidFill>
                      </a:endParaRPr>
                    </a:p>
                  </a:txBody>
                  <a:tcPr anchor="ctr"/>
                </a:tc>
                <a:tc>
                  <a:txBody>
                    <a:bodyPr/>
                    <a:lstStyle/>
                    <a:p>
                      <a:pPr algn="ctr"/>
                      <a:r>
                        <a:rPr lang="en-US" sz="2800" dirty="0" smtClean="0">
                          <a:solidFill>
                            <a:schemeClr val="bg1"/>
                          </a:solidFill>
                          <a:hlinkClick r:id="rId12" action="ppaction://hlinksldjump"/>
                        </a:rPr>
                        <a:t>20</a:t>
                      </a:r>
                      <a:endParaRPr lang="en-US" sz="2800" dirty="0">
                        <a:solidFill>
                          <a:schemeClr val="bg1"/>
                        </a:solidFill>
                      </a:endParaRPr>
                    </a:p>
                  </a:txBody>
                  <a:tcPr anchor="ctr"/>
                </a:tc>
              </a:tr>
              <a:tr h="1143000">
                <a:tc>
                  <a:txBody>
                    <a:bodyPr/>
                    <a:lstStyle/>
                    <a:p>
                      <a:pPr algn="ctr"/>
                      <a:r>
                        <a:rPr lang="en-US" sz="2800" dirty="0" smtClean="0">
                          <a:solidFill>
                            <a:schemeClr val="bg1"/>
                          </a:solidFill>
                          <a:hlinkClick r:id="rId13" action="ppaction://hlinksldjump"/>
                        </a:rPr>
                        <a:t>30</a:t>
                      </a:r>
                      <a:endParaRPr lang="en-US" sz="2800" dirty="0">
                        <a:solidFill>
                          <a:schemeClr val="bg1"/>
                        </a:solidFill>
                      </a:endParaRPr>
                    </a:p>
                  </a:txBody>
                  <a:tcPr anchor="ctr"/>
                </a:tc>
                <a:tc>
                  <a:txBody>
                    <a:bodyPr/>
                    <a:lstStyle/>
                    <a:p>
                      <a:pPr algn="ctr"/>
                      <a:r>
                        <a:rPr lang="en-US" sz="2800" dirty="0" smtClean="0">
                          <a:solidFill>
                            <a:schemeClr val="bg1"/>
                          </a:solidFill>
                          <a:hlinkClick r:id="rId14" action="ppaction://hlinksldjump"/>
                        </a:rPr>
                        <a:t>30</a:t>
                      </a:r>
                      <a:endParaRPr lang="en-US" sz="2800" dirty="0">
                        <a:solidFill>
                          <a:schemeClr val="bg1"/>
                        </a:solidFill>
                      </a:endParaRPr>
                    </a:p>
                  </a:txBody>
                  <a:tcPr anchor="ctr"/>
                </a:tc>
                <a:tc>
                  <a:txBody>
                    <a:bodyPr/>
                    <a:lstStyle/>
                    <a:p>
                      <a:pPr algn="ctr"/>
                      <a:r>
                        <a:rPr lang="en-US" sz="2800" dirty="0" smtClean="0">
                          <a:solidFill>
                            <a:schemeClr val="bg1"/>
                          </a:solidFill>
                          <a:hlinkClick r:id="rId15" action="ppaction://hlinksldjump"/>
                        </a:rPr>
                        <a:t>30</a:t>
                      </a:r>
                      <a:endParaRPr lang="en-US" sz="2800" dirty="0">
                        <a:solidFill>
                          <a:schemeClr val="bg1"/>
                        </a:solidFill>
                      </a:endParaRPr>
                    </a:p>
                  </a:txBody>
                  <a:tcPr anchor="ctr"/>
                </a:tc>
                <a:tc>
                  <a:txBody>
                    <a:bodyPr/>
                    <a:lstStyle/>
                    <a:p>
                      <a:pPr algn="ctr"/>
                      <a:r>
                        <a:rPr lang="en-US" sz="2800" dirty="0" smtClean="0">
                          <a:solidFill>
                            <a:schemeClr val="bg1"/>
                          </a:solidFill>
                          <a:hlinkClick r:id="rId16" action="ppaction://hlinksldjump"/>
                        </a:rPr>
                        <a:t>30</a:t>
                      </a:r>
                      <a:endParaRPr lang="en-US" sz="2800" dirty="0">
                        <a:solidFill>
                          <a:schemeClr val="bg1"/>
                        </a:solidFill>
                      </a:endParaRPr>
                    </a:p>
                  </a:txBody>
                  <a:tcPr anchor="ctr"/>
                </a:tc>
                <a:tc>
                  <a:txBody>
                    <a:bodyPr/>
                    <a:lstStyle/>
                    <a:p>
                      <a:pPr algn="ctr"/>
                      <a:r>
                        <a:rPr lang="en-US" sz="2800" dirty="0" smtClean="0">
                          <a:solidFill>
                            <a:schemeClr val="bg1"/>
                          </a:solidFill>
                          <a:hlinkClick r:id="rId17" action="ppaction://hlinksldjump"/>
                        </a:rPr>
                        <a:t>30</a:t>
                      </a:r>
                      <a:endParaRPr lang="en-US" sz="2800" dirty="0">
                        <a:solidFill>
                          <a:schemeClr val="bg1"/>
                        </a:solidFill>
                      </a:endParaRPr>
                    </a:p>
                  </a:txBody>
                  <a:tcPr anchor="ctr"/>
                </a:tc>
              </a:tr>
              <a:tr h="1143000">
                <a:tc>
                  <a:txBody>
                    <a:bodyPr/>
                    <a:lstStyle/>
                    <a:p>
                      <a:pPr algn="ctr"/>
                      <a:r>
                        <a:rPr lang="en-US" sz="2800" dirty="0" smtClean="0">
                          <a:solidFill>
                            <a:schemeClr val="bg1"/>
                          </a:solidFill>
                          <a:hlinkClick r:id="rId18" action="ppaction://hlinksldjump"/>
                        </a:rPr>
                        <a:t>40</a:t>
                      </a:r>
                      <a:endParaRPr lang="en-US" sz="2800" dirty="0">
                        <a:solidFill>
                          <a:schemeClr val="bg1"/>
                        </a:solidFill>
                      </a:endParaRPr>
                    </a:p>
                  </a:txBody>
                  <a:tcPr anchor="ctr"/>
                </a:tc>
                <a:tc>
                  <a:txBody>
                    <a:bodyPr/>
                    <a:lstStyle/>
                    <a:p>
                      <a:pPr algn="ctr"/>
                      <a:r>
                        <a:rPr lang="en-US" sz="2800" dirty="0" smtClean="0">
                          <a:solidFill>
                            <a:schemeClr val="bg1"/>
                          </a:solidFill>
                          <a:hlinkClick r:id="rId19" action="ppaction://hlinksldjump"/>
                        </a:rPr>
                        <a:t>40</a:t>
                      </a:r>
                      <a:endParaRPr lang="en-US" sz="2800" dirty="0">
                        <a:solidFill>
                          <a:schemeClr val="bg1"/>
                        </a:solidFill>
                      </a:endParaRPr>
                    </a:p>
                  </a:txBody>
                  <a:tcPr anchor="ctr"/>
                </a:tc>
                <a:tc>
                  <a:txBody>
                    <a:bodyPr/>
                    <a:lstStyle/>
                    <a:p>
                      <a:pPr algn="ctr"/>
                      <a:r>
                        <a:rPr lang="en-US" sz="2800" dirty="0" smtClean="0">
                          <a:solidFill>
                            <a:schemeClr val="bg1"/>
                          </a:solidFill>
                          <a:hlinkClick r:id="rId20" action="ppaction://hlinksldjump"/>
                        </a:rPr>
                        <a:t>40</a:t>
                      </a:r>
                      <a:endParaRPr lang="en-US" sz="2800" dirty="0">
                        <a:solidFill>
                          <a:schemeClr val="bg1"/>
                        </a:solidFill>
                      </a:endParaRPr>
                    </a:p>
                  </a:txBody>
                  <a:tcPr anchor="ctr"/>
                </a:tc>
                <a:tc>
                  <a:txBody>
                    <a:bodyPr/>
                    <a:lstStyle/>
                    <a:p>
                      <a:pPr algn="ctr"/>
                      <a:r>
                        <a:rPr lang="en-US" sz="2800" dirty="0" smtClean="0">
                          <a:solidFill>
                            <a:schemeClr val="bg1"/>
                          </a:solidFill>
                          <a:hlinkClick r:id="rId21" action="ppaction://hlinksldjump"/>
                        </a:rPr>
                        <a:t>40</a:t>
                      </a:r>
                      <a:endParaRPr lang="en-US" sz="2800" dirty="0">
                        <a:solidFill>
                          <a:schemeClr val="bg1"/>
                        </a:solidFill>
                      </a:endParaRPr>
                    </a:p>
                  </a:txBody>
                  <a:tcPr anchor="ctr"/>
                </a:tc>
                <a:tc>
                  <a:txBody>
                    <a:bodyPr/>
                    <a:lstStyle/>
                    <a:p>
                      <a:pPr algn="ctr"/>
                      <a:r>
                        <a:rPr lang="en-US" sz="2800" dirty="0" smtClean="0">
                          <a:solidFill>
                            <a:schemeClr val="bg1"/>
                          </a:solidFill>
                          <a:hlinkClick r:id="rId22" action="ppaction://hlinksldjump"/>
                        </a:rPr>
                        <a:t>40</a:t>
                      </a:r>
                      <a:endParaRPr lang="en-US" sz="2800" dirty="0">
                        <a:solidFill>
                          <a:schemeClr val="bg1"/>
                        </a:solidFill>
                      </a:endParaRPr>
                    </a:p>
                  </a:txBody>
                  <a:tcPr anchor="ctr"/>
                </a:tc>
              </a:tr>
              <a:tr h="1143000">
                <a:tc>
                  <a:txBody>
                    <a:bodyPr/>
                    <a:lstStyle/>
                    <a:p>
                      <a:pPr algn="ctr"/>
                      <a:r>
                        <a:rPr lang="en-US" sz="2800" dirty="0" smtClean="0">
                          <a:solidFill>
                            <a:schemeClr val="bg1"/>
                          </a:solidFill>
                          <a:hlinkClick r:id="rId23" action="ppaction://hlinksldjump"/>
                        </a:rPr>
                        <a:t>50</a:t>
                      </a:r>
                      <a:endParaRPr lang="en-US" sz="2800" dirty="0">
                        <a:solidFill>
                          <a:schemeClr val="bg1"/>
                        </a:solidFill>
                      </a:endParaRPr>
                    </a:p>
                  </a:txBody>
                  <a:tcPr anchor="ctr"/>
                </a:tc>
                <a:tc>
                  <a:txBody>
                    <a:bodyPr/>
                    <a:lstStyle/>
                    <a:p>
                      <a:pPr algn="ctr"/>
                      <a:r>
                        <a:rPr lang="en-US" sz="2800" dirty="0" smtClean="0">
                          <a:solidFill>
                            <a:schemeClr val="bg1"/>
                          </a:solidFill>
                          <a:hlinkClick r:id="rId24" action="ppaction://hlinksldjump"/>
                        </a:rPr>
                        <a:t>50</a:t>
                      </a:r>
                      <a:endParaRPr lang="en-US" sz="2800" dirty="0">
                        <a:solidFill>
                          <a:schemeClr val="bg1"/>
                        </a:solidFill>
                      </a:endParaRPr>
                    </a:p>
                  </a:txBody>
                  <a:tcPr anchor="ctr"/>
                </a:tc>
                <a:tc>
                  <a:txBody>
                    <a:bodyPr/>
                    <a:lstStyle/>
                    <a:p>
                      <a:pPr algn="ctr"/>
                      <a:r>
                        <a:rPr lang="en-US" sz="2800" dirty="0" smtClean="0">
                          <a:solidFill>
                            <a:schemeClr val="bg1"/>
                          </a:solidFill>
                          <a:hlinkClick r:id="rId25" action="ppaction://hlinksldjump"/>
                        </a:rPr>
                        <a:t>50</a:t>
                      </a:r>
                      <a:endParaRPr lang="en-US" sz="2800" dirty="0">
                        <a:solidFill>
                          <a:schemeClr val="bg1"/>
                        </a:solidFill>
                      </a:endParaRPr>
                    </a:p>
                  </a:txBody>
                  <a:tcPr anchor="ctr"/>
                </a:tc>
                <a:tc>
                  <a:txBody>
                    <a:bodyPr/>
                    <a:lstStyle/>
                    <a:p>
                      <a:pPr algn="ctr"/>
                      <a:r>
                        <a:rPr lang="en-US" sz="2800" dirty="0" smtClean="0">
                          <a:solidFill>
                            <a:schemeClr val="bg1"/>
                          </a:solidFill>
                          <a:hlinkClick r:id="rId26" action="ppaction://hlinksldjump"/>
                        </a:rPr>
                        <a:t>50</a:t>
                      </a:r>
                      <a:endParaRPr lang="en-US" sz="2800" dirty="0">
                        <a:solidFill>
                          <a:schemeClr val="bg1"/>
                        </a:solidFill>
                      </a:endParaRPr>
                    </a:p>
                  </a:txBody>
                  <a:tcPr anchor="ctr"/>
                </a:tc>
                <a:tc>
                  <a:txBody>
                    <a:bodyPr/>
                    <a:lstStyle/>
                    <a:p>
                      <a:pPr algn="ctr"/>
                      <a:r>
                        <a:rPr lang="en-US" sz="2800" dirty="0" smtClean="0">
                          <a:solidFill>
                            <a:schemeClr val="bg1"/>
                          </a:solidFill>
                          <a:hlinkClick r:id="rId27" action="ppaction://hlinksldjump"/>
                        </a:rPr>
                        <a:t>50</a:t>
                      </a:r>
                      <a:endParaRPr lang="en-US" sz="2800" dirty="0">
                        <a:solidFill>
                          <a:schemeClr val="bg1"/>
                        </a:solidFill>
                      </a:endParaRPr>
                    </a:p>
                  </a:txBody>
                  <a:tcPr anchor="ctr"/>
                </a:tc>
              </a:tr>
            </a:tbl>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b="1" dirty="0" smtClean="0"/>
              <a:t>Likened to Another </a:t>
            </a:r>
            <a:r>
              <a:rPr lang="en-US" b="1" dirty="0" smtClean="0"/>
              <a:t>– 40 </a:t>
            </a:r>
          </a:p>
        </p:txBody>
      </p:sp>
      <p:sp>
        <p:nvSpPr>
          <p:cNvPr id="22531"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square footage?</a:t>
            </a:r>
            <a:endParaRPr lang="en-US" b="1" dirty="0" smtClean="0"/>
          </a:p>
        </p:txBody>
      </p:sp>
      <p:pic>
        <p:nvPicPr>
          <p:cNvPr id="22532"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b="1" dirty="0" smtClean="0"/>
              <a:t>Likened to Another </a:t>
            </a:r>
            <a:r>
              <a:rPr lang="en-US" b="1" dirty="0" smtClean="0"/>
              <a:t>- 50</a:t>
            </a:r>
          </a:p>
        </p:txBody>
      </p:sp>
      <p:sp>
        <p:nvSpPr>
          <p:cNvPr id="23555"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The 90 day notice cannot be issued until at least one of these has been made available to the </a:t>
            </a:r>
            <a:r>
              <a:rPr lang="en-US" b="1" dirty="0" smtClean="0"/>
              <a:t>displacee</a:t>
            </a:r>
            <a:r>
              <a:rPr lang="en-US" b="1" dirty="0" smtClean="0"/>
              <a:t>.</a:t>
            </a:r>
            <a:endParaRPr lang="en-US" b="1"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b="1" dirty="0" smtClean="0"/>
              <a:t>Likened to Another </a:t>
            </a:r>
            <a:r>
              <a:rPr lang="en-US" b="1" dirty="0" smtClean="0"/>
              <a:t>– 50 </a:t>
            </a:r>
          </a:p>
        </p:txBody>
      </p:sp>
      <p:sp>
        <p:nvSpPr>
          <p:cNvPr id="24579"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a comparable replacement dwelling?</a:t>
            </a:r>
            <a:endParaRPr lang="en-US" b="1" dirty="0" smtClean="0"/>
          </a:p>
        </p:txBody>
      </p:sp>
      <p:pic>
        <p:nvPicPr>
          <p:cNvPr id="24580"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US" b="1" dirty="0" smtClean="0"/>
              <a:t>By the Numbers </a:t>
            </a:r>
            <a:r>
              <a:rPr lang="en-US" b="1" dirty="0" smtClean="0"/>
              <a:t>- 10</a:t>
            </a:r>
          </a:p>
        </p:txBody>
      </p:sp>
      <p:sp>
        <p:nvSpPr>
          <p:cNvPr id="25603"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sz="4800" b="1" dirty="0" smtClean="0"/>
              <a:t>$5,250</a:t>
            </a:r>
            <a:endParaRPr lang="en-US" sz="4800" b="1"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US" b="1" dirty="0" smtClean="0"/>
              <a:t>By the Numbers </a:t>
            </a:r>
            <a:r>
              <a:rPr lang="en-US" b="1" dirty="0" smtClean="0"/>
              <a:t>– 10 </a:t>
            </a:r>
          </a:p>
        </p:txBody>
      </p:sp>
      <p:sp>
        <p:nvSpPr>
          <p:cNvPr id="26627"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the maximum tenant occupant rent supplement or down payment assistance limit? (pre MAP 21)</a:t>
            </a:r>
            <a:endParaRPr lang="en-US" b="1" dirty="0" smtClean="0"/>
          </a:p>
        </p:txBody>
      </p:sp>
      <p:pic>
        <p:nvPicPr>
          <p:cNvPr id="26628"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b="1" dirty="0" smtClean="0"/>
              <a:t>By the Numbers </a:t>
            </a:r>
            <a:r>
              <a:rPr lang="en-US" b="1" dirty="0" smtClean="0"/>
              <a:t>- 20</a:t>
            </a:r>
          </a:p>
        </p:txBody>
      </p:sp>
      <p:sp>
        <p:nvSpPr>
          <p:cNvPr id="27651"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sz="4800" b="1" dirty="0" smtClean="0"/>
              <a:t>$2,500</a:t>
            </a:r>
            <a:endParaRPr lang="en-US" sz="4800" b="1"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b="1" dirty="0" smtClean="0"/>
              <a:t>By the Numbers </a:t>
            </a:r>
            <a:r>
              <a:rPr lang="en-US" b="1" dirty="0" smtClean="0"/>
              <a:t>– 20 </a:t>
            </a:r>
          </a:p>
        </p:txBody>
      </p:sp>
      <p:sp>
        <p:nvSpPr>
          <p:cNvPr id="28675"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maximum reimbursement for search expenses?</a:t>
            </a:r>
            <a:endParaRPr lang="en-US" b="1" dirty="0" smtClean="0"/>
          </a:p>
        </p:txBody>
      </p:sp>
      <p:pic>
        <p:nvPicPr>
          <p:cNvPr id="28676"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b="1" dirty="0" smtClean="0"/>
              <a:t>By the Numbers </a:t>
            </a:r>
            <a:r>
              <a:rPr lang="en-US" b="1" dirty="0" smtClean="0"/>
              <a:t>- 30</a:t>
            </a:r>
          </a:p>
        </p:txBody>
      </p:sp>
      <p:sp>
        <p:nvSpPr>
          <p:cNvPr id="29699" name="Content Placeholder 2"/>
          <p:cNvSpPr>
            <a:spLocks noGrp="1"/>
          </p:cNvSpPr>
          <p:nvPr>
            <p:ph idx="1"/>
          </p:nvPr>
        </p:nvSpPr>
        <p:spPr/>
        <p:txBody>
          <a:bodyPr/>
          <a:lstStyle/>
          <a:p>
            <a:pPr algn="ctr" eaLnBrk="1" hangingPunct="1">
              <a:buNone/>
            </a:pPr>
            <a:endParaRPr lang="en-US" sz="4800" b="1" dirty="0" smtClean="0"/>
          </a:p>
          <a:p>
            <a:pPr algn="ctr" eaLnBrk="1" hangingPunct="1">
              <a:buNone/>
            </a:pPr>
            <a:endParaRPr lang="en-US" sz="4800" b="1" dirty="0" smtClean="0"/>
          </a:p>
          <a:p>
            <a:pPr algn="ctr" eaLnBrk="1" hangingPunct="1">
              <a:buNone/>
            </a:pPr>
            <a:r>
              <a:rPr lang="en-US" sz="4800" b="1" dirty="0" smtClean="0"/>
              <a:t>$40,000</a:t>
            </a:r>
            <a:endParaRPr lang="en-US" sz="4800" b="1"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b="1" dirty="0" smtClean="0"/>
              <a:t>By the Numbers </a:t>
            </a:r>
            <a:r>
              <a:rPr lang="en-US" b="1" dirty="0" smtClean="0"/>
              <a:t>– 30 </a:t>
            </a:r>
          </a:p>
        </p:txBody>
      </p:sp>
      <p:sp>
        <p:nvSpPr>
          <p:cNvPr id="30723"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the maximum in lieu of move payment under MAP 21 guidelines?</a:t>
            </a:r>
            <a:endParaRPr lang="en-US" b="1" dirty="0" smtClean="0"/>
          </a:p>
        </p:txBody>
      </p:sp>
      <p:pic>
        <p:nvPicPr>
          <p:cNvPr id="30724"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US" b="1" dirty="0" smtClean="0"/>
              <a:t>By the Numbers </a:t>
            </a:r>
            <a:r>
              <a:rPr lang="en-US" b="1" dirty="0" smtClean="0"/>
              <a:t>- 40</a:t>
            </a:r>
          </a:p>
        </p:txBody>
      </p:sp>
      <p:sp>
        <p:nvSpPr>
          <p:cNvPr id="31747" name="Content Placeholder 2"/>
          <p:cNvSpPr>
            <a:spLocks noGrp="1"/>
          </p:cNvSpPr>
          <p:nvPr>
            <p:ph idx="1"/>
          </p:nvPr>
        </p:nvSpPr>
        <p:spPr/>
        <p:txBody>
          <a:bodyPr/>
          <a:lstStyle/>
          <a:p>
            <a:pPr algn="ctr" eaLnBrk="1" hangingPunct="1">
              <a:buNone/>
            </a:pPr>
            <a:endParaRPr lang="en-US" sz="4800" b="1" dirty="0" smtClean="0"/>
          </a:p>
          <a:p>
            <a:pPr algn="ctr" eaLnBrk="1" hangingPunct="1">
              <a:buNone/>
            </a:pPr>
            <a:endParaRPr lang="en-US" sz="4800" b="1" dirty="0" smtClean="0"/>
          </a:p>
          <a:p>
            <a:pPr algn="ctr" eaLnBrk="1" hangingPunct="1">
              <a:buNone/>
            </a:pPr>
            <a:r>
              <a:rPr lang="en-US" sz="4800" b="1" dirty="0" smtClean="0"/>
              <a:t>$10,000.01 and up</a:t>
            </a:r>
            <a:endParaRPr lang="en-US" sz="48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b="1" dirty="0" smtClean="0"/>
              <a:t>Move It - 10</a:t>
            </a:r>
          </a:p>
        </p:txBody>
      </p:sp>
      <p:sp>
        <p:nvSpPr>
          <p:cNvPr id="5123" name="Content Placeholder 2"/>
          <p:cNvSpPr>
            <a:spLocks noGrp="1"/>
          </p:cNvSpPr>
          <p:nvPr>
            <p:ph idx="1"/>
          </p:nvPr>
        </p:nvSpPr>
        <p:spPr/>
        <p:txBody>
          <a:bodyPr/>
          <a:lstStyle/>
          <a:p>
            <a:pPr algn="ctr" eaLnBrk="1" hangingPunct="1">
              <a:buNone/>
            </a:pPr>
            <a:r>
              <a:rPr lang="en-US" dirty="0" smtClean="0"/>
              <a:t>	</a:t>
            </a:r>
          </a:p>
          <a:p>
            <a:pPr algn="ctr" eaLnBrk="1" hangingPunct="1">
              <a:buNone/>
            </a:pPr>
            <a:endParaRPr lang="en-US" b="1" dirty="0" smtClean="0"/>
          </a:p>
          <a:p>
            <a:pPr algn="ctr" eaLnBrk="1" hangingPunct="1">
              <a:buNone/>
            </a:pPr>
            <a:r>
              <a:rPr lang="en-US" b="1" dirty="0" smtClean="0"/>
              <a:t>A payment to a person displaced from a residence based on room count.</a:t>
            </a:r>
            <a:endParaRPr lang="en-US" b="1" dirty="0" smtClean="0"/>
          </a:p>
          <a:p>
            <a:pPr algn="ctr" eaLnBrk="1" hangingPunct="1">
              <a:buNone/>
            </a:pPr>
            <a:endParaRPr lang="en-US" b="1"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b="1" dirty="0" smtClean="0"/>
              <a:t>By the Numbers </a:t>
            </a:r>
            <a:r>
              <a:rPr lang="en-US" b="1" dirty="0" smtClean="0"/>
              <a:t>– 40 </a:t>
            </a:r>
          </a:p>
        </p:txBody>
      </p:sp>
      <p:sp>
        <p:nvSpPr>
          <p:cNvPr id="32771"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move expense bids that require Central Office approval?</a:t>
            </a:r>
            <a:endParaRPr lang="en-US" b="1" dirty="0" smtClean="0"/>
          </a:p>
        </p:txBody>
      </p:sp>
      <p:pic>
        <p:nvPicPr>
          <p:cNvPr id="32772"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US" b="1" dirty="0" smtClean="0"/>
              <a:t>By the Numbers </a:t>
            </a:r>
            <a:r>
              <a:rPr lang="en-US" b="1" dirty="0" smtClean="0"/>
              <a:t>- 50</a:t>
            </a:r>
          </a:p>
        </p:txBody>
      </p:sp>
      <p:sp>
        <p:nvSpPr>
          <p:cNvPr id="33795" name="Content Placeholder 2"/>
          <p:cNvSpPr>
            <a:spLocks noGrp="1"/>
          </p:cNvSpPr>
          <p:nvPr>
            <p:ph idx="1"/>
          </p:nvPr>
        </p:nvSpPr>
        <p:spPr/>
        <p:txBody>
          <a:bodyPr/>
          <a:lstStyle/>
          <a:p>
            <a:pPr algn="ctr" eaLnBrk="1" hangingPunct="1">
              <a:buNone/>
            </a:pPr>
            <a:endParaRPr lang="en-US" sz="4800" b="1" dirty="0" smtClean="0"/>
          </a:p>
          <a:p>
            <a:pPr algn="ctr" eaLnBrk="1" hangingPunct="1">
              <a:buNone/>
            </a:pPr>
            <a:endParaRPr lang="en-US" sz="4800" b="1" dirty="0" smtClean="0"/>
          </a:p>
          <a:p>
            <a:pPr algn="ctr" eaLnBrk="1" hangingPunct="1">
              <a:buNone/>
            </a:pPr>
            <a:r>
              <a:rPr lang="en-US" sz="4800" b="1" dirty="0" smtClean="0"/>
              <a:t>$2,300</a:t>
            </a:r>
            <a:endParaRPr lang="en-US" sz="4800" b="1" dirty="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eaLnBrk="1" hangingPunct="1"/>
            <a:r>
              <a:rPr lang="en-US" b="1" dirty="0" smtClean="0"/>
              <a:t>By the Numbers </a:t>
            </a:r>
            <a:r>
              <a:rPr lang="en-US" b="1" dirty="0" smtClean="0"/>
              <a:t>– 50 </a:t>
            </a:r>
          </a:p>
        </p:txBody>
      </p:sp>
      <p:sp>
        <p:nvSpPr>
          <p:cNvPr id="34819"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the amount of a 10 room fixed rate move schedule payment?</a:t>
            </a:r>
            <a:endParaRPr lang="en-US" b="1" dirty="0" smtClean="0"/>
          </a:p>
        </p:txBody>
      </p:sp>
      <p:pic>
        <p:nvPicPr>
          <p:cNvPr id="34820"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US" b="1" dirty="0" smtClean="0"/>
              <a:t>One Man’s Opinion </a:t>
            </a:r>
            <a:r>
              <a:rPr lang="en-US" b="1" dirty="0" smtClean="0"/>
              <a:t>- 10</a:t>
            </a:r>
          </a:p>
        </p:txBody>
      </p:sp>
      <p:sp>
        <p:nvSpPr>
          <p:cNvPr id="35843"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A parcel of real property in which the owner is left with an interest after the partial acquisition of the property and that the review appraiser determines has little or no value or utility to the owner.</a:t>
            </a:r>
            <a:endParaRPr lang="en-US" b="1"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US" b="1" dirty="0" smtClean="0"/>
              <a:t>One Man’s Opinion </a:t>
            </a:r>
            <a:r>
              <a:rPr lang="en-US" b="1" dirty="0" smtClean="0"/>
              <a:t>– 10 </a:t>
            </a:r>
          </a:p>
        </p:txBody>
      </p:sp>
      <p:sp>
        <p:nvSpPr>
          <p:cNvPr id="36867"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an uneconomic remnant?</a:t>
            </a:r>
            <a:endParaRPr lang="en-US" b="1" dirty="0" smtClean="0"/>
          </a:p>
        </p:txBody>
      </p:sp>
      <p:pic>
        <p:nvPicPr>
          <p:cNvPr id="36868"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US" b="1" dirty="0" smtClean="0"/>
              <a:t>One Man’s Opinion </a:t>
            </a:r>
            <a:r>
              <a:rPr lang="en-US" b="1" dirty="0" smtClean="0"/>
              <a:t>- 20</a:t>
            </a:r>
          </a:p>
        </p:txBody>
      </p:sp>
      <p:sp>
        <p:nvSpPr>
          <p:cNvPr id="37891"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You will need to do this, if a parcel to be acquired is larger than a typical homesite, or a multifamily or multiuse property.</a:t>
            </a:r>
            <a:endParaRPr lang="en-US" b="1"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pPr eaLnBrk="1" hangingPunct="1"/>
            <a:r>
              <a:rPr lang="en-US" b="1" dirty="0" smtClean="0"/>
              <a:t>One Man’s Opinion </a:t>
            </a:r>
            <a:r>
              <a:rPr lang="en-US" b="1" dirty="0" smtClean="0"/>
              <a:t>– 20 </a:t>
            </a:r>
          </a:p>
        </p:txBody>
      </p:sp>
      <p:sp>
        <p:nvSpPr>
          <p:cNvPr id="38915"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a carve out?</a:t>
            </a:r>
            <a:endParaRPr lang="en-US" b="1" dirty="0" smtClean="0"/>
          </a:p>
        </p:txBody>
      </p:sp>
      <p:pic>
        <p:nvPicPr>
          <p:cNvPr id="38916"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US" b="1" dirty="0" smtClean="0"/>
              <a:t>One Man’s Opinion- </a:t>
            </a:r>
            <a:r>
              <a:rPr lang="en-US" b="1" dirty="0" smtClean="0"/>
              <a:t>30</a:t>
            </a:r>
          </a:p>
        </p:txBody>
      </p:sp>
      <p:sp>
        <p:nvSpPr>
          <p:cNvPr id="39939" name="Content Placeholder 2"/>
          <p:cNvSpPr>
            <a:spLocks noGrp="1"/>
          </p:cNvSpPr>
          <p:nvPr>
            <p:ph idx="1"/>
          </p:nvPr>
        </p:nvSpPr>
        <p:spPr/>
        <p:txBody>
          <a:bodyPr/>
          <a:lstStyle/>
          <a:p>
            <a:pPr algn="ctr" eaLnBrk="1" hangingPunct="1">
              <a:buNone/>
            </a:pPr>
            <a:endParaRPr lang="en-US" b="1" dirty="0" smtClean="0"/>
          </a:p>
          <a:p>
            <a:pPr algn="ctr" eaLnBrk="1" hangingPunct="1">
              <a:buNone/>
            </a:pPr>
            <a:r>
              <a:rPr lang="en-US" b="1" dirty="0" smtClean="0"/>
              <a:t>The purpose of this is to determine the fair market value of the subject property as a whole before the acquisition, and the fair market value of the remainder(s), if any, immediately after the acquisition in order to arrive at an estimate of just compensation.</a:t>
            </a:r>
            <a:endParaRPr lang="en-US" b="1" dirty="0"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US" b="1" dirty="0" smtClean="0"/>
              <a:t>One Man’s Opinion </a:t>
            </a:r>
            <a:r>
              <a:rPr lang="en-US" b="1" dirty="0" smtClean="0"/>
              <a:t>– 30 </a:t>
            </a:r>
          </a:p>
        </p:txBody>
      </p:sp>
      <p:sp>
        <p:nvSpPr>
          <p:cNvPr id="40963"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a:t>
            </a:r>
            <a:r>
              <a:rPr lang="en-US" b="1" dirty="0" smtClean="0"/>
              <a:t>is an appraisal?</a:t>
            </a:r>
            <a:endParaRPr lang="en-US" b="1" dirty="0" smtClean="0"/>
          </a:p>
        </p:txBody>
      </p:sp>
      <p:pic>
        <p:nvPicPr>
          <p:cNvPr id="40964"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US" b="1" dirty="0" smtClean="0"/>
              <a:t>One Man’s Opinion </a:t>
            </a:r>
            <a:r>
              <a:rPr lang="en-US" b="1" dirty="0" smtClean="0"/>
              <a:t>- 40</a:t>
            </a:r>
          </a:p>
        </p:txBody>
      </p:sp>
      <p:sp>
        <p:nvSpPr>
          <p:cNvPr id="41987"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Per the District Property Management Agent the appraisal review will state these.</a:t>
            </a:r>
            <a:endParaRPr lang="en-US" b="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b="1" dirty="0" smtClean="0"/>
              <a:t>Move It– </a:t>
            </a:r>
            <a:r>
              <a:rPr lang="en-US" b="1" dirty="0" smtClean="0"/>
              <a:t>10 </a:t>
            </a:r>
          </a:p>
        </p:txBody>
      </p:sp>
      <p:sp>
        <p:nvSpPr>
          <p:cNvPr id="6147" name="Content Placeholder 3"/>
          <p:cNvSpPr>
            <a:spLocks noGrp="1"/>
          </p:cNvSpPr>
          <p:nvPr>
            <p:ph idx="1"/>
          </p:nvPr>
        </p:nvSpPr>
        <p:spPr/>
        <p:txBody>
          <a:bodyPr/>
          <a:lstStyle/>
          <a:p>
            <a:pPr eaLnBrk="1" hangingPunct="1">
              <a:buNone/>
            </a:pPr>
            <a:r>
              <a:rPr lang="en-US" dirty="0" smtClean="0"/>
              <a:t>	</a:t>
            </a:r>
          </a:p>
          <a:p>
            <a:pPr algn="ctr" eaLnBrk="1" hangingPunct="1">
              <a:buNone/>
            </a:pPr>
            <a:endParaRPr lang="en-US" b="1" dirty="0" smtClean="0"/>
          </a:p>
          <a:p>
            <a:pPr algn="ctr" eaLnBrk="1" hangingPunct="1">
              <a:buNone/>
            </a:pPr>
            <a:r>
              <a:rPr lang="en-US" b="1" dirty="0" smtClean="0"/>
              <a:t>What is a fixed rate move payment?</a:t>
            </a:r>
            <a:endParaRPr lang="en-US" b="1" dirty="0" smtClean="0"/>
          </a:p>
        </p:txBody>
      </p:sp>
      <p:pic>
        <p:nvPicPr>
          <p:cNvPr id="6148"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US" b="1" dirty="0" smtClean="0"/>
              <a:t>One Man’s Opinion </a:t>
            </a:r>
            <a:r>
              <a:rPr lang="en-US" b="1" dirty="0" smtClean="0"/>
              <a:t>– 40 </a:t>
            </a:r>
          </a:p>
        </p:txBody>
      </p:sp>
      <p:sp>
        <p:nvSpPr>
          <p:cNvPr id="43011"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a:t>
            </a:r>
            <a:r>
              <a:rPr lang="en-US" b="1" dirty="0" smtClean="0"/>
              <a:t>is the salvage value of the improvement(s)?</a:t>
            </a:r>
            <a:endParaRPr lang="en-US" b="1" dirty="0" smtClean="0"/>
          </a:p>
        </p:txBody>
      </p:sp>
      <p:pic>
        <p:nvPicPr>
          <p:cNvPr id="43012"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US" b="1" dirty="0" smtClean="0"/>
              <a:t>One Man’s Opinion- </a:t>
            </a:r>
            <a:r>
              <a:rPr lang="en-US" b="1" dirty="0" smtClean="0"/>
              <a:t>50</a:t>
            </a:r>
          </a:p>
        </p:txBody>
      </p:sp>
      <p:sp>
        <p:nvSpPr>
          <p:cNvPr id="44035"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The information on Sheet 2 of the appraisal is used when calculating this relocation assistance benefit.</a:t>
            </a:r>
            <a:endParaRPr lang="en-US" b="1"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US" b="1" dirty="0" smtClean="0"/>
              <a:t>One Man’s Opinion </a:t>
            </a:r>
            <a:r>
              <a:rPr lang="en-US" b="1" dirty="0" smtClean="0"/>
              <a:t>– 50 </a:t>
            </a:r>
          </a:p>
        </p:txBody>
      </p:sp>
      <p:sp>
        <p:nvSpPr>
          <p:cNvPr id="45059"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the replacement housing payment ?</a:t>
            </a:r>
            <a:endParaRPr lang="en-US" b="1" dirty="0" smtClean="0"/>
          </a:p>
        </p:txBody>
      </p:sp>
      <p:pic>
        <p:nvPicPr>
          <p:cNvPr id="45060"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US" b="1" dirty="0" smtClean="0"/>
              <a:t>Defined By </a:t>
            </a:r>
            <a:r>
              <a:rPr lang="en-US" b="1" dirty="0" smtClean="0"/>
              <a:t>- 10</a:t>
            </a:r>
          </a:p>
        </p:txBody>
      </p:sp>
      <p:sp>
        <p:nvSpPr>
          <p:cNvPr id="46083" name="Content Placeholder 2"/>
          <p:cNvSpPr>
            <a:spLocks noGrp="1"/>
          </p:cNvSpPr>
          <p:nvPr>
            <p:ph idx="1"/>
          </p:nvPr>
        </p:nvSpPr>
        <p:spPr/>
        <p:txBody>
          <a:bodyPr/>
          <a:lstStyle/>
          <a:p>
            <a:pPr algn="ctr" eaLnBrk="1" hangingPunct="1">
              <a:buNone/>
            </a:pPr>
            <a:endParaRPr lang="en-US" b="1" dirty="0" smtClean="0"/>
          </a:p>
          <a:p>
            <a:pPr algn="ctr" eaLnBrk="1" hangingPunct="1">
              <a:buNone/>
            </a:pPr>
            <a:r>
              <a:rPr lang="en-US" b="1" dirty="0" smtClean="0"/>
              <a:t>Expenses for electricity, gas, other heating and cooking fuels, water, or sewer.</a:t>
            </a:r>
            <a:endParaRPr lang="en-US" b="1"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US" b="1" dirty="0" smtClean="0"/>
              <a:t>Defined By </a:t>
            </a:r>
            <a:r>
              <a:rPr lang="en-US" b="1" dirty="0" smtClean="0"/>
              <a:t>– 10 </a:t>
            </a:r>
          </a:p>
        </p:txBody>
      </p:sp>
      <p:sp>
        <p:nvSpPr>
          <p:cNvPr id="47107"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a:t>
            </a:r>
            <a:r>
              <a:rPr lang="en-US" b="1" dirty="0" smtClean="0"/>
              <a:t>are utility costs?</a:t>
            </a:r>
            <a:endParaRPr lang="en-US" b="1" dirty="0" smtClean="0"/>
          </a:p>
        </p:txBody>
      </p:sp>
      <p:pic>
        <p:nvPicPr>
          <p:cNvPr id="47108"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eaLnBrk="1" hangingPunct="1"/>
            <a:r>
              <a:rPr lang="en-US" b="1" dirty="0" smtClean="0"/>
              <a:t>Defined By </a:t>
            </a:r>
            <a:r>
              <a:rPr lang="en-US" b="1" dirty="0" smtClean="0"/>
              <a:t>- 20</a:t>
            </a:r>
          </a:p>
        </p:txBody>
      </p:sp>
      <p:sp>
        <p:nvSpPr>
          <p:cNvPr id="48131"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A person who does not occupy the property at the initiation of negotiations but who is in occupancy at the time the property is acquired.</a:t>
            </a:r>
            <a:endParaRPr lang="en-US" b="1"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eaLnBrk="1" hangingPunct="1"/>
            <a:r>
              <a:rPr lang="en-US" b="1" dirty="0" smtClean="0"/>
              <a:t>Defined By </a:t>
            </a:r>
            <a:r>
              <a:rPr lang="en-US" b="1" dirty="0" smtClean="0"/>
              <a:t>– 20 </a:t>
            </a:r>
          </a:p>
        </p:txBody>
      </p:sp>
      <p:sp>
        <p:nvSpPr>
          <p:cNvPr id="49155"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 </a:t>
            </a:r>
            <a:r>
              <a:rPr lang="en-US" b="1" dirty="0" smtClean="0"/>
              <a:t>subsequent occupant?</a:t>
            </a:r>
            <a:endParaRPr lang="en-US" b="1" dirty="0" smtClean="0"/>
          </a:p>
        </p:txBody>
      </p:sp>
      <p:pic>
        <p:nvPicPr>
          <p:cNvPr id="49156"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pPr eaLnBrk="1" hangingPunct="1"/>
            <a:r>
              <a:rPr lang="en-US" b="1" dirty="0" smtClean="0"/>
              <a:t>Defined By </a:t>
            </a:r>
            <a:r>
              <a:rPr lang="en-US" b="1" dirty="0" smtClean="0"/>
              <a:t>- 30</a:t>
            </a:r>
          </a:p>
        </p:txBody>
      </p:sp>
      <p:sp>
        <p:nvSpPr>
          <p:cNvPr id="50179"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The amount, if any, that when added to the acquisition price, equals the selling price of a comparable dwelling.</a:t>
            </a:r>
            <a:endParaRPr lang="en-US" b="1"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pPr eaLnBrk="1" hangingPunct="1"/>
            <a:r>
              <a:rPr lang="en-US" b="1" dirty="0" smtClean="0"/>
              <a:t>Defined By </a:t>
            </a:r>
            <a:r>
              <a:rPr lang="en-US" b="1" dirty="0" smtClean="0"/>
              <a:t>– 30 </a:t>
            </a:r>
          </a:p>
        </p:txBody>
      </p:sp>
      <p:sp>
        <p:nvSpPr>
          <p:cNvPr id="51203"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a:t>
            </a:r>
            <a:r>
              <a:rPr lang="en-US" b="1" dirty="0" smtClean="0"/>
              <a:t>is a purchase supplement?</a:t>
            </a:r>
            <a:endParaRPr lang="en-US" b="1" dirty="0" smtClean="0"/>
          </a:p>
        </p:txBody>
      </p:sp>
      <p:pic>
        <p:nvPicPr>
          <p:cNvPr id="51204"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p:txBody>
          <a:bodyPr/>
          <a:lstStyle/>
          <a:p>
            <a:pPr eaLnBrk="1" hangingPunct="1"/>
            <a:r>
              <a:rPr lang="en-US" b="1" dirty="0" smtClean="0"/>
              <a:t>Defined By </a:t>
            </a:r>
            <a:r>
              <a:rPr lang="en-US" b="1" dirty="0" smtClean="0"/>
              <a:t>- 40</a:t>
            </a:r>
          </a:p>
        </p:txBody>
      </p:sp>
      <p:sp>
        <p:nvSpPr>
          <p:cNvPr id="52227" name="Content Placeholder 2"/>
          <p:cNvSpPr>
            <a:spLocks noGrp="1"/>
          </p:cNvSpPr>
          <p:nvPr>
            <p:ph idx="1"/>
          </p:nvPr>
        </p:nvSpPr>
        <p:spPr/>
        <p:txBody>
          <a:bodyPr/>
          <a:lstStyle/>
          <a:p>
            <a:pPr algn="ctr" eaLnBrk="1" hangingPunct="1">
              <a:buNone/>
            </a:pPr>
            <a:endParaRPr lang="en-US" b="1" dirty="0" smtClean="0"/>
          </a:p>
          <a:p>
            <a:pPr algn="ctr" eaLnBrk="1" hangingPunct="1">
              <a:buNone/>
            </a:pPr>
            <a:r>
              <a:rPr lang="en-US" b="1" dirty="0" smtClean="0"/>
              <a:t>Operating lawfully with no more than 500 employees working at the site being acquired or displaced by a project and which is the location of economic activity.</a:t>
            </a:r>
            <a:endParaRPr lang="en-US" b="1"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b="1" dirty="0" smtClean="0"/>
              <a:t>Move It </a:t>
            </a:r>
            <a:r>
              <a:rPr lang="en-US" b="1" dirty="0" smtClean="0"/>
              <a:t>- 20</a:t>
            </a:r>
          </a:p>
        </p:txBody>
      </p:sp>
      <p:sp>
        <p:nvSpPr>
          <p:cNvPr id="7171" name="Content Placeholder 2"/>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dirty="0" smtClean="0"/>
              <a:t>Moveable items that are not permanently affixed to real estate.  If they are within the acquired right of way, they have to go.</a:t>
            </a:r>
            <a:endParaRPr lang="en-US"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p:txBody>
          <a:bodyPr/>
          <a:lstStyle/>
          <a:p>
            <a:pPr eaLnBrk="1" hangingPunct="1"/>
            <a:r>
              <a:rPr lang="en-US" b="1" dirty="0" smtClean="0"/>
              <a:t>Defined By </a:t>
            </a:r>
            <a:r>
              <a:rPr lang="en-US" b="1" dirty="0" smtClean="0"/>
              <a:t>– 40 </a:t>
            </a:r>
          </a:p>
        </p:txBody>
      </p:sp>
      <p:sp>
        <p:nvSpPr>
          <p:cNvPr id="53251"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a small business?</a:t>
            </a:r>
            <a:endParaRPr lang="en-US" b="1" dirty="0" smtClean="0"/>
          </a:p>
        </p:txBody>
      </p:sp>
      <p:pic>
        <p:nvPicPr>
          <p:cNvPr id="53252"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p:txBody>
          <a:bodyPr/>
          <a:lstStyle/>
          <a:p>
            <a:pPr eaLnBrk="1" hangingPunct="1"/>
            <a:r>
              <a:rPr lang="en-US" b="1" dirty="0" smtClean="0"/>
              <a:t> Defined By - </a:t>
            </a:r>
            <a:r>
              <a:rPr lang="en-US" b="1" dirty="0" smtClean="0"/>
              <a:t>50</a:t>
            </a:r>
          </a:p>
        </p:txBody>
      </p:sp>
      <p:sp>
        <p:nvSpPr>
          <p:cNvPr id="54275" name="Content Placeholder 2"/>
          <p:cNvSpPr>
            <a:spLocks noGrp="1"/>
          </p:cNvSpPr>
          <p:nvPr>
            <p:ph idx="1"/>
          </p:nvPr>
        </p:nvSpPr>
        <p:spPr/>
        <p:txBody>
          <a:bodyPr/>
          <a:lstStyle/>
          <a:p>
            <a:pPr algn="ctr" eaLnBrk="1" hangingPunct="1">
              <a:buNone/>
            </a:pPr>
            <a:endParaRPr lang="en-US" b="1" dirty="0" smtClean="0"/>
          </a:p>
          <a:p>
            <a:pPr algn="ctr" eaLnBrk="1" hangingPunct="1">
              <a:buNone/>
            </a:pPr>
            <a:r>
              <a:rPr lang="en-US" b="1" dirty="0" smtClean="0"/>
              <a:t>This report identifies a project’s relocation impact.</a:t>
            </a:r>
            <a:endParaRPr lang="en-US" b="1"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en-US" b="1" dirty="0" smtClean="0"/>
              <a:t>Defined By– </a:t>
            </a:r>
            <a:r>
              <a:rPr lang="en-US" b="1" dirty="0" smtClean="0"/>
              <a:t>50 </a:t>
            </a:r>
          </a:p>
        </p:txBody>
      </p:sp>
      <p:sp>
        <p:nvSpPr>
          <p:cNvPr id="55299" name="Content Placeholder 3"/>
          <p:cNvSpPr>
            <a:spLocks noGrp="1"/>
          </p:cNvSpPr>
          <p:nvPr>
            <p:ph idx="1"/>
          </p:nvPr>
        </p:nvSpPr>
        <p:spPr/>
        <p:txBody>
          <a:bodyPr/>
          <a:lstStyle/>
          <a:p>
            <a:pPr algn="ctr" eaLnBrk="1" hangingPunct="1">
              <a:buNone/>
            </a:pPr>
            <a:endParaRPr lang="en-US" b="1" dirty="0" smtClean="0"/>
          </a:p>
          <a:p>
            <a:pPr algn="ctr" eaLnBrk="1" hangingPunct="1">
              <a:buNone/>
            </a:pPr>
            <a:endParaRPr lang="en-US" b="1" dirty="0" smtClean="0"/>
          </a:p>
          <a:p>
            <a:pPr algn="ctr" eaLnBrk="1" hangingPunct="1">
              <a:buNone/>
            </a:pPr>
            <a:r>
              <a:rPr lang="en-US" b="1" dirty="0" smtClean="0"/>
              <a:t>What is </a:t>
            </a:r>
            <a:r>
              <a:rPr lang="en-US" b="1" dirty="0" smtClean="0"/>
              <a:t>the acquisition stage relocation report?</a:t>
            </a:r>
            <a:endParaRPr lang="en-US" b="1" dirty="0" smtClean="0"/>
          </a:p>
        </p:txBody>
      </p:sp>
      <p:pic>
        <p:nvPicPr>
          <p:cNvPr id="55300"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b="1" dirty="0" smtClean="0"/>
              <a:t>Move It </a:t>
            </a:r>
            <a:r>
              <a:rPr lang="en-US" b="1" dirty="0" smtClean="0"/>
              <a:t>– 20 </a:t>
            </a:r>
          </a:p>
        </p:txBody>
      </p:sp>
      <p:sp>
        <p:nvSpPr>
          <p:cNvPr id="8195" name="Content Placeholder 3"/>
          <p:cNvSpPr>
            <a:spLocks noGrp="1"/>
          </p:cNvSpPr>
          <p:nvPr>
            <p:ph idx="1"/>
          </p:nvPr>
        </p:nvSpPr>
        <p:spPr/>
        <p:txBody>
          <a:bodyPr/>
          <a:lstStyle/>
          <a:p>
            <a:pPr algn="ctr" eaLnBrk="1" hangingPunct="1"/>
            <a:endParaRPr lang="en-US" dirty="0" smtClean="0"/>
          </a:p>
          <a:p>
            <a:pPr algn="ctr" eaLnBrk="1" hangingPunct="1">
              <a:buNone/>
            </a:pPr>
            <a:endParaRPr lang="en-US" dirty="0" smtClean="0"/>
          </a:p>
          <a:p>
            <a:pPr algn="ctr" eaLnBrk="1" hangingPunct="1">
              <a:buNone/>
            </a:pPr>
            <a:r>
              <a:rPr lang="en-US" b="1" dirty="0" smtClean="0"/>
              <a:t>What is personal property?</a:t>
            </a:r>
            <a:endParaRPr lang="en-US" b="1" dirty="0" smtClean="0"/>
          </a:p>
        </p:txBody>
      </p:sp>
      <p:pic>
        <p:nvPicPr>
          <p:cNvPr id="8196"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b="1" dirty="0" smtClean="0"/>
              <a:t>Move It </a:t>
            </a:r>
            <a:r>
              <a:rPr lang="en-US" b="1" dirty="0" smtClean="0"/>
              <a:t>- 30</a:t>
            </a:r>
          </a:p>
        </p:txBody>
      </p:sp>
      <p:sp>
        <p:nvSpPr>
          <p:cNvPr id="9219" name="Content Placeholder 2"/>
          <p:cNvSpPr>
            <a:spLocks noGrp="1"/>
          </p:cNvSpPr>
          <p:nvPr>
            <p:ph idx="1"/>
          </p:nvPr>
        </p:nvSpPr>
        <p:spPr/>
        <p:txBody>
          <a:bodyPr/>
          <a:lstStyle/>
          <a:p>
            <a:pPr eaLnBrk="1" hangingPunct="1">
              <a:buNone/>
            </a:pPr>
            <a:endParaRPr lang="en-US" dirty="0" smtClean="0"/>
          </a:p>
          <a:p>
            <a:pPr eaLnBrk="1" hangingPunct="1">
              <a:buNone/>
            </a:pPr>
            <a:endParaRPr lang="en-US" dirty="0" smtClean="0"/>
          </a:p>
          <a:p>
            <a:pPr algn="ctr" eaLnBrk="1" hangingPunct="1">
              <a:buNone/>
            </a:pPr>
            <a:r>
              <a:rPr lang="en-US" b="1" dirty="0" smtClean="0"/>
              <a:t>A list and/or pictures of personal property to be moved by a displacee that is prepared before the move and attested to by the displaced.</a:t>
            </a:r>
            <a:endParaRPr lang="en-US" b="1"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b="1" dirty="0" smtClean="0"/>
              <a:t>Move It </a:t>
            </a:r>
            <a:r>
              <a:rPr lang="en-US" b="1" dirty="0" smtClean="0"/>
              <a:t>– 30 </a:t>
            </a:r>
          </a:p>
        </p:txBody>
      </p:sp>
      <p:sp>
        <p:nvSpPr>
          <p:cNvPr id="10243" name="Content Placeholder 3"/>
          <p:cNvSpPr>
            <a:spLocks noGrp="1"/>
          </p:cNvSpPr>
          <p:nvPr>
            <p:ph idx="1"/>
          </p:nvPr>
        </p:nvSpPr>
        <p:spPr/>
        <p:txBody>
          <a:bodyPr/>
          <a:lstStyle/>
          <a:p>
            <a:pPr eaLnBrk="1" hangingPunct="1">
              <a:buNone/>
            </a:pPr>
            <a:endParaRPr lang="en-US" dirty="0" smtClean="0"/>
          </a:p>
          <a:p>
            <a:pPr eaLnBrk="1" hangingPunct="1">
              <a:buNone/>
            </a:pPr>
            <a:endParaRPr lang="en-US" dirty="0" smtClean="0"/>
          </a:p>
          <a:p>
            <a:pPr algn="ctr" eaLnBrk="1" hangingPunct="1">
              <a:buNone/>
            </a:pPr>
            <a:r>
              <a:rPr lang="en-US" b="1" dirty="0" smtClean="0"/>
              <a:t>What is </a:t>
            </a:r>
            <a:r>
              <a:rPr lang="en-US" b="1" dirty="0" smtClean="0"/>
              <a:t>a certified inventory?</a:t>
            </a:r>
            <a:endParaRPr lang="en-US" b="1" dirty="0" smtClean="0"/>
          </a:p>
          <a:p>
            <a:pPr eaLnBrk="1" hangingPunct="1"/>
            <a:endParaRPr lang="en-US" dirty="0" smtClean="0"/>
          </a:p>
        </p:txBody>
      </p:sp>
      <p:pic>
        <p:nvPicPr>
          <p:cNvPr id="10244" name="Picture 2" descr="C:\Users\Robin\AppData\Local\Microsoft\Windows\Temporary Internet Files\Content.IE5\UKPIYV1G\MCj04421220000[1].png">
            <a:hlinkClick r:id="rId3" action="ppaction://hlinksldjump"/>
          </p:cNvPr>
          <p:cNvPicPr>
            <a:picLocks noChangeAspect="1" noChangeArrowheads="1"/>
          </p:cNvPicPr>
          <p:nvPr/>
        </p:nvPicPr>
        <p:blipFill>
          <a:blip r:embed="rId4" cstate="print"/>
          <a:srcRect/>
          <a:stretch>
            <a:fillRect/>
          </a:stretch>
        </p:blipFill>
        <p:spPr bwMode="auto">
          <a:xfrm>
            <a:off x="8229600" y="6138863"/>
            <a:ext cx="723900" cy="7191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r>
              <a:rPr lang="en-US" b="1" dirty="0" smtClean="0"/>
              <a:t>Move It </a:t>
            </a:r>
            <a:r>
              <a:rPr lang="en-US" b="1" dirty="0" smtClean="0"/>
              <a:t>- 40</a:t>
            </a:r>
          </a:p>
        </p:txBody>
      </p:sp>
      <p:sp>
        <p:nvSpPr>
          <p:cNvPr id="11267" name="Content Placeholder 2"/>
          <p:cNvSpPr>
            <a:spLocks noGrp="1"/>
          </p:cNvSpPr>
          <p:nvPr>
            <p:ph idx="1"/>
          </p:nvPr>
        </p:nvSpPr>
        <p:spPr/>
        <p:txBody>
          <a:bodyPr/>
          <a:lstStyle/>
          <a:p>
            <a:pPr algn="ctr" eaLnBrk="1" hangingPunct="1">
              <a:buNone/>
            </a:pPr>
            <a:r>
              <a:rPr lang="en-US" b="1" dirty="0" smtClean="0"/>
              <a:t>	</a:t>
            </a:r>
          </a:p>
          <a:p>
            <a:pPr algn="ctr" eaLnBrk="1" hangingPunct="1">
              <a:buNone/>
            </a:pPr>
            <a:endParaRPr lang="en-US" b="1" dirty="0" smtClean="0"/>
          </a:p>
          <a:p>
            <a:pPr algn="ctr" eaLnBrk="1" hangingPunct="1">
              <a:buNone/>
            </a:pPr>
            <a:r>
              <a:rPr lang="en-US" b="1" dirty="0" smtClean="0"/>
              <a:t>When a business, farm or non profit elects to go out of business or the owner elects not to move a piece of equipment, old merchandise, etc.  This move benefit may be an option.</a:t>
            </a:r>
            <a:endParaRPr lang="en-US" b="1"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0F30E28F43D84881B1E447717B93F8" ma:contentTypeVersion="8" ma:contentTypeDescription="Create a new document." ma:contentTypeScope="" ma:versionID="ac7a048db13a328c88eb3bd8876552f7">
  <xsd:schema xmlns:xsd="http://www.w3.org/2001/XMLSchema" xmlns:xs="http://www.w3.org/2001/XMLSchema" xmlns:p="http://schemas.microsoft.com/office/2006/metadata/properties" xmlns:ns2="b47a5aad-adfb-4dac-9d3f-47090e67d565" xmlns:ns3="9c16dc54-5a24-4afd-a61c-664ec7eab416" targetNamespace="http://schemas.microsoft.com/office/2006/metadata/properties" ma:root="true" ma:fieldsID="05ef1fb50c3bd5231898c81644cb9619" ns2:_="" ns3:_="">
    <xsd:import namespace="b47a5aad-adfb-4dac-9d3f-47090e67d565"/>
    <xsd:import namespace="9c16dc54-5a24-4afd-a61c-664ec7eab416"/>
    <xsd:element name="properties">
      <xsd:complexType>
        <xsd:sequence>
          <xsd:element name="documentManagement">
            <xsd:complexType>
              <xsd:all>
                <xsd:element ref="ns2:Speakers" minOccurs="0"/>
                <xsd:element ref="ns2:Day" minOccurs="0"/>
                <xsd:element ref="ns2:Year" minOccurs="0"/>
                <xsd:element ref="ns2:Section"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47a5aad-adfb-4dac-9d3f-47090e67d565" elementFormDefault="qualified">
    <xsd:import namespace="http://schemas.microsoft.com/office/2006/documentManagement/types"/>
    <xsd:import namespace="http://schemas.microsoft.com/office/infopath/2007/PartnerControls"/>
    <xsd:element name="Speakers" ma:index="4" nillable="true" ma:displayName="Speakers" ma:internalName="Speakers" ma:readOnly="false">
      <xsd:simpleType>
        <xsd:restriction base="dms:Note">
          <xsd:maxLength value="255"/>
        </xsd:restriction>
      </xsd:simpleType>
    </xsd:element>
    <xsd:element name="Day" ma:index="5" nillable="true" ma:displayName="Day" ma:internalName="Day" ma:readOnly="false">
      <xsd:simpleType>
        <xsd:restriction base="dms:Text">
          <xsd:maxLength value="255"/>
        </xsd:restriction>
      </xsd:simpleType>
    </xsd:element>
    <xsd:element name="Year" ma:index="6" nillable="true" ma:displayName="Year" ma:internalName="Year" ma:readOnly="false">
      <xsd:simpleType>
        <xsd:restriction base="dms:Text">
          <xsd:maxLength value="255"/>
        </xsd:restriction>
      </xsd:simpleType>
    </xsd:element>
    <xsd:element name="Section" ma:index="7" nillable="true" ma:displayName="Section" ma:internalName="Section"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16dc54-5a24-4afd-a61c-664ec7eab41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peakers xmlns="b47a5aad-adfb-4dac-9d3f-47090e67d565">Keith McDonald</Speakers>
    <Year xmlns="b47a5aad-adfb-4dac-9d3f-47090e67d565">2015</Year>
    <Section xmlns="b47a5aad-adfb-4dac-9d3f-47090e67d565">Relocation</Section>
    <Day xmlns="b47a5aad-adfb-4dac-9d3f-47090e67d565">Wednesday</Day>
  </documentManagement>
</p:properties>
</file>

<file path=customXml/itemProps1.xml><?xml version="1.0" encoding="utf-8"?>
<ds:datastoreItem xmlns:ds="http://schemas.openxmlformats.org/officeDocument/2006/customXml" ds:itemID="{ACC266C8-451F-41EB-B2A5-8920C16DD78F}"/>
</file>

<file path=customXml/itemProps2.xml><?xml version="1.0" encoding="utf-8"?>
<ds:datastoreItem xmlns:ds="http://schemas.openxmlformats.org/officeDocument/2006/customXml" ds:itemID="{6F5A929A-5714-4672-AC42-847D4F34F527}"/>
</file>

<file path=customXml/itemProps3.xml><?xml version="1.0" encoding="utf-8"?>
<ds:datastoreItem xmlns:ds="http://schemas.openxmlformats.org/officeDocument/2006/customXml" ds:itemID="{5003783D-D86F-4DED-A501-01CCC9D8A221}"/>
</file>

<file path=docProps/app.xml><?xml version="1.0" encoding="utf-8"?>
<Properties xmlns="http://schemas.openxmlformats.org/officeDocument/2006/extended-properties" xmlns:vt="http://schemas.openxmlformats.org/officeDocument/2006/docPropsVTypes">
  <TotalTime>561</TotalTime>
  <Words>947</Words>
  <Application>Microsoft Office PowerPoint</Application>
  <PresentationFormat>On-screen Show (4:3)</PresentationFormat>
  <Paragraphs>280</Paragraphs>
  <Slides>52</Slides>
  <Notes>52</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Office Theme</vt:lpstr>
      <vt:lpstr>Slide 1</vt:lpstr>
      <vt:lpstr>Slide 2</vt:lpstr>
      <vt:lpstr>Move It - 10</vt:lpstr>
      <vt:lpstr>Move It– 10 </vt:lpstr>
      <vt:lpstr>Move It - 20</vt:lpstr>
      <vt:lpstr>Move It – 20 </vt:lpstr>
      <vt:lpstr>Move It - 30</vt:lpstr>
      <vt:lpstr>Move It – 30 </vt:lpstr>
      <vt:lpstr>Move It - 40</vt:lpstr>
      <vt:lpstr>Move It – 40 </vt:lpstr>
      <vt:lpstr>Move It - 50</vt:lpstr>
      <vt:lpstr>Move It – 50 </vt:lpstr>
      <vt:lpstr>Likened to Another - 10</vt:lpstr>
      <vt:lpstr>Likened to Another – 10 </vt:lpstr>
      <vt:lpstr>Likened to Another - 20</vt:lpstr>
      <vt:lpstr>Likened to Another – 20 </vt:lpstr>
      <vt:lpstr> Likened to Another- 30</vt:lpstr>
      <vt:lpstr>Likened to Another – 30 </vt:lpstr>
      <vt:lpstr>Likened to Another - 40</vt:lpstr>
      <vt:lpstr>Likened to Another – 40 </vt:lpstr>
      <vt:lpstr>Likened to Another - 50</vt:lpstr>
      <vt:lpstr>Likened to Another – 50 </vt:lpstr>
      <vt:lpstr>By the Numbers - 10</vt:lpstr>
      <vt:lpstr>By the Numbers – 10 </vt:lpstr>
      <vt:lpstr>By the Numbers - 20</vt:lpstr>
      <vt:lpstr>By the Numbers – 20 </vt:lpstr>
      <vt:lpstr>By the Numbers - 30</vt:lpstr>
      <vt:lpstr>By the Numbers – 30 </vt:lpstr>
      <vt:lpstr>By the Numbers - 40</vt:lpstr>
      <vt:lpstr>By the Numbers – 40 </vt:lpstr>
      <vt:lpstr>By the Numbers - 50</vt:lpstr>
      <vt:lpstr>By the Numbers – 50 </vt:lpstr>
      <vt:lpstr>One Man’s Opinion - 10</vt:lpstr>
      <vt:lpstr>One Man’s Opinion – 10 </vt:lpstr>
      <vt:lpstr>One Man’s Opinion - 20</vt:lpstr>
      <vt:lpstr>One Man’s Opinion – 20 </vt:lpstr>
      <vt:lpstr>One Man’s Opinion- 30</vt:lpstr>
      <vt:lpstr>One Man’s Opinion – 30 </vt:lpstr>
      <vt:lpstr>One Man’s Opinion - 40</vt:lpstr>
      <vt:lpstr>One Man’s Opinion – 40 </vt:lpstr>
      <vt:lpstr>One Man’s Opinion- 50</vt:lpstr>
      <vt:lpstr>One Man’s Opinion – 50 </vt:lpstr>
      <vt:lpstr>Defined By - 10</vt:lpstr>
      <vt:lpstr>Defined By – 10 </vt:lpstr>
      <vt:lpstr>Defined By - 20</vt:lpstr>
      <vt:lpstr>Defined By – 20 </vt:lpstr>
      <vt:lpstr>Defined By - 30</vt:lpstr>
      <vt:lpstr>Defined By – 30 </vt:lpstr>
      <vt:lpstr>Defined By - 40</vt:lpstr>
      <vt:lpstr>Defined By – 40 </vt:lpstr>
      <vt:lpstr> Defined By - 50</vt:lpstr>
      <vt:lpstr>Defined By– 50 </vt:lpstr>
    </vt:vector>
  </TitlesOfParts>
  <Company>Educational Technology Network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JEOPARDY</dc:title>
  <dc:subject>Jeopardy Template</dc:subject>
  <dc:creator>Educational Technology Network</dc:creator>
  <cp:keywords>Jeopardy Powerpoint Template;Educational Technology</cp:keywords>
  <dc:description>www.edtechnetwork.com</dc:description>
  <cp:lastModifiedBy>DellTest</cp:lastModifiedBy>
  <cp:revision>61</cp:revision>
  <dcterms:created xsi:type="dcterms:W3CDTF">2009-08-08T13:06:01Z</dcterms:created>
  <dcterms:modified xsi:type="dcterms:W3CDTF">2015-08-19T01:21:33Z</dcterms:modified>
  <cp:category>Jeopardy Template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0x0101009E0F30E28F43D84881B1E447717B93F8</vt:lpwstr>
  </property>
</Properties>
</file>