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8" r:id="rId4"/>
    <p:sldId id="274" r:id="rId5"/>
    <p:sldId id="276" r:id="rId6"/>
    <p:sldId id="277" r:id="rId7"/>
    <p:sldId id="268" r:id="rId8"/>
    <p:sldId id="271" r:id="rId9"/>
    <p:sldId id="272" r:id="rId10"/>
    <p:sldId id="269" r:id="rId11"/>
    <p:sldId id="270" r:id="rId12"/>
    <p:sldId id="267" r:id="rId13"/>
    <p:sldId id="258" r:id="rId14"/>
    <p:sldId id="261" r:id="rId15"/>
    <p:sldId id="259" r:id="rId16"/>
    <p:sldId id="260" r:id="rId17"/>
    <p:sldId id="262" r:id="rId18"/>
    <p:sldId id="263" r:id="rId19"/>
    <p:sldId id="266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781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15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9887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56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5149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362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266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33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5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38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24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31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54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4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16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10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9C58B-AA7C-4041-A093-5D369FC19DAD}" type="datetimeFigureOut">
              <a:rPr lang="en-US" smtClean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88E9A4D-946E-4465-8475-FF2F5D9F4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1817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InRoads SS4 Upgrade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Troy Woodyard, PE - KYTC</a:t>
            </a:r>
          </a:p>
          <a:p>
            <a:r>
              <a:rPr lang="en-US" dirty="0" smtClean="0"/>
              <a:t>Kyle M. Chism, PE - Parsons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30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InRoads </a:t>
            </a:r>
            <a:r>
              <a:rPr lang="en-US" dirty="0" smtClean="0"/>
              <a:t>Features </a:t>
            </a:r>
            <a:r>
              <a:rPr lang="en-US" dirty="0"/>
              <a:t>and InRoads </a:t>
            </a:r>
            <a:r>
              <a:rPr lang="en-US" dirty="0" smtClean="0"/>
              <a:t>Alignments </a:t>
            </a:r>
            <a:r>
              <a:rPr lang="en-US" dirty="0"/>
              <a:t>&gt; Linear Geometry ?!?!?!?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lines are blurred.</a:t>
            </a:r>
          </a:p>
          <a:p>
            <a:r>
              <a:rPr lang="en-US" sz="2000" dirty="0" smtClean="0"/>
              <a:t>You can do surface feature things to alignments, and alignment things to surface feature things.</a:t>
            </a:r>
          </a:p>
          <a:p>
            <a:r>
              <a:rPr lang="en-US" sz="2000" dirty="0" smtClean="0"/>
              <a:t>Site style modeling is easy… and remembers DESIGN INTENT!?!?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964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INTENT!?!?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It’s not what you draw, but how you draw it.</a:t>
            </a:r>
          </a:p>
          <a:p>
            <a:r>
              <a:rPr lang="en-US" sz="2400" dirty="0" smtClean="0"/>
              <a:t>Civil Ruled Features vs lines</a:t>
            </a:r>
            <a:endParaRPr lang="en-US" sz="2400" dirty="0"/>
          </a:p>
          <a:p>
            <a:r>
              <a:rPr lang="en-US" sz="2400" dirty="0" smtClean="0"/>
              <a:t>Civil Data and Graphics are no longer separated</a:t>
            </a:r>
          </a:p>
        </p:txBody>
      </p:sp>
    </p:spTree>
    <p:extLst>
      <p:ext uri="{BB962C8B-B14F-4D97-AF65-F5344CB8AC3E}">
        <p14:creationId xmlns:p14="http://schemas.microsoft.com/office/powerpoint/2010/main" val="72594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Legacy Commands remain necessary</a:t>
            </a:r>
          </a:p>
          <a:p>
            <a:pPr lvl="1"/>
            <a:r>
              <a:rPr lang="en-US" sz="2000" dirty="0" smtClean="0"/>
              <a:t>Survey</a:t>
            </a:r>
          </a:p>
          <a:p>
            <a:pPr lvl="1"/>
            <a:r>
              <a:rPr lang="en-US" sz="2000" dirty="0" smtClean="0"/>
              <a:t>Production Profile Creation</a:t>
            </a:r>
          </a:p>
          <a:p>
            <a:pPr lvl="1"/>
            <a:r>
              <a:rPr lang="en-US" sz="2000" dirty="0" smtClean="0"/>
              <a:t>Storm and Sanitary/SUDA</a:t>
            </a:r>
          </a:p>
          <a:p>
            <a:pPr lvl="1"/>
            <a:r>
              <a:rPr lang="en-US" sz="2000" dirty="0" smtClean="0"/>
              <a:t>Specialized tools	</a:t>
            </a:r>
          </a:p>
          <a:p>
            <a:pPr lvl="2"/>
            <a:r>
              <a:rPr lang="en-US" sz="1800" dirty="0" smtClean="0"/>
              <a:t>Right of Way Metes and Bounds</a:t>
            </a:r>
          </a:p>
          <a:p>
            <a:pPr lvl="2"/>
            <a:r>
              <a:rPr lang="en-US" sz="1800" dirty="0" smtClean="0"/>
              <a:t>Hydrology and Hydraulics add-in</a:t>
            </a:r>
          </a:p>
          <a:p>
            <a:pPr lvl="1"/>
            <a:r>
              <a:rPr lang="en-US" sz="2000" dirty="0" smtClean="0"/>
              <a:t>No “Update Cross-Sections</a:t>
            </a:r>
            <a:r>
              <a:rPr lang="en-US" sz="2000" dirty="0" smtClean="0"/>
              <a:t>” – No SS2 Cross-sections</a:t>
            </a:r>
          </a:p>
          <a:p>
            <a:pPr lvl="1"/>
            <a:r>
              <a:rPr lang="en-US" sz="2000" dirty="0" smtClean="0"/>
              <a:t>Future Release is promised to fix many issues</a:t>
            </a:r>
            <a:endParaRPr lang="en-US" sz="2000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1188" y="38104"/>
            <a:ext cx="8025463" cy="2122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53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Legacy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Most main functionality remains</a:t>
            </a:r>
          </a:p>
          <a:p>
            <a:pPr lvl="1"/>
            <a:r>
              <a:rPr lang="en-US" sz="1800" dirty="0"/>
              <a:t>DTM</a:t>
            </a:r>
          </a:p>
          <a:p>
            <a:pPr lvl="1"/>
            <a:r>
              <a:rPr lang="en-US" sz="1800" dirty="0"/>
              <a:t>ALG</a:t>
            </a:r>
          </a:p>
          <a:p>
            <a:pPr lvl="1"/>
            <a:r>
              <a:rPr lang="en-US" sz="1800" dirty="0"/>
              <a:t>S&amp;S (suite only)</a:t>
            </a:r>
          </a:p>
          <a:p>
            <a:pPr lvl="1"/>
            <a:r>
              <a:rPr lang="en-US" sz="1800" dirty="0" smtClean="0"/>
              <a:t>XIN</a:t>
            </a:r>
          </a:p>
          <a:p>
            <a:r>
              <a:rPr lang="en-US" sz="2000" dirty="0" smtClean="0"/>
              <a:t>No Roadway Designer or Template Library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5762" y="308192"/>
            <a:ext cx="2866667" cy="62666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7742" t="22413" r="55451" b="13274"/>
          <a:stretch/>
        </p:blipFill>
        <p:spPr>
          <a:xfrm>
            <a:off x="4975668" y="609600"/>
            <a:ext cx="5044994" cy="3012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71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3676" y="93585"/>
            <a:ext cx="2866767" cy="66940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InRoads </a:t>
            </a:r>
            <a:r>
              <a:rPr lang="en-US" dirty="0" smtClean="0"/>
              <a:t>Explorer </a:t>
            </a:r>
            <a:r>
              <a:rPr lang="en-US" dirty="0"/>
              <a:t>&gt; Project Explorer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5760536" cy="388077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Stores Active File Data and Reference File Data</a:t>
            </a:r>
          </a:p>
          <a:p>
            <a:r>
              <a:rPr lang="en-US" sz="2000" dirty="0" smtClean="0"/>
              <a:t>Stores Active File preferences and Workspace .dgnlib</a:t>
            </a:r>
            <a:r>
              <a:rPr lang="en-US" sz="2000" dirty="0"/>
              <a:t> </a:t>
            </a:r>
            <a:r>
              <a:rPr lang="en-US" sz="2000" dirty="0" smtClean="0"/>
              <a:t>preferences</a:t>
            </a:r>
          </a:p>
          <a:p>
            <a:pPr lvl="1"/>
            <a:r>
              <a:rPr lang="en-US" sz="1800" dirty="0" smtClean="0"/>
              <a:t>Use a new seed file every time.</a:t>
            </a:r>
          </a:p>
          <a:p>
            <a:pPr lvl="1"/>
            <a:r>
              <a:rPr lang="en-US" sz="1800" dirty="0" smtClean="0"/>
              <a:t>DON’T COPY FILES</a:t>
            </a:r>
          </a:p>
          <a:p>
            <a:pPr lvl="1"/>
            <a:r>
              <a:rPr lang="en-US" sz="2800" dirty="0" smtClean="0"/>
              <a:t>MAKE SURE TO USE A NEW SEED FILE.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9694" y="3972327"/>
            <a:ext cx="3742857" cy="23238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3676" y="103969"/>
            <a:ext cx="2849723" cy="66836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4455" y="3972327"/>
            <a:ext cx="3733333" cy="2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0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InRoads Style &gt; Feature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What something is…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3198" y="1497600"/>
            <a:ext cx="8706847" cy="4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12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0952" y="2160589"/>
            <a:ext cx="2714286" cy="300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InRoads Named Symbology&gt;Element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What something looks like…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2078" y="1270000"/>
            <a:ext cx="6192033" cy="5269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3159" y="1507275"/>
            <a:ext cx="7580952" cy="41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37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InRoads XIN&gt;.dgnlib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InRoads XIN&gt;.</a:t>
            </a:r>
            <a:r>
              <a:rPr lang="en-US" sz="2400" dirty="0" smtClean="0"/>
              <a:t>dgnlib</a:t>
            </a:r>
          </a:p>
          <a:p>
            <a:r>
              <a:rPr lang="en-US" sz="2400" dirty="0"/>
              <a:t>InRoads </a:t>
            </a:r>
            <a:r>
              <a:rPr lang="en-US" sz="2400" dirty="0" smtClean="0"/>
              <a:t>XIN&gt;InRoads XIN ?!?!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0083" y="153238"/>
            <a:ext cx="3733333" cy="67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73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InRoads DTM&gt;Terrain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Can move back and forth between the 2 types</a:t>
            </a:r>
          </a:p>
          <a:p>
            <a:r>
              <a:rPr lang="en-US" sz="2000" dirty="0" smtClean="0"/>
              <a:t>DTM still required for profiles</a:t>
            </a:r>
          </a:p>
          <a:p>
            <a:r>
              <a:rPr lang="en-US" sz="2000" dirty="0" smtClean="0"/>
              <a:t>No DTM or Terrain is required for volumes.  Volumes based on components.</a:t>
            </a:r>
          </a:p>
          <a:p>
            <a:r>
              <a:rPr lang="en-US" sz="2000" dirty="0" smtClean="0"/>
              <a:t>Updated XIN must be used for DTM to Terrain Model translation to preserve levels.</a:t>
            </a:r>
          </a:p>
          <a:p>
            <a:r>
              <a:rPr lang="en-US" sz="2000" dirty="0" smtClean="0"/>
              <a:t>No Corridor is required for a terrain model… you are free to use MicroStation meshes or linear geometry to create the terrain model.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5800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Places to Find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5986513" cy="3880773"/>
          </a:xfrm>
        </p:spPr>
        <p:txBody>
          <a:bodyPr>
            <a:normAutofit/>
          </a:bodyPr>
          <a:lstStyle/>
          <a:p>
            <a:r>
              <a:rPr lang="en-US" dirty="0" smtClean="0"/>
              <a:t>InRoads Horizontal Alignment&gt;Horizontal Geometry</a:t>
            </a:r>
          </a:p>
          <a:p>
            <a:r>
              <a:rPr lang="en-US" dirty="0" smtClean="0"/>
              <a:t>Inroads Vertical Alignment&gt;Vertical Geometry</a:t>
            </a:r>
          </a:p>
          <a:p>
            <a:r>
              <a:rPr lang="en-US" dirty="0" smtClean="0"/>
              <a:t>InRoads</a:t>
            </a:r>
            <a:r>
              <a:rPr lang="en-US" dirty="0"/>
              <a:t> </a:t>
            </a:r>
            <a:r>
              <a:rPr lang="en-US" dirty="0" smtClean="0"/>
              <a:t>DTM&gt;Terrain Model</a:t>
            </a:r>
          </a:p>
          <a:p>
            <a:r>
              <a:rPr lang="en-US" dirty="0" smtClean="0"/>
              <a:t>InRoads Roadway Designer&gt;Corridor Modeling</a:t>
            </a:r>
          </a:p>
          <a:p>
            <a:pPr lvl="1"/>
            <a:r>
              <a:rPr lang="en-US" dirty="0" smtClean="0"/>
              <a:t>Template Library … BE CAREFUL! DON’T USE SS2 .itl</a:t>
            </a:r>
          </a:p>
          <a:p>
            <a:r>
              <a:rPr lang="en-US" dirty="0" smtClean="0"/>
              <a:t>Civil Cells</a:t>
            </a:r>
          </a:p>
          <a:p>
            <a:r>
              <a:rPr lang="en-US" dirty="0" smtClean="0"/>
              <a:t>New Help Menu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3847" y="464854"/>
            <a:ext cx="5130465" cy="43522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5945" y="244946"/>
            <a:ext cx="3486269" cy="6405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144" y="244946"/>
            <a:ext cx="4219048" cy="63619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5745" y="244946"/>
            <a:ext cx="4266667" cy="58476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48126" y="498505"/>
            <a:ext cx="4266667" cy="55428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8125" y="359231"/>
            <a:ext cx="4266667" cy="61333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49254" y="609600"/>
            <a:ext cx="4219048" cy="473333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00507" y="1155648"/>
            <a:ext cx="4323809" cy="48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74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Troy</a:t>
            </a:r>
          </a:p>
          <a:p>
            <a:pPr lvl="1"/>
            <a:r>
              <a:rPr lang="en-US" sz="2800" dirty="0" smtClean="0"/>
              <a:t>History</a:t>
            </a:r>
          </a:p>
          <a:p>
            <a:pPr lvl="1"/>
            <a:r>
              <a:rPr lang="en-US" sz="2800" dirty="0" smtClean="0"/>
              <a:t>Upgrade Logistics</a:t>
            </a:r>
          </a:p>
          <a:p>
            <a:pPr lvl="1"/>
            <a:r>
              <a:rPr lang="en-US" sz="2800" dirty="0" smtClean="0"/>
              <a:t>Overview of Changes in the New Software</a:t>
            </a:r>
          </a:p>
          <a:p>
            <a:r>
              <a:rPr lang="en-US" sz="3200" dirty="0" smtClean="0"/>
              <a:t>Kyle</a:t>
            </a:r>
          </a:p>
          <a:p>
            <a:pPr lvl="1"/>
            <a:r>
              <a:rPr lang="en-US" sz="2800" dirty="0" smtClean="0"/>
              <a:t>Live Demo of New Software Features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26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DEMO TIME!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15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KYTC has been pursuing this upgrade for several years</a:t>
            </a:r>
          </a:p>
          <a:p>
            <a:r>
              <a:rPr lang="en-US" sz="2400" dirty="0" smtClean="0"/>
              <a:t>The last year has been spent overhauling and testing the CADD standards</a:t>
            </a:r>
          </a:p>
          <a:p>
            <a:r>
              <a:rPr lang="en-US" sz="2400" dirty="0" smtClean="0"/>
              <a:t>Primary involvement</a:t>
            </a:r>
          </a:p>
          <a:p>
            <a:pPr lvl="1"/>
            <a:r>
              <a:rPr lang="en-US" sz="2000" dirty="0"/>
              <a:t>KYTC Central Office </a:t>
            </a:r>
            <a:r>
              <a:rPr lang="en-US" sz="2000" dirty="0" smtClean="0"/>
              <a:t>Technical Support Branch</a:t>
            </a:r>
          </a:p>
          <a:p>
            <a:pPr lvl="1"/>
            <a:r>
              <a:rPr lang="en-US" sz="2000" dirty="0" smtClean="0"/>
              <a:t>KYTC </a:t>
            </a:r>
            <a:r>
              <a:rPr lang="en-US" sz="2000" dirty="0"/>
              <a:t>Central Office </a:t>
            </a:r>
            <a:r>
              <a:rPr lang="en-US" sz="2000" dirty="0" smtClean="0"/>
              <a:t>Developmental Branch</a:t>
            </a:r>
          </a:p>
          <a:p>
            <a:pPr lvl="1"/>
            <a:r>
              <a:rPr lang="en-US" sz="2000" dirty="0" smtClean="0"/>
              <a:t>Parsons</a:t>
            </a:r>
          </a:p>
          <a:p>
            <a:pPr lvl="1"/>
            <a:r>
              <a:rPr lang="en-US" sz="2000" dirty="0" smtClean="0"/>
              <a:t>CAD Productivity</a:t>
            </a:r>
            <a:endParaRPr lang="en-US" sz="2000" dirty="0"/>
          </a:p>
          <a:p>
            <a:pPr lvl="1"/>
            <a:r>
              <a:rPr lang="en-US" sz="2000" dirty="0" smtClean="0"/>
              <a:t>Bentley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2139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 Release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http://transportation.ky.gov/CADD-Standards/Pages/CADD-Standards-%28InRoads-SS4-Beta%29.aspx</a:t>
            </a:r>
          </a:p>
        </p:txBody>
      </p:sp>
    </p:spTree>
    <p:extLst>
      <p:ext uri="{BB962C8B-B14F-4D97-AF65-F5344CB8AC3E}">
        <p14:creationId xmlns:p14="http://schemas.microsoft.com/office/powerpoint/2010/main" val="56123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Workspace(s)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KYTC employee workspace(s) will be handled through ProjectWise.</a:t>
            </a:r>
          </a:p>
          <a:p>
            <a:r>
              <a:rPr lang="en-US" sz="2000" dirty="0" smtClean="0"/>
              <a:t>Consultants will need to maintain 2 workspaces locally.</a:t>
            </a:r>
          </a:p>
          <a:p>
            <a:pPr lvl="1"/>
            <a:r>
              <a:rPr lang="en-US" sz="1800" dirty="0" smtClean="0"/>
              <a:t>SS2 Existing Workspace</a:t>
            </a:r>
          </a:p>
          <a:p>
            <a:pPr lvl="1"/>
            <a:r>
              <a:rPr lang="en-US" sz="1800" i="1" dirty="0" smtClean="0"/>
              <a:t>SS4 Workspace of the Future!</a:t>
            </a:r>
          </a:p>
          <a:p>
            <a:r>
              <a:rPr lang="en-US" sz="2000" dirty="0" smtClean="0"/>
              <a:t>SS2 Workspace will cease to be </a:t>
            </a:r>
            <a:r>
              <a:rPr lang="en-US" sz="2000" dirty="0" smtClean="0"/>
              <a:t>developed</a:t>
            </a:r>
          </a:p>
          <a:p>
            <a:r>
              <a:rPr lang="en-US" sz="2000" dirty="0"/>
              <a:t>SS2 Workspace will continue to be utilized for </a:t>
            </a:r>
            <a:r>
              <a:rPr lang="en-US" sz="2000" dirty="0" smtClean="0"/>
              <a:t>survey</a:t>
            </a:r>
            <a:endParaRPr lang="en-US" sz="2000" dirty="0" smtClean="0"/>
          </a:p>
          <a:p>
            <a:r>
              <a:rPr lang="en-US" sz="2000" dirty="0" smtClean="0"/>
              <a:t>SS4 Workspace will receive regular </a:t>
            </a:r>
            <a:r>
              <a:rPr lang="en-US" sz="2000" dirty="0" smtClean="0"/>
              <a:t>updates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985434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Versions – Currently Recognized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Microstation 8.11.09.714 or later</a:t>
            </a:r>
          </a:p>
          <a:p>
            <a:r>
              <a:rPr lang="en-US" sz="2800" dirty="0" smtClean="0"/>
              <a:t>InRoads SS2 8.11.07.xxx</a:t>
            </a:r>
          </a:p>
          <a:p>
            <a:r>
              <a:rPr lang="en-US" sz="2800" dirty="0" smtClean="0"/>
              <a:t>InRoads SS4 8.11.09.87x or later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301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Way to Think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InRoads Data and MicroStation Graphics&gt;Microstation Data</a:t>
            </a:r>
          </a:p>
          <a:p>
            <a:r>
              <a:rPr lang="en-US" sz="2000" dirty="0"/>
              <a:t>InRoads Corridor Modeling&gt;OpenRoads </a:t>
            </a:r>
            <a:r>
              <a:rPr lang="en-US" sz="2000" dirty="0" smtClean="0"/>
              <a:t>Modeling</a:t>
            </a:r>
          </a:p>
          <a:p>
            <a:r>
              <a:rPr lang="en-US" sz="2000" dirty="0"/>
              <a:t>InRoads Feature and InRoads Alignment &gt; Linear Geometry </a:t>
            </a:r>
            <a:r>
              <a:rPr lang="en-US" sz="2000" dirty="0" smtClean="0"/>
              <a:t>?!?!?!?</a:t>
            </a:r>
          </a:p>
          <a:p>
            <a:r>
              <a:rPr lang="en-US" sz="2000" dirty="0" smtClean="0"/>
              <a:t>Design Intent ?!?!?!?!</a:t>
            </a:r>
          </a:p>
        </p:txBody>
      </p:sp>
    </p:spTree>
    <p:extLst>
      <p:ext uri="{BB962C8B-B14F-4D97-AF65-F5344CB8AC3E}">
        <p14:creationId xmlns:p14="http://schemas.microsoft.com/office/powerpoint/2010/main" val="16880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InRoads Data and MicroStation Graphics&gt;Microstation Data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Data is stored in the .dgn and attached to the MicroStation Elements</a:t>
            </a:r>
          </a:p>
          <a:p>
            <a:r>
              <a:rPr lang="en-US" sz="2400" dirty="0" smtClean="0"/>
              <a:t>No more viewing data … the data is already viewed</a:t>
            </a:r>
          </a:p>
        </p:txBody>
      </p:sp>
    </p:spTree>
    <p:extLst>
      <p:ext uri="{BB962C8B-B14F-4D97-AF65-F5344CB8AC3E}">
        <p14:creationId xmlns:p14="http://schemas.microsoft.com/office/powerpoint/2010/main" val="242884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InRoads Corridor Modeling&gt;OpenRoads Modeling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Corridor </a:t>
            </a:r>
            <a:r>
              <a:rPr lang="en-US" sz="2400" dirty="0" smtClean="0"/>
              <a:t>Modeling </a:t>
            </a:r>
            <a:r>
              <a:rPr lang="en-US" sz="2400" dirty="0" smtClean="0"/>
              <a:t>is still available</a:t>
            </a:r>
          </a:p>
          <a:p>
            <a:pPr lvl="1"/>
            <a:r>
              <a:rPr lang="en-US" sz="2000" dirty="0" smtClean="0"/>
              <a:t>Point Controls</a:t>
            </a:r>
          </a:p>
          <a:p>
            <a:pPr lvl="1"/>
            <a:r>
              <a:rPr lang="en-US" sz="2000" dirty="0" smtClean="0"/>
              <a:t>Superelevation</a:t>
            </a:r>
          </a:p>
          <a:p>
            <a:pPr lvl="1"/>
            <a:r>
              <a:rPr lang="en-US" sz="2000" dirty="0" smtClean="0"/>
              <a:t>Parametric Constraints</a:t>
            </a:r>
            <a:endParaRPr lang="en-US" sz="2000" dirty="0"/>
          </a:p>
          <a:p>
            <a:r>
              <a:rPr lang="en-US" sz="2400" dirty="0" smtClean="0"/>
              <a:t>Enhanced Clipping</a:t>
            </a:r>
          </a:p>
          <a:p>
            <a:r>
              <a:rPr lang="en-US" sz="2400" dirty="0" smtClean="0"/>
              <a:t>Enhanced Site Style </a:t>
            </a:r>
            <a:r>
              <a:rPr lang="en-US" sz="2400" dirty="0" smtClean="0"/>
              <a:t>Modeling</a:t>
            </a:r>
            <a:endParaRPr lang="en-US" sz="2400" dirty="0" smtClean="0"/>
          </a:p>
          <a:p>
            <a:pPr lvl="1"/>
            <a:r>
              <a:rPr lang="en-US" sz="2000" dirty="0" smtClean="0"/>
              <a:t>Terrain Models</a:t>
            </a:r>
          </a:p>
          <a:p>
            <a:pPr lvl="1"/>
            <a:r>
              <a:rPr lang="en-US" sz="2000" dirty="0" smtClean="0"/>
              <a:t>Linear Templates</a:t>
            </a:r>
          </a:p>
          <a:p>
            <a:pPr lvl="1"/>
            <a:r>
              <a:rPr lang="en-US" sz="2000" dirty="0" smtClean="0"/>
              <a:t>Surface Templates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416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0F30E28F43D84881B1E447717B93F8" ma:contentTypeVersion="8" ma:contentTypeDescription="Create a new document." ma:contentTypeScope="" ma:versionID="ac7a048db13a328c88eb3bd8876552f7">
  <xsd:schema xmlns:xsd="http://www.w3.org/2001/XMLSchema" xmlns:xs="http://www.w3.org/2001/XMLSchema" xmlns:p="http://schemas.microsoft.com/office/2006/metadata/properties" xmlns:ns2="b47a5aad-adfb-4dac-9d3f-47090e67d565" xmlns:ns3="9c16dc54-5a24-4afd-a61c-664ec7eab416" targetNamespace="http://schemas.microsoft.com/office/2006/metadata/properties" ma:root="true" ma:fieldsID="05ef1fb50c3bd5231898c81644cb9619" ns2:_="" ns3:_="">
    <xsd:import namespace="b47a5aad-adfb-4dac-9d3f-47090e67d565"/>
    <xsd:import namespace="9c16dc54-5a24-4afd-a61c-664ec7eab416"/>
    <xsd:element name="properties">
      <xsd:complexType>
        <xsd:sequence>
          <xsd:element name="documentManagement">
            <xsd:complexType>
              <xsd:all>
                <xsd:element ref="ns2:Speakers" minOccurs="0"/>
                <xsd:element ref="ns2:Day" minOccurs="0"/>
                <xsd:element ref="ns2:Year" minOccurs="0"/>
                <xsd:element ref="ns2:Section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7a5aad-adfb-4dac-9d3f-47090e67d565" elementFormDefault="qualified">
    <xsd:import namespace="http://schemas.microsoft.com/office/2006/documentManagement/types"/>
    <xsd:import namespace="http://schemas.microsoft.com/office/infopath/2007/PartnerControls"/>
    <xsd:element name="Speakers" ma:index="4" nillable="true" ma:displayName="Speakers" ma:internalName="Speakers" ma:readOnly="false">
      <xsd:simpleType>
        <xsd:restriction base="dms:Note">
          <xsd:maxLength value="255"/>
        </xsd:restriction>
      </xsd:simpleType>
    </xsd:element>
    <xsd:element name="Day" ma:index="5" nillable="true" ma:displayName="Day" ma:internalName="Day" ma:readOnly="false">
      <xsd:simpleType>
        <xsd:restriction base="dms:Text">
          <xsd:maxLength value="255"/>
        </xsd:restriction>
      </xsd:simpleType>
    </xsd:element>
    <xsd:element name="Year" ma:index="6" nillable="true" ma:displayName="Year" ma:internalName="Year" ma:readOnly="false">
      <xsd:simpleType>
        <xsd:restriction base="dms:Text">
          <xsd:maxLength value="255"/>
        </xsd:restriction>
      </xsd:simpleType>
    </xsd:element>
    <xsd:element name="Section" ma:index="7" nillable="true" ma:displayName="Section" ma:internalName="Sec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6dc54-5a24-4afd-a61c-664ec7eab41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peakers xmlns="b47a5aad-adfb-4dac-9d3f-47090e67d565">Troy Woodyard, Kyle Chism</Speakers>
    <Year xmlns="b47a5aad-adfb-4dac-9d3f-47090e67d565">2016</Year>
    <Section xmlns="b47a5aad-adfb-4dac-9d3f-47090e67d565">General</Section>
    <Day xmlns="b47a5aad-adfb-4dac-9d3f-47090e67d565">Wednesday</Day>
  </documentManagement>
</p:properties>
</file>

<file path=customXml/itemProps1.xml><?xml version="1.0" encoding="utf-8"?>
<ds:datastoreItem xmlns:ds="http://schemas.openxmlformats.org/officeDocument/2006/customXml" ds:itemID="{0688E95E-ED9D-4F2F-B382-FA02A992BBCA}"/>
</file>

<file path=customXml/itemProps2.xml><?xml version="1.0" encoding="utf-8"?>
<ds:datastoreItem xmlns:ds="http://schemas.openxmlformats.org/officeDocument/2006/customXml" ds:itemID="{D7165BE2-AE5C-4CD5-9A49-6C7881D4E58C}"/>
</file>

<file path=customXml/itemProps3.xml><?xml version="1.0" encoding="utf-8"?>
<ds:datastoreItem xmlns:ds="http://schemas.openxmlformats.org/officeDocument/2006/customXml" ds:itemID="{F96C8F46-1224-40E5-9A29-0C928FD8A318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400</TotalTime>
  <Words>519</Words>
  <Application>Microsoft Office PowerPoint</Application>
  <PresentationFormat>Widescreen</PresentationFormat>
  <Paragraphs>104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Facet</vt:lpstr>
      <vt:lpstr>InRoads SS4 Upgrade</vt:lpstr>
      <vt:lpstr>Agenda</vt:lpstr>
      <vt:lpstr>History</vt:lpstr>
      <vt:lpstr>Beta Release</vt:lpstr>
      <vt:lpstr>Workspace(s)</vt:lpstr>
      <vt:lpstr>Versions – Currently Recognized</vt:lpstr>
      <vt:lpstr>A New Way to Think</vt:lpstr>
      <vt:lpstr>InRoads Data and MicroStation Graphics&gt;Microstation Data </vt:lpstr>
      <vt:lpstr>InRoads Corridor Modeling&gt;OpenRoads Modeling </vt:lpstr>
      <vt:lpstr>InRoads Features and InRoads Alignments &gt; Linear Geometry ?!?!?!?</vt:lpstr>
      <vt:lpstr>DESIGN INTENT!?!?</vt:lpstr>
      <vt:lpstr>Limitations</vt:lpstr>
      <vt:lpstr>Legacy Commands</vt:lpstr>
      <vt:lpstr>InRoads Explorer &gt; Project Explorer</vt:lpstr>
      <vt:lpstr>InRoads Style &gt; Feature Definitions</vt:lpstr>
      <vt:lpstr>InRoads Named Symbology&gt;Element Template</vt:lpstr>
      <vt:lpstr>InRoads XIN&gt;.dgnlib</vt:lpstr>
      <vt:lpstr>InRoads DTM&gt;Terrain Model</vt:lpstr>
      <vt:lpstr>New Places to Find Things</vt:lpstr>
      <vt:lpstr>LIVE DEMO TIME!</vt:lpstr>
    </vt:vector>
  </TitlesOfParts>
  <Company>Commonwealth of Kentucky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Woodyard, Troy M (KYTC)</dc:creator>
  <cp:lastModifiedBy>Woodyard, Troy M (KYTC)</cp:lastModifiedBy>
  <cp:revision>20</cp:revision>
  <dcterms:created xsi:type="dcterms:W3CDTF">2016-08-10T17:40:54Z</dcterms:created>
  <dcterms:modified xsi:type="dcterms:W3CDTF">2016-09-07T10:52:56Z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0x0101009E0F30E28F43D84881B1E447717B93F8</vt:lpwstr>
  </property>
</Properties>
</file>