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259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34" r:id="rId16"/>
    <p:sldId id="333" r:id="rId17"/>
    <p:sldId id="335" r:id="rId18"/>
    <p:sldId id="337" r:id="rId19"/>
    <p:sldId id="336" r:id="rId20"/>
    <p:sldId id="339" r:id="rId21"/>
    <p:sldId id="340" r:id="rId22"/>
    <p:sldId id="341" r:id="rId23"/>
    <p:sldId id="342" r:id="rId24"/>
    <p:sldId id="343" r:id="rId25"/>
    <p:sldId id="344" r:id="rId26"/>
    <p:sldId id="306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311"/>
    <a:srgbClr val="F47D21"/>
    <a:srgbClr val="FCEC00"/>
    <a:srgbClr val="DADBDD"/>
    <a:srgbClr val="059BD7"/>
    <a:srgbClr val="AAC4D9"/>
    <a:srgbClr val="3B67B2"/>
    <a:srgbClr val="A5ADB0"/>
    <a:srgbClr val="E6E6E6"/>
    <a:srgbClr val="304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0" autoAdjust="0"/>
    <p:restoredTop sz="86683" autoAdjust="0"/>
  </p:normalViewPr>
  <p:slideViewPr>
    <p:cSldViewPr snapToGrid="0">
      <p:cViewPr varScale="1">
        <p:scale>
          <a:sx n="96" d="100"/>
          <a:sy n="96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AC5EEC-7741-47D5-8175-4C30BE175B6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1F2C5-656B-4770-9487-8EF0EE45CDE8}">
      <dgm:prSet/>
      <dgm:spPr/>
      <dgm:t>
        <a:bodyPr/>
        <a:lstStyle/>
        <a:p>
          <a:r>
            <a:rPr lang="en-US"/>
            <a:t>It’s about moving people and things safely.</a:t>
          </a:r>
        </a:p>
      </dgm:t>
    </dgm:pt>
    <dgm:pt modelId="{BCD5C0EA-B917-48F4-A7D4-3D082C7D097F}" type="parTrans" cxnId="{AC3D51C2-EBCB-4A26-9164-926CAD8C2C4F}">
      <dgm:prSet/>
      <dgm:spPr/>
      <dgm:t>
        <a:bodyPr/>
        <a:lstStyle/>
        <a:p>
          <a:endParaRPr lang="en-US"/>
        </a:p>
      </dgm:t>
    </dgm:pt>
    <dgm:pt modelId="{FB341D2B-9415-47C6-B6FA-4173FB0E17A9}" type="sibTrans" cxnId="{AC3D51C2-EBCB-4A26-9164-926CAD8C2C4F}">
      <dgm:prSet/>
      <dgm:spPr/>
      <dgm:t>
        <a:bodyPr/>
        <a:lstStyle/>
        <a:p>
          <a:endParaRPr lang="en-US"/>
        </a:p>
      </dgm:t>
    </dgm:pt>
    <dgm:pt modelId="{4D87AD20-82E8-4FEF-820E-17D1282DCB52}">
      <dgm:prSet/>
      <dgm:spPr/>
      <dgm:t>
        <a:bodyPr/>
        <a:lstStyle/>
        <a:p>
          <a:r>
            <a:rPr lang="en-US"/>
            <a:t>Engineers plan roads, railways, airports and ports.</a:t>
          </a:r>
        </a:p>
      </dgm:t>
    </dgm:pt>
    <dgm:pt modelId="{FD40E76D-50E4-49F1-8CDF-A5FE606ED409}" type="parTrans" cxnId="{4CF0F1D7-2CB4-49E2-A810-0B9A219F9C3C}">
      <dgm:prSet/>
      <dgm:spPr/>
      <dgm:t>
        <a:bodyPr/>
        <a:lstStyle/>
        <a:p>
          <a:endParaRPr lang="en-US"/>
        </a:p>
      </dgm:t>
    </dgm:pt>
    <dgm:pt modelId="{88BABEFC-FEA3-4593-87A0-1C6066D50683}" type="sibTrans" cxnId="{4CF0F1D7-2CB4-49E2-A810-0B9A219F9C3C}">
      <dgm:prSet/>
      <dgm:spPr/>
      <dgm:t>
        <a:bodyPr/>
        <a:lstStyle/>
        <a:p>
          <a:endParaRPr lang="en-US"/>
        </a:p>
      </dgm:t>
    </dgm:pt>
    <dgm:pt modelId="{FEEF67DF-BD04-432A-B13E-DC599D4BFF7A}">
      <dgm:prSet/>
      <dgm:spPr/>
      <dgm:t>
        <a:bodyPr/>
        <a:lstStyle/>
        <a:p>
          <a:r>
            <a:rPr lang="en-US"/>
            <a:t>They design sign, signals and traffic systems.</a:t>
          </a:r>
        </a:p>
      </dgm:t>
    </dgm:pt>
    <dgm:pt modelId="{CEA8840F-4B48-4041-8238-9325E45A0E9A}" type="parTrans" cxnId="{E8A82FC9-AA1F-4CE7-8BA6-09F5A114F0C3}">
      <dgm:prSet/>
      <dgm:spPr/>
      <dgm:t>
        <a:bodyPr/>
        <a:lstStyle/>
        <a:p>
          <a:endParaRPr lang="en-US"/>
        </a:p>
      </dgm:t>
    </dgm:pt>
    <dgm:pt modelId="{16F25130-A1A8-4BF0-9EF1-5A3D4E85B610}" type="sibTrans" cxnId="{E8A82FC9-AA1F-4CE7-8BA6-09F5A114F0C3}">
      <dgm:prSet/>
      <dgm:spPr/>
      <dgm:t>
        <a:bodyPr/>
        <a:lstStyle/>
        <a:p>
          <a:endParaRPr lang="en-US"/>
        </a:p>
      </dgm:t>
    </dgm:pt>
    <dgm:pt modelId="{34BB4DB2-1663-4156-9E62-70F270CB9161}">
      <dgm:prSet/>
      <dgm:spPr/>
      <dgm:t>
        <a:bodyPr/>
        <a:lstStyle/>
        <a:p>
          <a:r>
            <a:rPr lang="en-US"/>
            <a:t>The goal is safe, fast and smooth travel</a:t>
          </a:r>
        </a:p>
      </dgm:t>
    </dgm:pt>
    <dgm:pt modelId="{F5D78639-A033-4FCB-8B13-10BB184490D4}" type="parTrans" cxnId="{50761BB9-9B20-4F11-AC47-0A23EFA7906D}">
      <dgm:prSet/>
      <dgm:spPr/>
      <dgm:t>
        <a:bodyPr/>
        <a:lstStyle/>
        <a:p>
          <a:endParaRPr lang="en-US"/>
        </a:p>
      </dgm:t>
    </dgm:pt>
    <dgm:pt modelId="{EE62C314-0B6E-4623-892B-3496AA1B4E98}" type="sibTrans" cxnId="{50761BB9-9B20-4F11-AC47-0A23EFA7906D}">
      <dgm:prSet/>
      <dgm:spPr/>
      <dgm:t>
        <a:bodyPr/>
        <a:lstStyle/>
        <a:p>
          <a:endParaRPr lang="en-US"/>
        </a:p>
      </dgm:t>
    </dgm:pt>
    <dgm:pt modelId="{3A18ACB9-BEBE-420B-A533-A875A0614A49}" type="pres">
      <dgm:prSet presAssocID="{3DAC5EEC-7741-47D5-8175-4C30BE175B64}" presName="linear" presStyleCnt="0">
        <dgm:presLayoutVars>
          <dgm:dir/>
          <dgm:resizeHandles val="exact"/>
        </dgm:presLayoutVars>
      </dgm:prSet>
      <dgm:spPr/>
    </dgm:pt>
    <dgm:pt modelId="{6DDE9589-77CD-4A93-822C-3B04B84AD81C}" type="pres">
      <dgm:prSet presAssocID="{9AA1F2C5-656B-4770-9487-8EF0EE45CDE8}" presName="comp" presStyleCnt="0"/>
      <dgm:spPr/>
    </dgm:pt>
    <dgm:pt modelId="{E966F0BC-1169-4521-BC45-B20C01DED772}" type="pres">
      <dgm:prSet presAssocID="{9AA1F2C5-656B-4770-9487-8EF0EE45CDE8}" presName="box" presStyleLbl="node1" presStyleIdx="0" presStyleCnt="4"/>
      <dgm:spPr/>
    </dgm:pt>
    <dgm:pt modelId="{1051811B-C29B-49EC-80F4-032FD62F4201}" type="pres">
      <dgm:prSet presAssocID="{9AA1F2C5-656B-4770-9487-8EF0EE45CDE8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extLst>
        <a:ext uri="{E40237B7-FDA0-4F09-8148-C483321AD2D9}">
          <dgm14:cNvPr xmlns:dgm14="http://schemas.microsoft.com/office/drawing/2010/diagram" id="0" name="" descr="Children getting on school bus"/>
        </a:ext>
      </dgm:extLst>
    </dgm:pt>
    <dgm:pt modelId="{F2F1E72D-C48E-4260-AFF9-2AA40118E845}" type="pres">
      <dgm:prSet presAssocID="{9AA1F2C5-656B-4770-9487-8EF0EE45CDE8}" presName="text" presStyleLbl="node1" presStyleIdx="0" presStyleCnt="4">
        <dgm:presLayoutVars>
          <dgm:bulletEnabled val="1"/>
        </dgm:presLayoutVars>
      </dgm:prSet>
      <dgm:spPr/>
    </dgm:pt>
    <dgm:pt modelId="{9A40D63D-33D5-47C8-AC3F-48B55B9F49A2}" type="pres">
      <dgm:prSet presAssocID="{FB341D2B-9415-47C6-B6FA-4173FB0E17A9}" presName="spacer" presStyleCnt="0"/>
      <dgm:spPr/>
    </dgm:pt>
    <dgm:pt modelId="{A0D29222-17E6-4849-B804-A26E20D2CE6F}" type="pres">
      <dgm:prSet presAssocID="{4D87AD20-82E8-4FEF-820E-17D1282DCB52}" presName="comp" presStyleCnt="0"/>
      <dgm:spPr/>
    </dgm:pt>
    <dgm:pt modelId="{82212E96-83DD-4376-806A-1F450D7F4DF8}" type="pres">
      <dgm:prSet presAssocID="{4D87AD20-82E8-4FEF-820E-17D1282DCB52}" presName="box" presStyleLbl="node1" presStyleIdx="1" presStyleCnt="4"/>
      <dgm:spPr/>
    </dgm:pt>
    <dgm:pt modelId="{4751A0FE-0C38-4E5A-8E0B-022521DB96B7}" type="pres">
      <dgm:prSet presAssocID="{4D87AD20-82E8-4FEF-820E-17D1282DCB52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extLst>
        <a:ext uri="{E40237B7-FDA0-4F09-8148-C483321AD2D9}">
          <dgm14:cNvPr xmlns:dgm14="http://schemas.microsoft.com/office/drawing/2010/diagram" id="0" name="" descr="Clouds over a road"/>
        </a:ext>
      </dgm:extLst>
    </dgm:pt>
    <dgm:pt modelId="{7040B00B-D0AC-46A8-8E87-AC91422FDD8A}" type="pres">
      <dgm:prSet presAssocID="{4D87AD20-82E8-4FEF-820E-17D1282DCB52}" presName="text" presStyleLbl="node1" presStyleIdx="1" presStyleCnt="4">
        <dgm:presLayoutVars>
          <dgm:bulletEnabled val="1"/>
        </dgm:presLayoutVars>
      </dgm:prSet>
      <dgm:spPr/>
    </dgm:pt>
    <dgm:pt modelId="{4436975E-4E0C-4BE8-9014-B79BEE515752}" type="pres">
      <dgm:prSet presAssocID="{88BABEFC-FEA3-4593-87A0-1C6066D50683}" presName="spacer" presStyleCnt="0"/>
      <dgm:spPr/>
    </dgm:pt>
    <dgm:pt modelId="{D7D4AC99-ABB7-4290-AFB3-82F9076012A6}" type="pres">
      <dgm:prSet presAssocID="{FEEF67DF-BD04-432A-B13E-DC599D4BFF7A}" presName="comp" presStyleCnt="0"/>
      <dgm:spPr/>
    </dgm:pt>
    <dgm:pt modelId="{9B540C98-98F9-4E39-836E-CC4F7FADD6A7}" type="pres">
      <dgm:prSet presAssocID="{FEEF67DF-BD04-432A-B13E-DC599D4BFF7A}" presName="box" presStyleLbl="node1" presStyleIdx="2" presStyleCnt="4"/>
      <dgm:spPr/>
    </dgm:pt>
    <dgm:pt modelId="{3B0ED727-8E4E-46F4-B08C-889A2E8832A7}" type="pres">
      <dgm:prSet presAssocID="{FEEF67DF-BD04-432A-B13E-DC599D4BFF7A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extLst>
        <a:ext uri="{E40237B7-FDA0-4F09-8148-C483321AD2D9}">
          <dgm14:cNvPr xmlns:dgm14="http://schemas.microsoft.com/office/drawing/2010/diagram" id="0" name="" descr="Green color on the traffic light"/>
        </a:ext>
      </dgm:extLst>
    </dgm:pt>
    <dgm:pt modelId="{F5857001-118C-47F6-BFB2-6104FF7751E8}" type="pres">
      <dgm:prSet presAssocID="{FEEF67DF-BD04-432A-B13E-DC599D4BFF7A}" presName="text" presStyleLbl="node1" presStyleIdx="2" presStyleCnt="4">
        <dgm:presLayoutVars>
          <dgm:bulletEnabled val="1"/>
        </dgm:presLayoutVars>
      </dgm:prSet>
      <dgm:spPr/>
    </dgm:pt>
    <dgm:pt modelId="{94A62970-AE1A-44EF-9CDD-31ED18396A72}" type="pres">
      <dgm:prSet presAssocID="{16F25130-A1A8-4BF0-9EF1-5A3D4E85B610}" presName="spacer" presStyleCnt="0"/>
      <dgm:spPr/>
    </dgm:pt>
    <dgm:pt modelId="{1A64CD39-5A31-420C-8F65-F4CCA2BD79D9}" type="pres">
      <dgm:prSet presAssocID="{34BB4DB2-1663-4156-9E62-70F270CB9161}" presName="comp" presStyleCnt="0"/>
      <dgm:spPr/>
    </dgm:pt>
    <dgm:pt modelId="{278633BF-685D-48B0-A90A-2536EFDC6FF2}" type="pres">
      <dgm:prSet presAssocID="{34BB4DB2-1663-4156-9E62-70F270CB9161}" presName="box" presStyleLbl="node1" presStyleIdx="3" presStyleCnt="4"/>
      <dgm:spPr/>
    </dgm:pt>
    <dgm:pt modelId="{B045EB2A-ADBC-4658-BB2D-9CBE17E48162}" type="pres">
      <dgm:prSet presAssocID="{34BB4DB2-1663-4156-9E62-70F270CB9161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extLst>
        <a:ext uri="{E40237B7-FDA0-4F09-8148-C483321AD2D9}">
          <dgm14:cNvPr xmlns:dgm14="http://schemas.microsoft.com/office/drawing/2010/diagram" id="0" name="" descr="Landscape and plane wing"/>
        </a:ext>
      </dgm:extLst>
    </dgm:pt>
    <dgm:pt modelId="{AEDEEA0A-186D-432F-8CFE-B08547719979}" type="pres">
      <dgm:prSet presAssocID="{34BB4DB2-1663-4156-9E62-70F270CB9161}" presName="text" presStyleLbl="node1" presStyleIdx="3" presStyleCnt="4">
        <dgm:presLayoutVars>
          <dgm:bulletEnabled val="1"/>
        </dgm:presLayoutVars>
      </dgm:prSet>
      <dgm:spPr/>
    </dgm:pt>
  </dgm:ptLst>
  <dgm:cxnLst>
    <dgm:cxn modelId="{729F631D-C044-40CA-B62F-3397B0324473}" type="presOf" srcId="{FEEF67DF-BD04-432A-B13E-DC599D4BFF7A}" destId="{9B540C98-98F9-4E39-836E-CC4F7FADD6A7}" srcOrd="0" destOrd="0" presId="urn:microsoft.com/office/officeart/2005/8/layout/vList4"/>
    <dgm:cxn modelId="{056FE447-4B0F-4BA0-B2EA-F4EE880448D4}" type="presOf" srcId="{4D87AD20-82E8-4FEF-820E-17D1282DCB52}" destId="{7040B00B-D0AC-46A8-8E87-AC91422FDD8A}" srcOrd="1" destOrd="0" presId="urn:microsoft.com/office/officeart/2005/8/layout/vList4"/>
    <dgm:cxn modelId="{C9E0A876-B23E-451E-89C8-48D7336572EB}" type="presOf" srcId="{34BB4DB2-1663-4156-9E62-70F270CB9161}" destId="{278633BF-685D-48B0-A90A-2536EFDC6FF2}" srcOrd="0" destOrd="0" presId="urn:microsoft.com/office/officeart/2005/8/layout/vList4"/>
    <dgm:cxn modelId="{81DEB09C-2717-491D-B9FB-9E461AF0519E}" type="presOf" srcId="{FEEF67DF-BD04-432A-B13E-DC599D4BFF7A}" destId="{F5857001-118C-47F6-BFB2-6104FF7751E8}" srcOrd="1" destOrd="0" presId="urn:microsoft.com/office/officeart/2005/8/layout/vList4"/>
    <dgm:cxn modelId="{FDD5F6B6-7D08-43B2-8CB5-C5B2B8B2D93B}" type="presOf" srcId="{34BB4DB2-1663-4156-9E62-70F270CB9161}" destId="{AEDEEA0A-186D-432F-8CFE-B08547719979}" srcOrd="1" destOrd="0" presId="urn:microsoft.com/office/officeart/2005/8/layout/vList4"/>
    <dgm:cxn modelId="{50761BB9-9B20-4F11-AC47-0A23EFA7906D}" srcId="{3DAC5EEC-7741-47D5-8175-4C30BE175B64}" destId="{34BB4DB2-1663-4156-9E62-70F270CB9161}" srcOrd="3" destOrd="0" parTransId="{F5D78639-A033-4FCB-8B13-10BB184490D4}" sibTransId="{EE62C314-0B6E-4623-892B-3496AA1B4E98}"/>
    <dgm:cxn modelId="{AC3D51C2-EBCB-4A26-9164-926CAD8C2C4F}" srcId="{3DAC5EEC-7741-47D5-8175-4C30BE175B64}" destId="{9AA1F2C5-656B-4770-9487-8EF0EE45CDE8}" srcOrd="0" destOrd="0" parTransId="{BCD5C0EA-B917-48F4-A7D4-3D082C7D097F}" sibTransId="{FB341D2B-9415-47C6-B6FA-4173FB0E17A9}"/>
    <dgm:cxn modelId="{0F166CC3-D5BD-472A-8BFD-8C5B8CBC4E11}" type="presOf" srcId="{3DAC5EEC-7741-47D5-8175-4C30BE175B64}" destId="{3A18ACB9-BEBE-420B-A533-A875A0614A49}" srcOrd="0" destOrd="0" presId="urn:microsoft.com/office/officeart/2005/8/layout/vList4"/>
    <dgm:cxn modelId="{045AD0C8-AC73-43D3-A535-DC5B3ED14D94}" type="presOf" srcId="{9AA1F2C5-656B-4770-9487-8EF0EE45CDE8}" destId="{E966F0BC-1169-4521-BC45-B20C01DED772}" srcOrd="0" destOrd="0" presId="urn:microsoft.com/office/officeart/2005/8/layout/vList4"/>
    <dgm:cxn modelId="{E8A82FC9-AA1F-4CE7-8BA6-09F5A114F0C3}" srcId="{3DAC5EEC-7741-47D5-8175-4C30BE175B64}" destId="{FEEF67DF-BD04-432A-B13E-DC599D4BFF7A}" srcOrd="2" destOrd="0" parTransId="{CEA8840F-4B48-4041-8238-9325E45A0E9A}" sibTransId="{16F25130-A1A8-4BF0-9EF1-5A3D4E85B610}"/>
    <dgm:cxn modelId="{425EEBD4-B42E-40A4-AB05-A10473D11C60}" type="presOf" srcId="{4D87AD20-82E8-4FEF-820E-17D1282DCB52}" destId="{82212E96-83DD-4376-806A-1F450D7F4DF8}" srcOrd="0" destOrd="0" presId="urn:microsoft.com/office/officeart/2005/8/layout/vList4"/>
    <dgm:cxn modelId="{4CF0F1D7-2CB4-49E2-A810-0B9A219F9C3C}" srcId="{3DAC5EEC-7741-47D5-8175-4C30BE175B64}" destId="{4D87AD20-82E8-4FEF-820E-17D1282DCB52}" srcOrd="1" destOrd="0" parTransId="{FD40E76D-50E4-49F1-8CDF-A5FE606ED409}" sibTransId="{88BABEFC-FEA3-4593-87A0-1C6066D50683}"/>
    <dgm:cxn modelId="{B7437AF0-2EB6-4ACA-833D-01B417205F77}" type="presOf" srcId="{9AA1F2C5-656B-4770-9487-8EF0EE45CDE8}" destId="{F2F1E72D-C48E-4260-AFF9-2AA40118E845}" srcOrd="1" destOrd="0" presId="urn:microsoft.com/office/officeart/2005/8/layout/vList4"/>
    <dgm:cxn modelId="{12A9E902-FD9C-49A3-8B4E-B28BE433CF78}" type="presParOf" srcId="{3A18ACB9-BEBE-420B-A533-A875A0614A49}" destId="{6DDE9589-77CD-4A93-822C-3B04B84AD81C}" srcOrd="0" destOrd="0" presId="urn:microsoft.com/office/officeart/2005/8/layout/vList4"/>
    <dgm:cxn modelId="{CFFFA814-076D-494A-9418-65E85C11B831}" type="presParOf" srcId="{6DDE9589-77CD-4A93-822C-3B04B84AD81C}" destId="{E966F0BC-1169-4521-BC45-B20C01DED772}" srcOrd="0" destOrd="0" presId="urn:microsoft.com/office/officeart/2005/8/layout/vList4"/>
    <dgm:cxn modelId="{5D83B6AB-AB3D-4B46-9B82-4D388BCB530F}" type="presParOf" srcId="{6DDE9589-77CD-4A93-822C-3B04B84AD81C}" destId="{1051811B-C29B-49EC-80F4-032FD62F4201}" srcOrd="1" destOrd="0" presId="urn:microsoft.com/office/officeart/2005/8/layout/vList4"/>
    <dgm:cxn modelId="{11084124-62D2-4C9E-A22F-BED5BEBF8A47}" type="presParOf" srcId="{6DDE9589-77CD-4A93-822C-3B04B84AD81C}" destId="{F2F1E72D-C48E-4260-AFF9-2AA40118E845}" srcOrd="2" destOrd="0" presId="urn:microsoft.com/office/officeart/2005/8/layout/vList4"/>
    <dgm:cxn modelId="{B34BD2DE-6EFA-4EDD-BBE8-7D8F16804E0C}" type="presParOf" srcId="{3A18ACB9-BEBE-420B-A533-A875A0614A49}" destId="{9A40D63D-33D5-47C8-AC3F-48B55B9F49A2}" srcOrd="1" destOrd="0" presId="urn:microsoft.com/office/officeart/2005/8/layout/vList4"/>
    <dgm:cxn modelId="{2EA96786-37E8-4B2D-9340-6CD2AEF9DAFC}" type="presParOf" srcId="{3A18ACB9-BEBE-420B-A533-A875A0614A49}" destId="{A0D29222-17E6-4849-B804-A26E20D2CE6F}" srcOrd="2" destOrd="0" presId="urn:microsoft.com/office/officeart/2005/8/layout/vList4"/>
    <dgm:cxn modelId="{5E9D4299-7B66-4F1C-8F39-2937BE6F3809}" type="presParOf" srcId="{A0D29222-17E6-4849-B804-A26E20D2CE6F}" destId="{82212E96-83DD-4376-806A-1F450D7F4DF8}" srcOrd="0" destOrd="0" presId="urn:microsoft.com/office/officeart/2005/8/layout/vList4"/>
    <dgm:cxn modelId="{6578DB64-40A5-4831-A04F-F8CEDF881A68}" type="presParOf" srcId="{A0D29222-17E6-4849-B804-A26E20D2CE6F}" destId="{4751A0FE-0C38-4E5A-8E0B-022521DB96B7}" srcOrd="1" destOrd="0" presId="urn:microsoft.com/office/officeart/2005/8/layout/vList4"/>
    <dgm:cxn modelId="{4B2745B5-BFB8-495E-86A0-80B6A941D20C}" type="presParOf" srcId="{A0D29222-17E6-4849-B804-A26E20D2CE6F}" destId="{7040B00B-D0AC-46A8-8E87-AC91422FDD8A}" srcOrd="2" destOrd="0" presId="urn:microsoft.com/office/officeart/2005/8/layout/vList4"/>
    <dgm:cxn modelId="{29262D81-05BE-4E3D-A4A4-F6CCB0E47B4C}" type="presParOf" srcId="{3A18ACB9-BEBE-420B-A533-A875A0614A49}" destId="{4436975E-4E0C-4BE8-9014-B79BEE515752}" srcOrd="3" destOrd="0" presId="urn:microsoft.com/office/officeart/2005/8/layout/vList4"/>
    <dgm:cxn modelId="{1B1723A2-B8AC-4D1A-BE83-FB7DB165A24B}" type="presParOf" srcId="{3A18ACB9-BEBE-420B-A533-A875A0614A49}" destId="{D7D4AC99-ABB7-4290-AFB3-82F9076012A6}" srcOrd="4" destOrd="0" presId="urn:microsoft.com/office/officeart/2005/8/layout/vList4"/>
    <dgm:cxn modelId="{BBBDFBBE-0DDF-4932-9189-FCAEE8C81014}" type="presParOf" srcId="{D7D4AC99-ABB7-4290-AFB3-82F9076012A6}" destId="{9B540C98-98F9-4E39-836E-CC4F7FADD6A7}" srcOrd="0" destOrd="0" presId="urn:microsoft.com/office/officeart/2005/8/layout/vList4"/>
    <dgm:cxn modelId="{A6FA50C0-BC11-439B-8F8A-F1471AADD6D9}" type="presParOf" srcId="{D7D4AC99-ABB7-4290-AFB3-82F9076012A6}" destId="{3B0ED727-8E4E-46F4-B08C-889A2E8832A7}" srcOrd="1" destOrd="0" presId="urn:microsoft.com/office/officeart/2005/8/layout/vList4"/>
    <dgm:cxn modelId="{6BF141EA-3131-4DD2-B330-E645FDFF9A20}" type="presParOf" srcId="{D7D4AC99-ABB7-4290-AFB3-82F9076012A6}" destId="{F5857001-118C-47F6-BFB2-6104FF7751E8}" srcOrd="2" destOrd="0" presId="urn:microsoft.com/office/officeart/2005/8/layout/vList4"/>
    <dgm:cxn modelId="{AAC0CCD5-DB39-4CAC-9B2B-532C43195D49}" type="presParOf" srcId="{3A18ACB9-BEBE-420B-A533-A875A0614A49}" destId="{94A62970-AE1A-44EF-9CDD-31ED18396A72}" srcOrd="5" destOrd="0" presId="urn:microsoft.com/office/officeart/2005/8/layout/vList4"/>
    <dgm:cxn modelId="{B5070A14-9256-49A6-9112-17370D44F16E}" type="presParOf" srcId="{3A18ACB9-BEBE-420B-A533-A875A0614A49}" destId="{1A64CD39-5A31-420C-8F65-F4CCA2BD79D9}" srcOrd="6" destOrd="0" presId="urn:microsoft.com/office/officeart/2005/8/layout/vList4"/>
    <dgm:cxn modelId="{CFFAAE70-1743-48AA-A148-394E57CDF8C0}" type="presParOf" srcId="{1A64CD39-5A31-420C-8F65-F4CCA2BD79D9}" destId="{278633BF-685D-48B0-A90A-2536EFDC6FF2}" srcOrd="0" destOrd="0" presId="urn:microsoft.com/office/officeart/2005/8/layout/vList4"/>
    <dgm:cxn modelId="{C33C2650-CED4-4D29-9596-8014ED3B23A3}" type="presParOf" srcId="{1A64CD39-5A31-420C-8F65-F4CCA2BD79D9}" destId="{B045EB2A-ADBC-4658-BB2D-9CBE17E48162}" srcOrd="1" destOrd="0" presId="urn:microsoft.com/office/officeart/2005/8/layout/vList4"/>
    <dgm:cxn modelId="{6AF6D197-66DF-4345-BF30-C3AD27F8D690}" type="presParOf" srcId="{1A64CD39-5A31-420C-8F65-F4CCA2BD79D9}" destId="{AEDEEA0A-186D-432F-8CFE-B0854771997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D5388CC-5DBD-4C3F-8706-511A742414F5}" type="doc">
      <dgm:prSet loTypeId="urn:microsoft.com/office/officeart/2005/8/layout/pyramid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62B97BE-836B-4335-BA9D-874A99FC1AE2}">
      <dgm:prSet/>
      <dgm:spPr/>
      <dgm:t>
        <a:bodyPr/>
        <a:lstStyle/>
        <a:p>
          <a:r>
            <a:rPr lang="en-US" b="1" dirty="0"/>
            <a:t>Since 1948</a:t>
          </a:r>
          <a:endParaRPr lang="en-US" dirty="0"/>
        </a:p>
      </dgm:t>
    </dgm:pt>
    <dgm:pt modelId="{5C3F7576-D197-4D8D-97EC-82429F50265E}" type="parTrans" cxnId="{D36AB250-84D7-4E2F-A9EF-D1166F3F46A7}">
      <dgm:prSet/>
      <dgm:spPr/>
      <dgm:t>
        <a:bodyPr/>
        <a:lstStyle/>
        <a:p>
          <a:endParaRPr lang="en-US"/>
        </a:p>
      </dgm:t>
    </dgm:pt>
    <dgm:pt modelId="{3D891CF2-B419-4252-85B5-0D64DC59CE10}" type="sibTrans" cxnId="{D36AB250-84D7-4E2F-A9EF-D1166F3F46A7}">
      <dgm:prSet/>
      <dgm:spPr/>
      <dgm:t>
        <a:bodyPr/>
        <a:lstStyle/>
        <a:p>
          <a:endParaRPr lang="en-US"/>
        </a:p>
      </dgm:t>
    </dgm:pt>
    <dgm:pt modelId="{BC66DDC9-6CE2-44BF-9F24-7A44C9758E45}">
      <dgm:prSet/>
      <dgm:spPr/>
      <dgm:t>
        <a:bodyPr/>
        <a:lstStyle/>
        <a:p>
          <a:r>
            <a:rPr lang="en-US" b="1" dirty="0"/>
            <a:t>1,800 Scholarships</a:t>
          </a:r>
          <a:endParaRPr lang="en-US" dirty="0"/>
        </a:p>
      </dgm:t>
    </dgm:pt>
    <dgm:pt modelId="{3AF82D69-9865-4241-AB8D-6DBB4213518D}" type="parTrans" cxnId="{A35F6E31-80FE-4456-A070-3CC720422060}">
      <dgm:prSet/>
      <dgm:spPr/>
      <dgm:t>
        <a:bodyPr/>
        <a:lstStyle/>
        <a:p>
          <a:endParaRPr lang="en-US"/>
        </a:p>
      </dgm:t>
    </dgm:pt>
    <dgm:pt modelId="{E0A363C0-D379-46AF-8DDB-695D9C760CBC}" type="sibTrans" cxnId="{A35F6E31-80FE-4456-A070-3CC720422060}">
      <dgm:prSet/>
      <dgm:spPr/>
      <dgm:t>
        <a:bodyPr/>
        <a:lstStyle/>
        <a:p>
          <a:endParaRPr lang="en-US"/>
        </a:p>
      </dgm:t>
    </dgm:pt>
    <dgm:pt modelId="{153F6A14-8933-4671-83A3-AE1827C8A717}">
      <dgm:prSet/>
      <dgm:spPr/>
      <dgm:t>
        <a:bodyPr/>
        <a:lstStyle/>
        <a:p>
          <a:r>
            <a:rPr lang="en-US" b="1" dirty="0"/>
            <a:t>$14 Million</a:t>
          </a:r>
          <a:endParaRPr lang="en-US" dirty="0"/>
        </a:p>
      </dgm:t>
    </dgm:pt>
    <dgm:pt modelId="{9FDAA6F9-B58B-4078-A3FC-627C08585570}" type="parTrans" cxnId="{0AD32505-F756-4D1C-9CCE-0A055C120228}">
      <dgm:prSet/>
      <dgm:spPr/>
      <dgm:t>
        <a:bodyPr/>
        <a:lstStyle/>
        <a:p>
          <a:endParaRPr lang="en-US"/>
        </a:p>
      </dgm:t>
    </dgm:pt>
    <dgm:pt modelId="{4C6A984B-778D-4F32-9B8A-6C98516F75DD}" type="sibTrans" cxnId="{0AD32505-F756-4D1C-9CCE-0A055C120228}">
      <dgm:prSet/>
      <dgm:spPr/>
      <dgm:t>
        <a:bodyPr/>
        <a:lstStyle/>
        <a:p>
          <a:endParaRPr lang="en-US"/>
        </a:p>
      </dgm:t>
    </dgm:pt>
    <dgm:pt modelId="{E48D18E5-5EB2-4F17-9684-E55EEB3153DB}" type="pres">
      <dgm:prSet presAssocID="{6D5388CC-5DBD-4C3F-8706-511A742414F5}" presName="compositeShape" presStyleCnt="0">
        <dgm:presLayoutVars>
          <dgm:dir/>
          <dgm:resizeHandles/>
        </dgm:presLayoutVars>
      </dgm:prSet>
      <dgm:spPr/>
    </dgm:pt>
    <dgm:pt modelId="{6CF78353-DBCD-44EE-BB10-8BCAA15149B5}" type="pres">
      <dgm:prSet presAssocID="{6D5388CC-5DBD-4C3F-8706-511A742414F5}" presName="pyramid" presStyleLbl="node1" presStyleIdx="0" presStyleCnt="1"/>
      <dgm:spPr/>
    </dgm:pt>
    <dgm:pt modelId="{3F88A0B4-35CE-4ED6-AA57-1DF75E90B282}" type="pres">
      <dgm:prSet presAssocID="{6D5388CC-5DBD-4C3F-8706-511A742414F5}" presName="theList" presStyleCnt="0"/>
      <dgm:spPr/>
    </dgm:pt>
    <dgm:pt modelId="{B8449FCC-18CD-421F-9F9E-4BE4BA54B60E}" type="pres">
      <dgm:prSet presAssocID="{E62B97BE-836B-4335-BA9D-874A99FC1AE2}" presName="aNode" presStyleLbl="fgAcc1" presStyleIdx="0" presStyleCnt="3">
        <dgm:presLayoutVars>
          <dgm:bulletEnabled val="1"/>
        </dgm:presLayoutVars>
      </dgm:prSet>
      <dgm:spPr/>
    </dgm:pt>
    <dgm:pt modelId="{FB3C75E0-E16E-421B-8E41-3F8FAA0F5771}" type="pres">
      <dgm:prSet presAssocID="{E62B97BE-836B-4335-BA9D-874A99FC1AE2}" presName="aSpace" presStyleCnt="0"/>
      <dgm:spPr/>
    </dgm:pt>
    <dgm:pt modelId="{CA58E1C5-F7A5-4E91-97EE-E97BDF28D944}" type="pres">
      <dgm:prSet presAssocID="{BC66DDC9-6CE2-44BF-9F24-7A44C9758E45}" presName="aNode" presStyleLbl="fgAcc1" presStyleIdx="1" presStyleCnt="3">
        <dgm:presLayoutVars>
          <dgm:bulletEnabled val="1"/>
        </dgm:presLayoutVars>
      </dgm:prSet>
      <dgm:spPr/>
    </dgm:pt>
    <dgm:pt modelId="{18B74742-7B2D-4439-825E-55A722EDE833}" type="pres">
      <dgm:prSet presAssocID="{BC66DDC9-6CE2-44BF-9F24-7A44C9758E45}" presName="aSpace" presStyleCnt="0"/>
      <dgm:spPr/>
    </dgm:pt>
    <dgm:pt modelId="{2ACD6D1A-C63F-43FF-8280-C4839717938C}" type="pres">
      <dgm:prSet presAssocID="{153F6A14-8933-4671-83A3-AE1827C8A717}" presName="aNode" presStyleLbl="fgAcc1" presStyleIdx="2" presStyleCnt="3">
        <dgm:presLayoutVars>
          <dgm:bulletEnabled val="1"/>
        </dgm:presLayoutVars>
      </dgm:prSet>
      <dgm:spPr/>
    </dgm:pt>
    <dgm:pt modelId="{D6BC87D4-9C9B-4056-B991-980AF66A2677}" type="pres">
      <dgm:prSet presAssocID="{153F6A14-8933-4671-83A3-AE1827C8A717}" presName="aSpace" presStyleCnt="0"/>
      <dgm:spPr/>
    </dgm:pt>
  </dgm:ptLst>
  <dgm:cxnLst>
    <dgm:cxn modelId="{0AD32505-F756-4D1C-9CCE-0A055C120228}" srcId="{6D5388CC-5DBD-4C3F-8706-511A742414F5}" destId="{153F6A14-8933-4671-83A3-AE1827C8A717}" srcOrd="2" destOrd="0" parTransId="{9FDAA6F9-B58B-4078-A3FC-627C08585570}" sibTransId="{4C6A984B-778D-4F32-9B8A-6C98516F75DD}"/>
    <dgm:cxn modelId="{A35F6E31-80FE-4456-A070-3CC720422060}" srcId="{6D5388CC-5DBD-4C3F-8706-511A742414F5}" destId="{BC66DDC9-6CE2-44BF-9F24-7A44C9758E45}" srcOrd="1" destOrd="0" parTransId="{3AF82D69-9865-4241-AB8D-6DBB4213518D}" sibTransId="{E0A363C0-D379-46AF-8DDB-695D9C760CBC}"/>
    <dgm:cxn modelId="{EE44AD4B-B833-4F00-A340-D0E4E49D335E}" type="presOf" srcId="{E62B97BE-836B-4335-BA9D-874A99FC1AE2}" destId="{B8449FCC-18CD-421F-9F9E-4BE4BA54B60E}" srcOrd="0" destOrd="0" presId="urn:microsoft.com/office/officeart/2005/8/layout/pyramid2"/>
    <dgm:cxn modelId="{D36AB250-84D7-4E2F-A9EF-D1166F3F46A7}" srcId="{6D5388CC-5DBD-4C3F-8706-511A742414F5}" destId="{E62B97BE-836B-4335-BA9D-874A99FC1AE2}" srcOrd="0" destOrd="0" parTransId="{5C3F7576-D197-4D8D-97EC-82429F50265E}" sibTransId="{3D891CF2-B419-4252-85B5-0D64DC59CE10}"/>
    <dgm:cxn modelId="{6E398B8F-9EC1-4770-A1C8-658374165C0A}" type="presOf" srcId="{BC66DDC9-6CE2-44BF-9F24-7A44C9758E45}" destId="{CA58E1C5-F7A5-4E91-97EE-E97BDF28D944}" srcOrd="0" destOrd="0" presId="urn:microsoft.com/office/officeart/2005/8/layout/pyramid2"/>
    <dgm:cxn modelId="{CD97EBE8-7586-4941-91E9-AD0A1CC62BD2}" type="presOf" srcId="{6D5388CC-5DBD-4C3F-8706-511A742414F5}" destId="{E48D18E5-5EB2-4F17-9684-E55EEB3153DB}" srcOrd="0" destOrd="0" presId="urn:microsoft.com/office/officeart/2005/8/layout/pyramid2"/>
    <dgm:cxn modelId="{03CD34F2-49E4-42AD-98BD-37EC7BBF97F7}" type="presOf" srcId="{153F6A14-8933-4671-83A3-AE1827C8A717}" destId="{2ACD6D1A-C63F-43FF-8280-C4839717938C}" srcOrd="0" destOrd="0" presId="urn:microsoft.com/office/officeart/2005/8/layout/pyramid2"/>
    <dgm:cxn modelId="{64BD8256-7B04-41EE-A3A9-37E65498381D}" type="presParOf" srcId="{E48D18E5-5EB2-4F17-9684-E55EEB3153DB}" destId="{6CF78353-DBCD-44EE-BB10-8BCAA15149B5}" srcOrd="0" destOrd="0" presId="urn:microsoft.com/office/officeart/2005/8/layout/pyramid2"/>
    <dgm:cxn modelId="{30B0E545-15B6-47B2-8176-6F8817110237}" type="presParOf" srcId="{E48D18E5-5EB2-4F17-9684-E55EEB3153DB}" destId="{3F88A0B4-35CE-4ED6-AA57-1DF75E90B282}" srcOrd="1" destOrd="0" presId="urn:microsoft.com/office/officeart/2005/8/layout/pyramid2"/>
    <dgm:cxn modelId="{6619DD4B-4989-47A6-929B-2D5AB10D2A2C}" type="presParOf" srcId="{3F88A0B4-35CE-4ED6-AA57-1DF75E90B282}" destId="{B8449FCC-18CD-421F-9F9E-4BE4BA54B60E}" srcOrd="0" destOrd="0" presId="urn:microsoft.com/office/officeart/2005/8/layout/pyramid2"/>
    <dgm:cxn modelId="{8C1EA5A5-6DC2-4F1D-BE44-B5BC5D2015DC}" type="presParOf" srcId="{3F88A0B4-35CE-4ED6-AA57-1DF75E90B282}" destId="{FB3C75E0-E16E-421B-8E41-3F8FAA0F5771}" srcOrd="1" destOrd="0" presId="urn:microsoft.com/office/officeart/2005/8/layout/pyramid2"/>
    <dgm:cxn modelId="{A1E97BA7-8972-42A4-9734-EE25CA0BD3D1}" type="presParOf" srcId="{3F88A0B4-35CE-4ED6-AA57-1DF75E90B282}" destId="{CA58E1C5-F7A5-4E91-97EE-E97BDF28D944}" srcOrd="2" destOrd="0" presId="urn:microsoft.com/office/officeart/2005/8/layout/pyramid2"/>
    <dgm:cxn modelId="{D237F9CF-F831-475F-A3B5-1C77C96E502A}" type="presParOf" srcId="{3F88A0B4-35CE-4ED6-AA57-1DF75E90B282}" destId="{18B74742-7B2D-4439-825E-55A722EDE833}" srcOrd="3" destOrd="0" presId="urn:microsoft.com/office/officeart/2005/8/layout/pyramid2"/>
    <dgm:cxn modelId="{03A942D1-1CA7-4D44-89F5-4D7E8C3B9A32}" type="presParOf" srcId="{3F88A0B4-35CE-4ED6-AA57-1DF75E90B282}" destId="{2ACD6D1A-C63F-43FF-8280-C4839717938C}" srcOrd="4" destOrd="0" presId="urn:microsoft.com/office/officeart/2005/8/layout/pyramid2"/>
    <dgm:cxn modelId="{F08CFB69-C9D6-472C-BA71-1FD8E0229423}" type="presParOf" srcId="{3F88A0B4-35CE-4ED6-AA57-1DF75E90B282}" destId="{D6BC87D4-9C9B-4056-B991-980AF66A267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C61EB5-48F9-48C9-8C8D-AE4C126FFED8}" type="doc">
      <dgm:prSet loTypeId="urn:microsoft.com/office/officeart/2008/layout/LinedList" loCatId="list" qsTypeId="urn:microsoft.com/office/officeart/2005/8/quickstyle/simple4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03943690-381A-4E9D-9DB0-AE1BA6E76A02}">
      <dgm:prSet/>
      <dgm:spPr/>
      <dgm:t>
        <a:bodyPr/>
        <a:lstStyle/>
        <a:p>
          <a:r>
            <a:rPr lang="en-US" b="1" dirty="0"/>
            <a:t>80 Scholarships</a:t>
          </a:r>
          <a:endParaRPr lang="en-US" dirty="0"/>
        </a:p>
      </dgm:t>
    </dgm:pt>
    <dgm:pt modelId="{677F46E3-7923-41A1-B359-A85B248FA56A}" type="parTrans" cxnId="{B1CC7778-BC15-4EF3-9659-9B2DDE2DD0E1}">
      <dgm:prSet/>
      <dgm:spPr/>
      <dgm:t>
        <a:bodyPr/>
        <a:lstStyle/>
        <a:p>
          <a:endParaRPr lang="en-US"/>
        </a:p>
      </dgm:t>
    </dgm:pt>
    <dgm:pt modelId="{08FB1611-617D-4DA5-8973-E7EE7FF72183}" type="sibTrans" cxnId="{B1CC7778-BC15-4EF3-9659-9B2DDE2DD0E1}">
      <dgm:prSet/>
      <dgm:spPr/>
      <dgm:t>
        <a:bodyPr/>
        <a:lstStyle/>
        <a:p>
          <a:endParaRPr lang="en-US"/>
        </a:p>
      </dgm:t>
    </dgm:pt>
    <dgm:pt modelId="{9C6FD280-E1D1-4B7D-B8E6-AC101AD32C8B}">
      <dgm:prSet/>
      <dgm:spPr/>
      <dgm:t>
        <a:bodyPr/>
        <a:lstStyle/>
        <a:p>
          <a:r>
            <a:rPr lang="en-US" b="1" dirty="0"/>
            <a:t>$7,200 for Freshman/Sophomore per semester</a:t>
          </a:r>
          <a:endParaRPr lang="en-US" dirty="0"/>
        </a:p>
      </dgm:t>
    </dgm:pt>
    <dgm:pt modelId="{CABEED98-D46B-4ED9-AFB4-E27C461526C5}" type="parTrans" cxnId="{31FE09BF-8684-4A27-A768-FA04316FB7F4}">
      <dgm:prSet/>
      <dgm:spPr/>
      <dgm:t>
        <a:bodyPr/>
        <a:lstStyle/>
        <a:p>
          <a:endParaRPr lang="en-US"/>
        </a:p>
      </dgm:t>
    </dgm:pt>
    <dgm:pt modelId="{0CF36DAA-73C2-4625-88C4-69F2D4CCC143}" type="sibTrans" cxnId="{31FE09BF-8684-4A27-A768-FA04316FB7F4}">
      <dgm:prSet/>
      <dgm:spPr/>
      <dgm:t>
        <a:bodyPr/>
        <a:lstStyle/>
        <a:p>
          <a:endParaRPr lang="en-US"/>
        </a:p>
      </dgm:t>
    </dgm:pt>
    <dgm:pt modelId="{F047BB35-06E7-4C8A-8B9F-5E5574820D7A}">
      <dgm:prSet/>
      <dgm:spPr/>
      <dgm:t>
        <a:bodyPr/>
        <a:lstStyle/>
        <a:p>
          <a:r>
            <a:rPr lang="en-US" b="1" dirty="0"/>
            <a:t>$7,600 for Junior/Senior per semester</a:t>
          </a:r>
          <a:endParaRPr lang="en-US" dirty="0"/>
        </a:p>
      </dgm:t>
    </dgm:pt>
    <dgm:pt modelId="{9711CBDA-CB0E-48FF-8CB2-E7ADF7E58EAF}" type="parTrans" cxnId="{B081771F-9A77-457B-99C2-A7A35C617449}">
      <dgm:prSet/>
      <dgm:spPr/>
      <dgm:t>
        <a:bodyPr/>
        <a:lstStyle/>
        <a:p>
          <a:endParaRPr lang="en-US"/>
        </a:p>
      </dgm:t>
    </dgm:pt>
    <dgm:pt modelId="{5E70C1CB-155E-40C6-B756-62632ACBEFB0}" type="sibTrans" cxnId="{B081771F-9A77-457B-99C2-A7A35C617449}">
      <dgm:prSet/>
      <dgm:spPr/>
      <dgm:t>
        <a:bodyPr/>
        <a:lstStyle/>
        <a:p>
          <a:endParaRPr lang="en-US"/>
        </a:p>
      </dgm:t>
    </dgm:pt>
    <dgm:pt modelId="{BB23A6A6-F944-4ED3-BA1C-E53D341B087D}">
      <dgm:prSet/>
      <dgm:spPr/>
      <dgm:t>
        <a:bodyPr/>
        <a:lstStyle/>
        <a:p>
          <a:r>
            <a:rPr lang="en-US" b="1" dirty="0"/>
            <a:t>Up to $59,000 !!</a:t>
          </a:r>
          <a:endParaRPr lang="en-US" dirty="0"/>
        </a:p>
      </dgm:t>
    </dgm:pt>
    <dgm:pt modelId="{E88AA495-8807-4FEB-9509-52C4E4F7EF46}" type="parTrans" cxnId="{61657243-3F04-44E3-96D1-F77F630F46F9}">
      <dgm:prSet/>
      <dgm:spPr/>
      <dgm:t>
        <a:bodyPr/>
        <a:lstStyle/>
        <a:p>
          <a:endParaRPr lang="en-US"/>
        </a:p>
      </dgm:t>
    </dgm:pt>
    <dgm:pt modelId="{3D542525-D499-4A5E-848C-E6566E80ED25}" type="sibTrans" cxnId="{61657243-3F04-44E3-96D1-F77F630F46F9}">
      <dgm:prSet/>
      <dgm:spPr/>
      <dgm:t>
        <a:bodyPr/>
        <a:lstStyle/>
        <a:p>
          <a:endParaRPr lang="en-US"/>
        </a:p>
      </dgm:t>
    </dgm:pt>
    <dgm:pt modelId="{EFDB3EBD-EBBD-4A24-B641-BA7B2CF16EBE}" type="pres">
      <dgm:prSet presAssocID="{21C61EB5-48F9-48C9-8C8D-AE4C126FFED8}" presName="vert0" presStyleCnt="0">
        <dgm:presLayoutVars>
          <dgm:dir/>
          <dgm:animOne val="branch"/>
          <dgm:animLvl val="lvl"/>
        </dgm:presLayoutVars>
      </dgm:prSet>
      <dgm:spPr/>
    </dgm:pt>
    <dgm:pt modelId="{1DAB12AA-62E4-47A3-AD56-4DB7C005C5F9}" type="pres">
      <dgm:prSet presAssocID="{03943690-381A-4E9D-9DB0-AE1BA6E76A02}" presName="thickLine" presStyleLbl="alignNode1" presStyleIdx="0" presStyleCnt="4"/>
      <dgm:spPr/>
    </dgm:pt>
    <dgm:pt modelId="{F1CB7136-5B9A-41A6-9337-F4DAAF19B0B0}" type="pres">
      <dgm:prSet presAssocID="{03943690-381A-4E9D-9DB0-AE1BA6E76A02}" presName="horz1" presStyleCnt="0"/>
      <dgm:spPr/>
    </dgm:pt>
    <dgm:pt modelId="{CA674A89-4DBA-485D-97F9-7680F75BEF39}" type="pres">
      <dgm:prSet presAssocID="{03943690-381A-4E9D-9DB0-AE1BA6E76A02}" presName="tx1" presStyleLbl="revTx" presStyleIdx="0" presStyleCnt="4"/>
      <dgm:spPr/>
    </dgm:pt>
    <dgm:pt modelId="{7A3DD5D4-B8D6-4EEC-B2E7-376A3B96F4D3}" type="pres">
      <dgm:prSet presAssocID="{03943690-381A-4E9D-9DB0-AE1BA6E76A02}" presName="vert1" presStyleCnt="0"/>
      <dgm:spPr/>
    </dgm:pt>
    <dgm:pt modelId="{8C279845-D0A9-4A1A-9C0B-0C618851DC58}" type="pres">
      <dgm:prSet presAssocID="{9C6FD280-E1D1-4B7D-B8E6-AC101AD32C8B}" presName="thickLine" presStyleLbl="alignNode1" presStyleIdx="1" presStyleCnt="4"/>
      <dgm:spPr/>
    </dgm:pt>
    <dgm:pt modelId="{A7D315EE-292D-42D7-9045-0B2F54ED58A3}" type="pres">
      <dgm:prSet presAssocID="{9C6FD280-E1D1-4B7D-B8E6-AC101AD32C8B}" presName="horz1" presStyleCnt="0"/>
      <dgm:spPr/>
    </dgm:pt>
    <dgm:pt modelId="{FA4CA807-B46B-495B-9D33-FE33356839BB}" type="pres">
      <dgm:prSet presAssocID="{9C6FD280-E1D1-4B7D-B8E6-AC101AD32C8B}" presName="tx1" presStyleLbl="revTx" presStyleIdx="1" presStyleCnt="4"/>
      <dgm:spPr/>
    </dgm:pt>
    <dgm:pt modelId="{CFACF1A8-EF8A-4EDE-979E-BC4627224F2D}" type="pres">
      <dgm:prSet presAssocID="{9C6FD280-E1D1-4B7D-B8E6-AC101AD32C8B}" presName="vert1" presStyleCnt="0"/>
      <dgm:spPr/>
    </dgm:pt>
    <dgm:pt modelId="{58453F01-2FA4-450D-8002-EFFF1914694E}" type="pres">
      <dgm:prSet presAssocID="{F047BB35-06E7-4C8A-8B9F-5E5574820D7A}" presName="thickLine" presStyleLbl="alignNode1" presStyleIdx="2" presStyleCnt="4"/>
      <dgm:spPr/>
    </dgm:pt>
    <dgm:pt modelId="{BE67513E-9C2A-440D-8989-D1F799DC73DB}" type="pres">
      <dgm:prSet presAssocID="{F047BB35-06E7-4C8A-8B9F-5E5574820D7A}" presName="horz1" presStyleCnt="0"/>
      <dgm:spPr/>
    </dgm:pt>
    <dgm:pt modelId="{ACB1BC47-6174-4203-BFE9-598CF68D3B03}" type="pres">
      <dgm:prSet presAssocID="{F047BB35-06E7-4C8A-8B9F-5E5574820D7A}" presName="tx1" presStyleLbl="revTx" presStyleIdx="2" presStyleCnt="4"/>
      <dgm:spPr/>
    </dgm:pt>
    <dgm:pt modelId="{72D55D8D-0416-4019-B2DA-B17374DA4241}" type="pres">
      <dgm:prSet presAssocID="{F047BB35-06E7-4C8A-8B9F-5E5574820D7A}" presName="vert1" presStyleCnt="0"/>
      <dgm:spPr/>
    </dgm:pt>
    <dgm:pt modelId="{0AFFACE2-0922-4386-B592-C18ABA2C0D96}" type="pres">
      <dgm:prSet presAssocID="{BB23A6A6-F944-4ED3-BA1C-E53D341B087D}" presName="thickLine" presStyleLbl="alignNode1" presStyleIdx="3" presStyleCnt="4"/>
      <dgm:spPr/>
    </dgm:pt>
    <dgm:pt modelId="{8C12186E-CA81-4D8C-83EC-9B63A55EDF29}" type="pres">
      <dgm:prSet presAssocID="{BB23A6A6-F944-4ED3-BA1C-E53D341B087D}" presName="horz1" presStyleCnt="0"/>
      <dgm:spPr/>
    </dgm:pt>
    <dgm:pt modelId="{227579DC-7D6D-4175-BB80-279816B3398F}" type="pres">
      <dgm:prSet presAssocID="{BB23A6A6-F944-4ED3-BA1C-E53D341B087D}" presName="tx1" presStyleLbl="revTx" presStyleIdx="3" presStyleCnt="4"/>
      <dgm:spPr/>
    </dgm:pt>
    <dgm:pt modelId="{4C2B7D93-B9AE-466E-A01F-86866B13DD63}" type="pres">
      <dgm:prSet presAssocID="{BB23A6A6-F944-4ED3-BA1C-E53D341B087D}" presName="vert1" presStyleCnt="0"/>
      <dgm:spPr/>
    </dgm:pt>
  </dgm:ptLst>
  <dgm:cxnLst>
    <dgm:cxn modelId="{F6A36717-4290-4030-8370-00E7D054EC95}" type="presOf" srcId="{F047BB35-06E7-4C8A-8B9F-5E5574820D7A}" destId="{ACB1BC47-6174-4203-BFE9-598CF68D3B03}" srcOrd="0" destOrd="0" presId="urn:microsoft.com/office/officeart/2008/layout/LinedList"/>
    <dgm:cxn modelId="{B081771F-9A77-457B-99C2-A7A35C617449}" srcId="{21C61EB5-48F9-48C9-8C8D-AE4C126FFED8}" destId="{F047BB35-06E7-4C8A-8B9F-5E5574820D7A}" srcOrd="2" destOrd="0" parTransId="{9711CBDA-CB0E-48FF-8CB2-E7ADF7E58EAF}" sibTransId="{5E70C1CB-155E-40C6-B756-62632ACBEFB0}"/>
    <dgm:cxn modelId="{61657243-3F04-44E3-96D1-F77F630F46F9}" srcId="{21C61EB5-48F9-48C9-8C8D-AE4C126FFED8}" destId="{BB23A6A6-F944-4ED3-BA1C-E53D341B087D}" srcOrd="3" destOrd="0" parTransId="{E88AA495-8807-4FEB-9509-52C4E4F7EF46}" sibTransId="{3D542525-D499-4A5E-848C-E6566E80ED25}"/>
    <dgm:cxn modelId="{706CC176-BE55-4878-A13B-FBCF97CC236D}" type="presOf" srcId="{9C6FD280-E1D1-4B7D-B8E6-AC101AD32C8B}" destId="{FA4CA807-B46B-495B-9D33-FE33356839BB}" srcOrd="0" destOrd="0" presId="urn:microsoft.com/office/officeart/2008/layout/LinedList"/>
    <dgm:cxn modelId="{B1CC7778-BC15-4EF3-9659-9B2DDE2DD0E1}" srcId="{21C61EB5-48F9-48C9-8C8D-AE4C126FFED8}" destId="{03943690-381A-4E9D-9DB0-AE1BA6E76A02}" srcOrd="0" destOrd="0" parTransId="{677F46E3-7923-41A1-B359-A85B248FA56A}" sibTransId="{08FB1611-617D-4DA5-8973-E7EE7FF72183}"/>
    <dgm:cxn modelId="{29293684-0779-41FF-9B58-B66150E90F8A}" type="presOf" srcId="{21C61EB5-48F9-48C9-8C8D-AE4C126FFED8}" destId="{EFDB3EBD-EBBD-4A24-B641-BA7B2CF16EBE}" srcOrd="0" destOrd="0" presId="urn:microsoft.com/office/officeart/2008/layout/LinedList"/>
    <dgm:cxn modelId="{31FE09BF-8684-4A27-A768-FA04316FB7F4}" srcId="{21C61EB5-48F9-48C9-8C8D-AE4C126FFED8}" destId="{9C6FD280-E1D1-4B7D-B8E6-AC101AD32C8B}" srcOrd="1" destOrd="0" parTransId="{CABEED98-D46B-4ED9-AFB4-E27C461526C5}" sibTransId="{0CF36DAA-73C2-4625-88C4-69F2D4CCC143}"/>
    <dgm:cxn modelId="{2F4E77C5-DD7C-4780-B582-AD30762ADDDA}" type="presOf" srcId="{BB23A6A6-F944-4ED3-BA1C-E53D341B087D}" destId="{227579DC-7D6D-4175-BB80-279816B3398F}" srcOrd="0" destOrd="0" presId="urn:microsoft.com/office/officeart/2008/layout/LinedList"/>
    <dgm:cxn modelId="{297483EE-4B24-4561-9027-501F56719FBD}" type="presOf" srcId="{03943690-381A-4E9D-9DB0-AE1BA6E76A02}" destId="{CA674A89-4DBA-485D-97F9-7680F75BEF39}" srcOrd="0" destOrd="0" presId="urn:microsoft.com/office/officeart/2008/layout/LinedList"/>
    <dgm:cxn modelId="{249BB37B-6D8B-4126-911B-E4C013342874}" type="presParOf" srcId="{EFDB3EBD-EBBD-4A24-B641-BA7B2CF16EBE}" destId="{1DAB12AA-62E4-47A3-AD56-4DB7C005C5F9}" srcOrd="0" destOrd="0" presId="urn:microsoft.com/office/officeart/2008/layout/LinedList"/>
    <dgm:cxn modelId="{678A2A7D-2A3E-43EC-A25D-05542E6185E2}" type="presParOf" srcId="{EFDB3EBD-EBBD-4A24-B641-BA7B2CF16EBE}" destId="{F1CB7136-5B9A-41A6-9337-F4DAAF19B0B0}" srcOrd="1" destOrd="0" presId="urn:microsoft.com/office/officeart/2008/layout/LinedList"/>
    <dgm:cxn modelId="{A6AAFDC4-46A3-4932-9A31-D227AA0000E7}" type="presParOf" srcId="{F1CB7136-5B9A-41A6-9337-F4DAAF19B0B0}" destId="{CA674A89-4DBA-485D-97F9-7680F75BEF39}" srcOrd="0" destOrd="0" presId="urn:microsoft.com/office/officeart/2008/layout/LinedList"/>
    <dgm:cxn modelId="{67989F48-D9DD-4245-B9E6-7864A1F99A60}" type="presParOf" srcId="{F1CB7136-5B9A-41A6-9337-F4DAAF19B0B0}" destId="{7A3DD5D4-B8D6-4EEC-B2E7-376A3B96F4D3}" srcOrd="1" destOrd="0" presId="urn:microsoft.com/office/officeart/2008/layout/LinedList"/>
    <dgm:cxn modelId="{EA527FB3-7CA4-4850-A1B5-A79FA4236FE1}" type="presParOf" srcId="{EFDB3EBD-EBBD-4A24-B641-BA7B2CF16EBE}" destId="{8C279845-D0A9-4A1A-9C0B-0C618851DC58}" srcOrd="2" destOrd="0" presId="urn:microsoft.com/office/officeart/2008/layout/LinedList"/>
    <dgm:cxn modelId="{B3774222-91CE-4B2D-9720-CA84344E997D}" type="presParOf" srcId="{EFDB3EBD-EBBD-4A24-B641-BA7B2CF16EBE}" destId="{A7D315EE-292D-42D7-9045-0B2F54ED58A3}" srcOrd="3" destOrd="0" presId="urn:microsoft.com/office/officeart/2008/layout/LinedList"/>
    <dgm:cxn modelId="{8972FAF9-9B06-4C26-A916-8C8F00C7D84C}" type="presParOf" srcId="{A7D315EE-292D-42D7-9045-0B2F54ED58A3}" destId="{FA4CA807-B46B-495B-9D33-FE33356839BB}" srcOrd="0" destOrd="0" presId="urn:microsoft.com/office/officeart/2008/layout/LinedList"/>
    <dgm:cxn modelId="{10063548-E371-43F1-B439-D626FDDB8738}" type="presParOf" srcId="{A7D315EE-292D-42D7-9045-0B2F54ED58A3}" destId="{CFACF1A8-EF8A-4EDE-979E-BC4627224F2D}" srcOrd="1" destOrd="0" presId="urn:microsoft.com/office/officeart/2008/layout/LinedList"/>
    <dgm:cxn modelId="{668CD584-C07B-4F91-8AE5-B1EB96DF1C7B}" type="presParOf" srcId="{EFDB3EBD-EBBD-4A24-B641-BA7B2CF16EBE}" destId="{58453F01-2FA4-450D-8002-EFFF1914694E}" srcOrd="4" destOrd="0" presId="urn:microsoft.com/office/officeart/2008/layout/LinedList"/>
    <dgm:cxn modelId="{C3F19545-B8C4-440E-AF12-00C635D6037C}" type="presParOf" srcId="{EFDB3EBD-EBBD-4A24-B641-BA7B2CF16EBE}" destId="{BE67513E-9C2A-440D-8989-D1F799DC73DB}" srcOrd="5" destOrd="0" presId="urn:microsoft.com/office/officeart/2008/layout/LinedList"/>
    <dgm:cxn modelId="{95363E7F-370F-4FD1-BB75-258FBE66AA3D}" type="presParOf" srcId="{BE67513E-9C2A-440D-8989-D1F799DC73DB}" destId="{ACB1BC47-6174-4203-BFE9-598CF68D3B03}" srcOrd="0" destOrd="0" presId="urn:microsoft.com/office/officeart/2008/layout/LinedList"/>
    <dgm:cxn modelId="{DFB9878F-D317-4EAC-B93B-4388C6255B0D}" type="presParOf" srcId="{BE67513E-9C2A-440D-8989-D1F799DC73DB}" destId="{72D55D8D-0416-4019-B2DA-B17374DA4241}" srcOrd="1" destOrd="0" presId="urn:microsoft.com/office/officeart/2008/layout/LinedList"/>
    <dgm:cxn modelId="{70B83B44-871C-4702-BF51-2BD2EC83FB45}" type="presParOf" srcId="{EFDB3EBD-EBBD-4A24-B641-BA7B2CF16EBE}" destId="{0AFFACE2-0922-4386-B592-C18ABA2C0D96}" srcOrd="6" destOrd="0" presId="urn:microsoft.com/office/officeart/2008/layout/LinedList"/>
    <dgm:cxn modelId="{E629A353-9B8C-4603-881B-E206A703CD11}" type="presParOf" srcId="{EFDB3EBD-EBBD-4A24-B641-BA7B2CF16EBE}" destId="{8C12186E-CA81-4D8C-83EC-9B63A55EDF29}" srcOrd="7" destOrd="0" presId="urn:microsoft.com/office/officeart/2008/layout/LinedList"/>
    <dgm:cxn modelId="{770A63A0-9094-47E5-A5AC-C0140686FFCA}" type="presParOf" srcId="{8C12186E-CA81-4D8C-83EC-9B63A55EDF29}" destId="{227579DC-7D6D-4175-BB80-279816B3398F}" srcOrd="0" destOrd="0" presId="urn:microsoft.com/office/officeart/2008/layout/LinedList"/>
    <dgm:cxn modelId="{14E8E116-248C-4823-9621-A8F00E1895DA}" type="presParOf" srcId="{8C12186E-CA81-4D8C-83EC-9B63A55EDF29}" destId="{4C2B7D93-B9AE-466E-A01F-86866B13DD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2A0615C-15D0-4829-A453-35ABEDDF8258}" type="doc">
      <dgm:prSet loTypeId="urn:microsoft.com/office/officeart/2008/layout/LinedList" loCatId="list" qsTypeId="urn:microsoft.com/office/officeart/2005/8/quickstyle/simple2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2815AE41-CD89-4097-A346-573553994426}">
      <dgm:prSet custT="1"/>
      <dgm:spPr/>
      <dgm:t>
        <a:bodyPr/>
        <a:lstStyle/>
        <a:p>
          <a:r>
            <a:rPr lang="en-US" sz="2700" b="1" i="0" dirty="0"/>
            <a:t>Kentucky residents</a:t>
          </a:r>
          <a:endParaRPr lang="en-US" sz="2700" b="1" dirty="0"/>
        </a:p>
      </dgm:t>
    </dgm:pt>
    <dgm:pt modelId="{7DF8AFE9-A3CD-4C1D-BDC0-23669352BCA6}" type="parTrans" cxnId="{0AB9D6E1-3F11-4EB7-99CD-6B8A548D65EE}">
      <dgm:prSet/>
      <dgm:spPr/>
      <dgm:t>
        <a:bodyPr/>
        <a:lstStyle/>
        <a:p>
          <a:endParaRPr lang="en-US"/>
        </a:p>
      </dgm:t>
    </dgm:pt>
    <dgm:pt modelId="{D52E0B82-F89F-4A71-8B1C-333DB3B10127}" type="sibTrans" cxnId="{0AB9D6E1-3F11-4EB7-99CD-6B8A548D65EE}">
      <dgm:prSet/>
      <dgm:spPr/>
      <dgm:t>
        <a:bodyPr/>
        <a:lstStyle/>
        <a:p>
          <a:endParaRPr lang="en-US"/>
        </a:p>
      </dgm:t>
    </dgm:pt>
    <dgm:pt modelId="{E0EB60D3-C0BF-4979-A6D9-A2BF5956B098}">
      <dgm:prSet custT="1"/>
      <dgm:spPr/>
      <dgm:t>
        <a:bodyPr/>
        <a:lstStyle/>
        <a:p>
          <a:r>
            <a:rPr lang="en-US" sz="2700" b="1" i="0" dirty="0"/>
            <a:t>Graduate of an accredited </a:t>
          </a:r>
          <a:r>
            <a:rPr lang="en-US" sz="2700" b="1" i="0" dirty="0" err="1"/>
            <a:t>kentucky</a:t>
          </a:r>
          <a:r>
            <a:rPr lang="en-US" sz="2700" b="1" i="0" dirty="0"/>
            <a:t> high school (or hold a GED)</a:t>
          </a:r>
          <a:endParaRPr lang="en-US" sz="2700" b="1" dirty="0"/>
        </a:p>
      </dgm:t>
    </dgm:pt>
    <dgm:pt modelId="{FB7C6C6A-844D-4F75-8A0C-B843061FB348}" type="parTrans" cxnId="{C3CB50FE-7504-4CAF-9A51-D426EDA4696E}">
      <dgm:prSet/>
      <dgm:spPr/>
      <dgm:t>
        <a:bodyPr/>
        <a:lstStyle/>
        <a:p>
          <a:endParaRPr lang="en-US"/>
        </a:p>
      </dgm:t>
    </dgm:pt>
    <dgm:pt modelId="{23F5518D-8AA7-498A-9010-14444BBC889C}" type="sibTrans" cxnId="{C3CB50FE-7504-4CAF-9A51-D426EDA4696E}">
      <dgm:prSet/>
      <dgm:spPr/>
      <dgm:t>
        <a:bodyPr/>
        <a:lstStyle/>
        <a:p>
          <a:endParaRPr lang="en-US"/>
        </a:p>
      </dgm:t>
    </dgm:pt>
    <dgm:pt modelId="{80B02B2F-3F95-4806-AF20-FB2029B6661E}">
      <dgm:prSet custT="1"/>
      <dgm:spPr/>
      <dgm:t>
        <a:bodyPr/>
        <a:lstStyle/>
        <a:p>
          <a:r>
            <a:rPr lang="en-US" sz="2700" b="1" i="0" dirty="0"/>
            <a:t>Meet the admission requirements of their chosen university</a:t>
          </a:r>
          <a:endParaRPr lang="en-US" sz="2700" b="1" dirty="0"/>
        </a:p>
      </dgm:t>
    </dgm:pt>
    <dgm:pt modelId="{DF0431BF-D8A8-4AD4-871A-114BA87399E0}" type="parTrans" cxnId="{29012E83-9AA7-4FFF-A13F-0497D778DC18}">
      <dgm:prSet/>
      <dgm:spPr/>
      <dgm:t>
        <a:bodyPr/>
        <a:lstStyle/>
        <a:p>
          <a:endParaRPr lang="en-US"/>
        </a:p>
      </dgm:t>
    </dgm:pt>
    <dgm:pt modelId="{AFC534CA-5044-4C0D-9AFC-AF84850484C3}" type="sibTrans" cxnId="{29012E83-9AA7-4FFF-A13F-0497D778DC18}">
      <dgm:prSet/>
      <dgm:spPr/>
      <dgm:t>
        <a:bodyPr/>
        <a:lstStyle/>
        <a:p>
          <a:endParaRPr lang="en-US"/>
        </a:p>
      </dgm:t>
    </dgm:pt>
    <dgm:pt modelId="{A829ADEB-32EC-4043-9BC9-CB39FE7CEB9A}" type="pres">
      <dgm:prSet presAssocID="{72A0615C-15D0-4829-A453-35ABEDDF8258}" presName="vert0" presStyleCnt="0">
        <dgm:presLayoutVars>
          <dgm:dir/>
          <dgm:animOne val="branch"/>
          <dgm:animLvl val="lvl"/>
        </dgm:presLayoutVars>
      </dgm:prSet>
      <dgm:spPr/>
    </dgm:pt>
    <dgm:pt modelId="{13D9494E-6DB6-4BCE-927F-7D8651CA8A6A}" type="pres">
      <dgm:prSet presAssocID="{2815AE41-CD89-4097-A346-573553994426}" presName="thickLine" presStyleLbl="alignNode1" presStyleIdx="0" presStyleCnt="3"/>
      <dgm:spPr/>
    </dgm:pt>
    <dgm:pt modelId="{64FCA4AB-BA5B-47F1-8CE7-D0597009E5B2}" type="pres">
      <dgm:prSet presAssocID="{2815AE41-CD89-4097-A346-573553994426}" presName="horz1" presStyleCnt="0"/>
      <dgm:spPr/>
    </dgm:pt>
    <dgm:pt modelId="{44BB796A-1FA9-4D86-894B-8B1BBB17815D}" type="pres">
      <dgm:prSet presAssocID="{2815AE41-CD89-4097-A346-573553994426}" presName="tx1" presStyleLbl="revTx" presStyleIdx="0" presStyleCnt="3"/>
      <dgm:spPr/>
    </dgm:pt>
    <dgm:pt modelId="{8318F49D-C0D1-4BE6-AC78-5B7259FBDE6B}" type="pres">
      <dgm:prSet presAssocID="{2815AE41-CD89-4097-A346-573553994426}" presName="vert1" presStyleCnt="0"/>
      <dgm:spPr/>
    </dgm:pt>
    <dgm:pt modelId="{E41F24E1-6123-4699-9356-A2F27E0CFA25}" type="pres">
      <dgm:prSet presAssocID="{E0EB60D3-C0BF-4979-A6D9-A2BF5956B098}" presName="thickLine" presStyleLbl="alignNode1" presStyleIdx="1" presStyleCnt="3"/>
      <dgm:spPr/>
    </dgm:pt>
    <dgm:pt modelId="{71D96FD7-AD97-4A85-BA6C-1663E723D0CA}" type="pres">
      <dgm:prSet presAssocID="{E0EB60D3-C0BF-4979-A6D9-A2BF5956B098}" presName="horz1" presStyleCnt="0"/>
      <dgm:spPr/>
    </dgm:pt>
    <dgm:pt modelId="{5D5C85CB-6C31-4B18-9518-B8B5A8403A90}" type="pres">
      <dgm:prSet presAssocID="{E0EB60D3-C0BF-4979-A6D9-A2BF5956B098}" presName="tx1" presStyleLbl="revTx" presStyleIdx="1" presStyleCnt="3"/>
      <dgm:spPr/>
    </dgm:pt>
    <dgm:pt modelId="{072C5D2F-0118-4FF8-A405-E967C2718182}" type="pres">
      <dgm:prSet presAssocID="{E0EB60D3-C0BF-4979-A6D9-A2BF5956B098}" presName="vert1" presStyleCnt="0"/>
      <dgm:spPr/>
    </dgm:pt>
    <dgm:pt modelId="{5D2A2516-B081-4416-8364-6C943D7FED89}" type="pres">
      <dgm:prSet presAssocID="{80B02B2F-3F95-4806-AF20-FB2029B6661E}" presName="thickLine" presStyleLbl="alignNode1" presStyleIdx="2" presStyleCnt="3"/>
      <dgm:spPr/>
    </dgm:pt>
    <dgm:pt modelId="{BF8AB2DA-74C2-479D-975D-5217D84DABFF}" type="pres">
      <dgm:prSet presAssocID="{80B02B2F-3F95-4806-AF20-FB2029B6661E}" presName="horz1" presStyleCnt="0"/>
      <dgm:spPr/>
    </dgm:pt>
    <dgm:pt modelId="{790809EA-91C7-46B7-A5C7-04966976D447}" type="pres">
      <dgm:prSet presAssocID="{80B02B2F-3F95-4806-AF20-FB2029B6661E}" presName="tx1" presStyleLbl="revTx" presStyleIdx="2" presStyleCnt="3"/>
      <dgm:spPr/>
    </dgm:pt>
    <dgm:pt modelId="{A01096F0-3C92-49A6-BCDB-051FE90B4383}" type="pres">
      <dgm:prSet presAssocID="{80B02B2F-3F95-4806-AF20-FB2029B6661E}" presName="vert1" presStyleCnt="0"/>
      <dgm:spPr/>
    </dgm:pt>
  </dgm:ptLst>
  <dgm:cxnLst>
    <dgm:cxn modelId="{CFB03B15-15CC-4A1B-9468-031A0B848727}" type="presOf" srcId="{72A0615C-15D0-4829-A453-35ABEDDF8258}" destId="{A829ADEB-32EC-4043-9BC9-CB39FE7CEB9A}" srcOrd="0" destOrd="0" presId="urn:microsoft.com/office/officeart/2008/layout/LinedList"/>
    <dgm:cxn modelId="{532C1A16-A929-4AC9-9480-0696563D0ADE}" type="presOf" srcId="{E0EB60D3-C0BF-4979-A6D9-A2BF5956B098}" destId="{5D5C85CB-6C31-4B18-9518-B8B5A8403A90}" srcOrd="0" destOrd="0" presId="urn:microsoft.com/office/officeart/2008/layout/LinedList"/>
    <dgm:cxn modelId="{DF1F5872-BD91-4163-BAAF-FB78B6167C91}" type="presOf" srcId="{2815AE41-CD89-4097-A346-573553994426}" destId="{44BB796A-1FA9-4D86-894B-8B1BBB17815D}" srcOrd="0" destOrd="0" presId="urn:microsoft.com/office/officeart/2008/layout/LinedList"/>
    <dgm:cxn modelId="{29012E83-9AA7-4FFF-A13F-0497D778DC18}" srcId="{72A0615C-15D0-4829-A453-35ABEDDF8258}" destId="{80B02B2F-3F95-4806-AF20-FB2029B6661E}" srcOrd="2" destOrd="0" parTransId="{DF0431BF-D8A8-4AD4-871A-114BA87399E0}" sibTransId="{AFC534CA-5044-4C0D-9AFC-AF84850484C3}"/>
    <dgm:cxn modelId="{C85C08D4-3726-4996-8A81-5761FCAE21A1}" type="presOf" srcId="{80B02B2F-3F95-4806-AF20-FB2029B6661E}" destId="{790809EA-91C7-46B7-A5C7-04966976D447}" srcOrd="0" destOrd="0" presId="urn:microsoft.com/office/officeart/2008/layout/LinedList"/>
    <dgm:cxn modelId="{0AB9D6E1-3F11-4EB7-99CD-6B8A548D65EE}" srcId="{72A0615C-15D0-4829-A453-35ABEDDF8258}" destId="{2815AE41-CD89-4097-A346-573553994426}" srcOrd="0" destOrd="0" parTransId="{7DF8AFE9-A3CD-4C1D-BDC0-23669352BCA6}" sibTransId="{D52E0B82-F89F-4A71-8B1C-333DB3B10127}"/>
    <dgm:cxn modelId="{C3CB50FE-7504-4CAF-9A51-D426EDA4696E}" srcId="{72A0615C-15D0-4829-A453-35ABEDDF8258}" destId="{E0EB60D3-C0BF-4979-A6D9-A2BF5956B098}" srcOrd="1" destOrd="0" parTransId="{FB7C6C6A-844D-4F75-8A0C-B843061FB348}" sibTransId="{23F5518D-8AA7-498A-9010-14444BBC889C}"/>
    <dgm:cxn modelId="{FFAEC533-51E1-42A2-BC8D-534555A6E9D6}" type="presParOf" srcId="{A829ADEB-32EC-4043-9BC9-CB39FE7CEB9A}" destId="{13D9494E-6DB6-4BCE-927F-7D8651CA8A6A}" srcOrd="0" destOrd="0" presId="urn:microsoft.com/office/officeart/2008/layout/LinedList"/>
    <dgm:cxn modelId="{CD8D7363-5B1E-4C48-A5C6-EB3599EE3A4C}" type="presParOf" srcId="{A829ADEB-32EC-4043-9BC9-CB39FE7CEB9A}" destId="{64FCA4AB-BA5B-47F1-8CE7-D0597009E5B2}" srcOrd="1" destOrd="0" presId="urn:microsoft.com/office/officeart/2008/layout/LinedList"/>
    <dgm:cxn modelId="{E8A3B9B8-3D01-4E1C-9CF0-F5E66EF37F47}" type="presParOf" srcId="{64FCA4AB-BA5B-47F1-8CE7-D0597009E5B2}" destId="{44BB796A-1FA9-4D86-894B-8B1BBB17815D}" srcOrd="0" destOrd="0" presId="urn:microsoft.com/office/officeart/2008/layout/LinedList"/>
    <dgm:cxn modelId="{B6CCD482-ADA3-42F4-BB5E-FDDA95D53B87}" type="presParOf" srcId="{64FCA4AB-BA5B-47F1-8CE7-D0597009E5B2}" destId="{8318F49D-C0D1-4BE6-AC78-5B7259FBDE6B}" srcOrd="1" destOrd="0" presId="urn:microsoft.com/office/officeart/2008/layout/LinedList"/>
    <dgm:cxn modelId="{986582D3-AC10-457A-BD3A-9FE3F9597F7E}" type="presParOf" srcId="{A829ADEB-32EC-4043-9BC9-CB39FE7CEB9A}" destId="{E41F24E1-6123-4699-9356-A2F27E0CFA25}" srcOrd="2" destOrd="0" presId="urn:microsoft.com/office/officeart/2008/layout/LinedList"/>
    <dgm:cxn modelId="{8097A3FD-C7BD-4AB4-A16C-33D4A9425578}" type="presParOf" srcId="{A829ADEB-32EC-4043-9BC9-CB39FE7CEB9A}" destId="{71D96FD7-AD97-4A85-BA6C-1663E723D0CA}" srcOrd="3" destOrd="0" presId="urn:microsoft.com/office/officeart/2008/layout/LinedList"/>
    <dgm:cxn modelId="{39DA86BD-AB41-4458-A4A0-3D69D169702C}" type="presParOf" srcId="{71D96FD7-AD97-4A85-BA6C-1663E723D0CA}" destId="{5D5C85CB-6C31-4B18-9518-B8B5A8403A90}" srcOrd="0" destOrd="0" presId="urn:microsoft.com/office/officeart/2008/layout/LinedList"/>
    <dgm:cxn modelId="{614BDDCF-8D9E-40B0-B48A-B35526D25554}" type="presParOf" srcId="{71D96FD7-AD97-4A85-BA6C-1663E723D0CA}" destId="{072C5D2F-0118-4FF8-A405-E967C2718182}" srcOrd="1" destOrd="0" presId="urn:microsoft.com/office/officeart/2008/layout/LinedList"/>
    <dgm:cxn modelId="{CEE1BAE1-A5AF-4FF7-89C8-919DAA07B113}" type="presParOf" srcId="{A829ADEB-32EC-4043-9BC9-CB39FE7CEB9A}" destId="{5D2A2516-B081-4416-8364-6C943D7FED89}" srcOrd="4" destOrd="0" presId="urn:microsoft.com/office/officeart/2008/layout/LinedList"/>
    <dgm:cxn modelId="{7D84BC96-0172-4BB2-A039-6E2AA8DFF271}" type="presParOf" srcId="{A829ADEB-32EC-4043-9BC9-CB39FE7CEB9A}" destId="{BF8AB2DA-74C2-479D-975D-5217D84DABFF}" srcOrd="5" destOrd="0" presId="urn:microsoft.com/office/officeart/2008/layout/LinedList"/>
    <dgm:cxn modelId="{980157DA-3F1D-4362-82AE-3B19EB169C0E}" type="presParOf" srcId="{BF8AB2DA-74C2-479D-975D-5217D84DABFF}" destId="{790809EA-91C7-46B7-A5C7-04966976D447}" srcOrd="0" destOrd="0" presId="urn:microsoft.com/office/officeart/2008/layout/LinedList"/>
    <dgm:cxn modelId="{77C5E9D5-B7D3-4E5D-BB7A-2B7DF1BD7B5C}" type="presParOf" srcId="{BF8AB2DA-74C2-479D-975D-5217D84DABFF}" destId="{A01096F0-3C92-49A6-BCDB-051FE90B438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B7D35CC-926A-44DE-AA1C-4324D613C597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1EA5A04D-5F58-4CE4-9F13-C5C02645775B}">
      <dgm:prSet custT="1"/>
      <dgm:spPr/>
      <dgm:t>
        <a:bodyPr/>
        <a:lstStyle/>
        <a:p>
          <a:r>
            <a:rPr lang="en-US" sz="2700" b="1" dirty="0"/>
            <a:t>Work one year full-time for the Cabinet for each year that you are on Scholarship</a:t>
          </a:r>
        </a:p>
      </dgm:t>
    </dgm:pt>
    <dgm:pt modelId="{5257EBCA-B624-4B66-A2D0-09C1E5F38550}" type="parTrans" cxnId="{2B1E4414-FB7B-46CC-AF4E-B368F340813C}">
      <dgm:prSet/>
      <dgm:spPr/>
      <dgm:t>
        <a:bodyPr/>
        <a:lstStyle/>
        <a:p>
          <a:endParaRPr lang="en-US"/>
        </a:p>
      </dgm:t>
    </dgm:pt>
    <dgm:pt modelId="{955067E1-EB25-4F8C-B143-AD10DA182B87}" type="sibTrans" cxnId="{2B1E4414-FB7B-46CC-AF4E-B368F340813C}">
      <dgm:prSet/>
      <dgm:spPr/>
      <dgm:t>
        <a:bodyPr/>
        <a:lstStyle/>
        <a:p>
          <a:endParaRPr lang="en-US"/>
        </a:p>
      </dgm:t>
    </dgm:pt>
    <dgm:pt modelId="{5A849887-4B46-4363-99CD-CFD96FFC2D98}">
      <dgm:prSet custT="1"/>
      <dgm:spPr/>
      <dgm:t>
        <a:bodyPr/>
        <a:lstStyle/>
        <a:p>
          <a:r>
            <a:rPr lang="en-US" sz="2700" b="1" dirty="0"/>
            <a:t>Maintain GPA 2.5 on 4.000 scale</a:t>
          </a:r>
        </a:p>
      </dgm:t>
    </dgm:pt>
    <dgm:pt modelId="{D45DE449-65F2-4FD8-A623-5D0518071C98}" type="parTrans" cxnId="{052BD482-10CF-4283-A72D-CDB3FF0EB08D}">
      <dgm:prSet/>
      <dgm:spPr/>
      <dgm:t>
        <a:bodyPr/>
        <a:lstStyle/>
        <a:p>
          <a:endParaRPr lang="en-US"/>
        </a:p>
      </dgm:t>
    </dgm:pt>
    <dgm:pt modelId="{CB1DB89C-4F45-4C19-81DB-F4733C90FB9C}" type="sibTrans" cxnId="{052BD482-10CF-4283-A72D-CDB3FF0EB08D}">
      <dgm:prSet/>
      <dgm:spPr/>
      <dgm:t>
        <a:bodyPr/>
        <a:lstStyle/>
        <a:p>
          <a:endParaRPr lang="en-US"/>
        </a:p>
      </dgm:t>
    </dgm:pt>
    <dgm:pt modelId="{361EAD47-64E9-4134-89D8-7B85777B6A94}">
      <dgm:prSet custT="1"/>
      <dgm:spPr/>
      <dgm:t>
        <a:bodyPr/>
        <a:lstStyle/>
        <a:p>
          <a:r>
            <a:rPr lang="en-US" sz="2700" b="1" dirty="0"/>
            <a:t>Maintain 12 hours/semester and complete 30 total hours each school year</a:t>
          </a:r>
        </a:p>
      </dgm:t>
    </dgm:pt>
    <dgm:pt modelId="{B6B3EB09-A22C-48DF-97BD-9D9457250B63}" type="parTrans" cxnId="{56BCA2ED-3C1A-48D5-BF99-9459A0E9F9B4}">
      <dgm:prSet/>
      <dgm:spPr/>
      <dgm:t>
        <a:bodyPr/>
        <a:lstStyle/>
        <a:p>
          <a:endParaRPr lang="en-US"/>
        </a:p>
      </dgm:t>
    </dgm:pt>
    <dgm:pt modelId="{0CD83007-6D0C-4433-94C6-0DEF0A39C4DF}" type="sibTrans" cxnId="{56BCA2ED-3C1A-48D5-BF99-9459A0E9F9B4}">
      <dgm:prSet/>
      <dgm:spPr/>
      <dgm:t>
        <a:bodyPr/>
        <a:lstStyle/>
        <a:p>
          <a:endParaRPr lang="en-US"/>
        </a:p>
      </dgm:t>
    </dgm:pt>
    <dgm:pt modelId="{65CE070B-174B-4595-9ADF-752F106681D2}" type="pres">
      <dgm:prSet presAssocID="{FB7D35CC-926A-44DE-AA1C-4324D613C597}" presName="vert0" presStyleCnt="0">
        <dgm:presLayoutVars>
          <dgm:dir/>
          <dgm:animOne val="branch"/>
          <dgm:animLvl val="lvl"/>
        </dgm:presLayoutVars>
      </dgm:prSet>
      <dgm:spPr/>
    </dgm:pt>
    <dgm:pt modelId="{8836AB79-A6E1-4968-88D9-54875542B633}" type="pres">
      <dgm:prSet presAssocID="{1EA5A04D-5F58-4CE4-9F13-C5C02645775B}" presName="thickLine" presStyleLbl="alignNode1" presStyleIdx="0" presStyleCnt="3"/>
      <dgm:spPr/>
    </dgm:pt>
    <dgm:pt modelId="{433BB6E0-051E-465B-AF38-1E1BD2C49AF0}" type="pres">
      <dgm:prSet presAssocID="{1EA5A04D-5F58-4CE4-9F13-C5C02645775B}" presName="horz1" presStyleCnt="0"/>
      <dgm:spPr/>
    </dgm:pt>
    <dgm:pt modelId="{737C9C6E-69C6-4746-956E-79E82BFDA228}" type="pres">
      <dgm:prSet presAssocID="{1EA5A04D-5F58-4CE4-9F13-C5C02645775B}" presName="tx1" presStyleLbl="revTx" presStyleIdx="0" presStyleCnt="3"/>
      <dgm:spPr/>
    </dgm:pt>
    <dgm:pt modelId="{A4B5532E-8C77-4310-9876-49E67C945168}" type="pres">
      <dgm:prSet presAssocID="{1EA5A04D-5F58-4CE4-9F13-C5C02645775B}" presName="vert1" presStyleCnt="0"/>
      <dgm:spPr/>
    </dgm:pt>
    <dgm:pt modelId="{83641986-EF28-4F79-A767-8989FB994026}" type="pres">
      <dgm:prSet presAssocID="{5A849887-4B46-4363-99CD-CFD96FFC2D98}" presName="thickLine" presStyleLbl="alignNode1" presStyleIdx="1" presStyleCnt="3"/>
      <dgm:spPr/>
    </dgm:pt>
    <dgm:pt modelId="{6FE5A8DD-A8A3-47FE-8B43-5D35C0B004FA}" type="pres">
      <dgm:prSet presAssocID="{5A849887-4B46-4363-99CD-CFD96FFC2D98}" presName="horz1" presStyleCnt="0"/>
      <dgm:spPr/>
    </dgm:pt>
    <dgm:pt modelId="{1F256C98-D174-4FA6-A503-32E6E9612C7D}" type="pres">
      <dgm:prSet presAssocID="{5A849887-4B46-4363-99CD-CFD96FFC2D98}" presName="tx1" presStyleLbl="revTx" presStyleIdx="1" presStyleCnt="3"/>
      <dgm:spPr/>
    </dgm:pt>
    <dgm:pt modelId="{4FBF0E2E-0D3B-4918-882C-7A82BE3E3577}" type="pres">
      <dgm:prSet presAssocID="{5A849887-4B46-4363-99CD-CFD96FFC2D98}" presName="vert1" presStyleCnt="0"/>
      <dgm:spPr/>
    </dgm:pt>
    <dgm:pt modelId="{6768A574-6622-47F3-9948-FFF375739257}" type="pres">
      <dgm:prSet presAssocID="{361EAD47-64E9-4134-89D8-7B85777B6A94}" presName="thickLine" presStyleLbl="alignNode1" presStyleIdx="2" presStyleCnt="3"/>
      <dgm:spPr/>
    </dgm:pt>
    <dgm:pt modelId="{33BFE58E-8015-4A70-A3E0-A6061948A4F4}" type="pres">
      <dgm:prSet presAssocID="{361EAD47-64E9-4134-89D8-7B85777B6A94}" presName="horz1" presStyleCnt="0"/>
      <dgm:spPr/>
    </dgm:pt>
    <dgm:pt modelId="{13D558CC-7C8C-4854-A143-8924C8361148}" type="pres">
      <dgm:prSet presAssocID="{361EAD47-64E9-4134-89D8-7B85777B6A94}" presName="tx1" presStyleLbl="revTx" presStyleIdx="2" presStyleCnt="3"/>
      <dgm:spPr/>
    </dgm:pt>
    <dgm:pt modelId="{DC25EE76-28C1-45FF-B5AB-DA8BA386E45C}" type="pres">
      <dgm:prSet presAssocID="{361EAD47-64E9-4134-89D8-7B85777B6A94}" presName="vert1" presStyleCnt="0"/>
      <dgm:spPr/>
    </dgm:pt>
  </dgm:ptLst>
  <dgm:cxnLst>
    <dgm:cxn modelId="{84832F04-8ACC-41A4-9184-D18EC10D907C}" type="presOf" srcId="{FB7D35CC-926A-44DE-AA1C-4324D613C597}" destId="{65CE070B-174B-4595-9ADF-752F106681D2}" srcOrd="0" destOrd="0" presId="urn:microsoft.com/office/officeart/2008/layout/LinedList"/>
    <dgm:cxn modelId="{2B1E4414-FB7B-46CC-AF4E-B368F340813C}" srcId="{FB7D35CC-926A-44DE-AA1C-4324D613C597}" destId="{1EA5A04D-5F58-4CE4-9F13-C5C02645775B}" srcOrd="0" destOrd="0" parTransId="{5257EBCA-B624-4B66-A2D0-09C1E5F38550}" sibTransId="{955067E1-EB25-4F8C-B143-AD10DA182B87}"/>
    <dgm:cxn modelId="{D4C3CC14-50AC-4F97-B832-C52E547E1C7C}" type="presOf" srcId="{361EAD47-64E9-4134-89D8-7B85777B6A94}" destId="{13D558CC-7C8C-4854-A143-8924C8361148}" srcOrd="0" destOrd="0" presId="urn:microsoft.com/office/officeart/2008/layout/LinedList"/>
    <dgm:cxn modelId="{052BD482-10CF-4283-A72D-CDB3FF0EB08D}" srcId="{FB7D35CC-926A-44DE-AA1C-4324D613C597}" destId="{5A849887-4B46-4363-99CD-CFD96FFC2D98}" srcOrd="1" destOrd="0" parTransId="{D45DE449-65F2-4FD8-A623-5D0518071C98}" sibTransId="{CB1DB89C-4F45-4C19-81DB-F4733C90FB9C}"/>
    <dgm:cxn modelId="{1BBFE09B-F20C-42A6-8A81-2DEEEE3C1058}" type="presOf" srcId="{1EA5A04D-5F58-4CE4-9F13-C5C02645775B}" destId="{737C9C6E-69C6-4746-956E-79E82BFDA228}" srcOrd="0" destOrd="0" presId="urn:microsoft.com/office/officeart/2008/layout/LinedList"/>
    <dgm:cxn modelId="{C469C6DE-AF21-4BCC-B4D3-E73AE53B9604}" type="presOf" srcId="{5A849887-4B46-4363-99CD-CFD96FFC2D98}" destId="{1F256C98-D174-4FA6-A503-32E6E9612C7D}" srcOrd="0" destOrd="0" presId="urn:microsoft.com/office/officeart/2008/layout/LinedList"/>
    <dgm:cxn modelId="{56BCA2ED-3C1A-48D5-BF99-9459A0E9F9B4}" srcId="{FB7D35CC-926A-44DE-AA1C-4324D613C597}" destId="{361EAD47-64E9-4134-89D8-7B85777B6A94}" srcOrd="2" destOrd="0" parTransId="{B6B3EB09-A22C-48DF-97BD-9D9457250B63}" sibTransId="{0CD83007-6D0C-4433-94C6-0DEF0A39C4DF}"/>
    <dgm:cxn modelId="{7BAF2E86-5840-42D8-85AB-EF1EEC98204F}" type="presParOf" srcId="{65CE070B-174B-4595-9ADF-752F106681D2}" destId="{8836AB79-A6E1-4968-88D9-54875542B633}" srcOrd="0" destOrd="0" presId="urn:microsoft.com/office/officeart/2008/layout/LinedList"/>
    <dgm:cxn modelId="{BEFD0736-4CAE-437E-A5A6-F5A670DE4C37}" type="presParOf" srcId="{65CE070B-174B-4595-9ADF-752F106681D2}" destId="{433BB6E0-051E-465B-AF38-1E1BD2C49AF0}" srcOrd="1" destOrd="0" presId="urn:microsoft.com/office/officeart/2008/layout/LinedList"/>
    <dgm:cxn modelId="{95E8FE07-287E-4E5C-BFA6-87CBF02ECCB7}" type="presParOf" srcId="{433BB6E0-051E-465B-AF38-1E1BD2C49AF0}" destId="{737C9C6E-69C6-4746-956E-79E82BFDA228}" srcOrd="0" destOrd="0" presId="urn:microsoft.com/office/officeart/2008/layout/LinedList"/>
    <dgm:cxn modelId="{14310A10-2409-4A0F-AB06-68611E8A0965}" type="presParOf" srcId="{433BB6E0-051E-465B-AF38-1E1BD2C49AF0}" destId="{A4B5532E-8C77-4310-9876-49E67C945168}" srcOrd="1" destOrd="0" presId="urn:microsoft.com/office/officeart/2008/layout/LinedList"/>
    <dgm:cxn modelId="{0A770F8B-8083-4328-9B06-B6B36B537A7D}" type="presParOf" srcId="{65CE070B-174B-4595-9ADF-752F106681D2}" destId="{83641986-EF28-4F79-A767-8989FB994026}" srcOrd="2" destOrd="0" presId="urn:microsoft.com/office/officeart/2008/layout/LinedList"/>
    <dgm:cxn modelId="{1BE04D08-0AC8-448E-87DF-C627A36EBB3D}" type="presParOf" srcId="{65CE070B-174B-4595-9ADF-752F106681D2}" destId="{6FE5A8DD-A8A3-47FE-8B43-5D35C0B004FA}" srcOrd="3" destOrd="0" presId="urn:microsoft.com/office/officeart/2008/layout/LinedList"/>
    <dgm:cxn modelId="{6A28EFFA-14B8-4774-BDB0-92BAEFF55096}" type="presParOf" srcId="{6FE5A8DD-A8A3-47FE-8B43-5D35C0B004FA}" destId="{1F256C98-D174-4FA6-A503-32E6E9612C7D}" srcOrd="0" destOrd="0" presId="urn:microsoft.com/office/officeart/2008/layout/LinedList"/>
    <dgm:cxn modelId="{3B216FC3-2860-4822-AB61-1F3BFECFEF1A}" type="presParOf" srcId="{6FE5A8DD-A8A3-47FE-8B43-5D35C0B004FA}" destId="{4FBF0E2E-0D3B-4918-882C-7A82BE3E3577}" srcOrd="1" destOrd="0" presId="urn:microsoft.com/office/officeart/2008/layout/LinedList"/>
    <dgm:cxn modelId="{C1F23489-88F0-4054-9DE5-49ECB8628A9F}" type="presParOf" srcId="{65CE070B-174B-4595-9ADF-752F106681D2}" destId="{6768A574-6622-47F3-9948-FFF375739257}" srcOrd="4" destOrd="0" presId="urn:microsoft.com/office/officeart/2008/layout/LinedList"/>
    <dgm:cxn modelId="{A7D99E73-CF2E-4CDC-ABA6-7A3D01E432DD}" type="presParOf" srcId="{65CE070B-174B-4595-9ADF-752F106681D2}" destId="{33BFE58E-8015-4A70-A3E0-A6061948A4F4}" srcOrd="5" destOrd="0" presId="urn:microsoft.com/office/officeart/2008/layout/LinedList"/>
    <dgm:cxn modelId="{8E739C00-A314-4D09-986A-2B7DD36D9511}" type="presParOf" srcId="{33BFE58E-8015-4A70-A3E0-A6061948A4F4}" destId="{13D558CC-7C8C-4854-A143-8924C8361148}" srcOrd="0" destOrd="0" presId="urn:microsoft.com/office/officeart/2008/layout/LinedList"/>
    <dgm:cxn modelId="{3DDB947D-D791-49DD-BC7D-B5ECC95BEDEA}" type="presParOf" srcId="{33BFE58E-8015-4A70-A3E0-A6061948A4F4}" destId="{DC25EE76-28C1-45FF-B5AB-DA8BA386E45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32EC3FC-31B1-40D1-B9FA-2E8E3609492F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DCD5167-16BE-4CC6-B490-CD54DF5B3D06}">
      <dgm:prSet custT="1"/>
      <dgm:spPr/>
      <dgm:t>
        <a:bodyPr/>
        <a:lstStyle/>
        <a:p>
          <a:r>
            <a:rPr lang="en-US" sz="1400" b="1" dirty="0"/>
            <a:t>Fill out an application</a:t>
          </a:r>
          <a:endParaRPr lang="en-US" sz="1400" dirty="0"/>
        </a:p>
      </dgm:t>
    </dgm:pt>
    <dgm:pt modelId="{DB0475B0-C7F4-478E-B5CF-2708AE62AF7E}" type="parTrans" cxnId="{413CE1E9-6BFC-405E-B828-301BEBC9FB06}">
      <dgm:prSet/>
      <dgm:spPr/>
      <dgm:t>
        <a:bodyPr/>
        <a:lstStyle/>
        <a:p>
          <a:endParaRPr lang="en-US"/>
        </a:p>
      </dgm:t>
    </dgm:pt>
    <dgm:pt modelId="{D0109E22-B659-4678-B7FE-20680EAAB434}" type="sibTrans" cxnId="{413CE1E9-6BFC-405E-B828-301BEBC9FB06}">
      <dgm:prSet/>
      <dgm:spPr/>
      <dgm:t>
        <a:bodyPr/>
        <a:lstStyle/>
        <a:p>
          <a:endParaRPr lang="en-US"/>
        </a:p>
      </dgm:t>
    </dgm:pt>
    <dgm:pt modelId="{9CC0D2E6-0607-4B1E-8DB8-71C3EF88C260}">
      <dgm:prSet custT="1"/>
      <dgm:spPr/>
      <dgm:t>
        <a:bodyPr/>
        <a:lstStyle/>
        <a:p>
          <a:r>
            <a:rPr lang="en-US" sz="1400" b="1" dirty="0"/>
            <a:t>Copy of transcript</a:t>
          </a:r>
          <a:endParaRPr lang="en-US" sz="1400" dirty="0"/>
        </a:p>
      </dgm:t>
    </dgm:pt>
    <dgm:pt modelId="{9A23ED18-D56A-4379-8685-E71FF7945CF2}" type="parTrans" cxnId="{9CE282A1-F356-4F8B-BB82-63D3B029F3E4}">
      <dgm:prSet/>
      <dgm:spPr/>
      <dgm:t>
        <a:bodyPr/>
        <a:lstStyle/>
        <a:p>
          <a:endParaRPr lang="en-US"/>
        </a:p>
      </dgm:t>
    </dgm:pt>
    <dgm:pt modelId="{80824EFB-94AF-492B-8A16-079586FCDE3D}" type="sibTrans" cxnId="{9CE282A1-F356-4F8B-BB82-63D3B029F3E4}">
      <dgm:prSet/>
      <dgm:spPr/>
      <dgm:t>
        <a:bodyPr/>
        <a:lstStyle/>
        <a:p>
          <a:endParaRPr lang="en-US"/>
        </a:p>
      </dgm:t>
    </dgm:pt>
    <dgm:pt modelId="{096D1134-5A7E-4D8D-9B66-8988B68114F7}">
      <dgm:prSet custT="1"/>
      <dgm:spPr/>
      <dgm:t>
        <a:bodyPr/>
        <a:lstStyle/>
        <a:p>
          <a:r>
            <a:rPr lang="en-US" sz="1400" b="1" dirty="0"/>
            <a:t>Copy of official ACT score report</a:t>
          </a:r>
          <a:endParaRPr lang="en-US" sz="1400" dirty="0"/>
        </a:p>
      </dgm:t>
    </dgm:pt>
    <dgm:pt modelId="{CBCEFA84-D0B8-4C70-9401-8AB1F7D3ACFE}" type="parTrans" cxnId="{5F5CF1DD-27E3-44F9-A0EB-5D524A10F775}">
      <dgm:prSet/>
      <dgm:spPr/>
      <dgm:t>
        <a:bodyPr/>
        <a:lstStyle/>
        <a:p>
          <a:endParaRPr lang="en-US"/>
        </a:p>
      </dgm:t>
    </dgm:pt>
    <dgm:pt modelId="{36192909-8E68-4127-8A86-EFFAA55FD047}" type="sibTrans" cxnId="{5F5CF1DD-27E3-44F9-A0EB-5D524A10F775}">
      <dgm:prSet/>
      <dgm:spPr/>
      <dgm:t>
        <a:bodyPr/>
        <a:lstStyle/>
        <a:p>
          <a:endParaRPr lang="en-US"/>
        </a:p>
      </dgm:t>
    </dgm:pt>
    <dgm:pt modelId="{3FDA4253-10BA-4297-8704-7294E377A3A9}">
      <dgm:prSet custT="1"/>
      <dgm:spPr/>
      <dgm:t>
        <a:bodyPr/>
        <a:lstStyle/>
        <a:p>
          <a:r>
            <a:rPr lang="en-US" sz="1400" b="1" dirty="0"/>
            <a:t>2 letters of recommendation 1) Counselor or Principal; 2) Math teacher</a:t>
          </a:r>
          <a:endParaRPr lang="en-US" sz="1400" dirty="0"/>
        </a:p>
      </dgm:t>
    </dgm:pt>
    <dgm:pt modelId="{C9F6F7D1-EE4F-499E-A9A3-00A4BB29C25A}" type="parTrans" cxnId="{4264F871-E985-4FE3-8EF3-0ACD2F09F8B8}">
      <dgm:prSet/>
      <dgm:spPr/>
      <dgm:t>
        <a:bodyPr/>
        <a:lstStyle/>
        <a:p>
          <a:endParaRPr lang="en-US"/>
        </a:p>
      </dgm:t>
    </dgm:pt>
    <dgm:pt modelId="{9BE11E2B-2C1C-4B73-9A9D-307333D24A4A}" type="sibTrans" cxnId="{4264F871-E985-4FE3-8EF3-0ACD2F09F8B8}">
      <dgm:prSet/>
      <dgm:spPr/>
      <dgm:t>
        <a:bodyPr/>
        <a:lstStyle/>
        <a:p>
          <a:endParaRPr lang="en-US"/>
        </a:p>
      </dgm:t>
    </dgm:pt>
    <dgm:pt modelId="{B2707D59-A0D3-4CDF-A77E-68586E44B42B}">
      <dgm:prSet custT="1"/>
      <dgm:spPr/>
      <dgm:t>
        <a:bodyPr/>
        <a:lstStyle/>
        <a:p>
          <a:r>
            <a:rPr lang="en-US" sz="1400" b="1" dirty="0"/>
            <a:t>Submit application</a:t>
          </a:r>
          <a:endParaRPr lang="en-US" sz="1400" dirty="0"/>
        </a:p>
      </dgm:t>
    </dgm:pt>
    <dgm:pt modelId="{9053AAD8-8371-4B8B-8D3C-6CE0CA2EFE46}" type="parTrans" cxnId="{F98782D2-A0DD-4830-9447-DCDAE18ABA2F}">
      <dgm:prSet/>
      <dgm:spPr/>
      <dgm:t>
        <a:bodyPr/>
        <a:lstStyle/>
        <a:p>
          <a:endParaRPr lang="en-US"/>
        </a:p>
      </dgm:t>
    </dgm:pt>
    <dgm:pt modelId="{D208C2C6-B781-4DFA-8208-DEB43273EA48}" type="sibTrans" cxnId="{F98782D2-A0DD-4830-9447-DCDAE18ABA2F}">
      <dgm:prSet/>
      <dgm:spPr/>
      <dgm:t>
        <a:bodyPr/>
        <a:lstStyle/>
        <a:p>
          <a:endParaRPr lang="en-US"/>
        </a:p>
      </dgm:t>
    </dgm:pt>
    <dgm:pt modelId="{3C4E4D82-2BDE-4AB8-A092-F5E7DCA4F294}">
      <dgm:prSet custT="1"/>
      <dgm:spPr/>
      <dgm:t>
        <a:bodyPr/>
        <a:lstStyle/>
        <a:p>
          <a:r>
            <a:rPr lang="en-US" sz="1400" b="1" dirty="0"/>
            <a:t>*You must apply separately to University</a:t>
          </a:r>
          <a:endParaRPr lang="en-US" sz="1400" dirty="0"/>
        </a:p>
      </dgm:t>
    </dgm:pt>
    <dgm:pt modelId="{79C0A82D-CE92-43BC-9FA0-8941B2A57550}" type="parTrans" cxnId="{7DB72CB4-4F31-44D8-8324-87DBE6D9EBB5}">
      <dgm:prSet/>
      <dgm:spPr/>
      <dgm:t>
        <a:bodyPr/>
        <a:lstStyle/>
        <a:p>
          <a:endParaRPr lang="en-US"/>
        </a:p>
      </dgm:t>
    </dgm:pt>
    <dgm:pt modelId="{BE64A568-8518-4858-8580-E75DF6E7ABAD}" type="sibTrans" cxnId="{7DB72CB4-4F31-44D8-8324-87DBE6D9EBB5}">
      <dgm:prSet/>
      <dgm:spPr/>
      <dgm:t>
        <a:bodyPr/>
        <a:lstStyle/>
        <a:p>
          <a:endParaRPr lang="en-US"/>
        </a:p>
      </dgm:t>
    </dgm:pt>
    <dgm:pt modelId="{F2E20C49-4814-48AC-908F-A416D5D7ED6F}" type="pres">
      <dgm:prSet presAssocID="{232EC3FC-31B1-40D1-B9FA-2E8E3609492F}" presName="diagram" presStyleCnt="0">
        <dgm:presLayoutVars>
          <dgm:dir/>
          <dgm:resizeHandles val="exact"/>
        </dgm:presLayoutVars>
      </dgm:prSet>
      <dgm:spPr/>
    </dgm:pt>
    <dgm:pt modelId="{1C9B6A3E-5B00-4D88-B637-0C1372BEE329}" type="pres">
      <dgm:prSet presAssocID="{6DCD5167-16BE-4CC6-B490-CD54DF5B3D06}" presName="node" presStyleLbl="node1" presStyleIdx="0" presStyleCnt="6">
        <dgm:presLayoutVars>
          <dgm:bulletEnabled val="1"/>
        </dgm:presLayoutVars>
      </dgm:prSet>
      <dgm:spPr/>
    </dgm:pt>
    <dgm:pt modelId="{ED9E17B2-2582-4C6A-A3E7-7186F935BCD0}" type="pres">
      <dgm:prSet presAssocID="{D0109E22-B659-4678-B7FE-20680EAAB434}" presName="sibTrans" presStyleLbl="sibTrans2D1" presStyleIdx="0" presStyleCnt="5"/>
      <dgm:spPr/>
    </dgm:pt>
    <dgm:pt modelId="{3A746380-845C-45C7-98E2-95205F0A3EAF}" type="pres">
      <dgm:prSet presAssocID="{D0109E22-B659-4678-B7FE-20680EAAB434}" presName="connectorText" presStyleLbl="sibTrans2D1" presStyleIdx="0" presStyleCnt="5"/>
      <dgm:spPr/>
    </dgm:pt>
    <dgm:pt modelId="{41AFA28D-50A0-420B-8B29-189164DDBDE3}" type="pres">
      <dgm:prSet presAssocID="{9CC0D2E6-0607-4B1E-8DB8-71C3EF88C260}" presName="node" presStyleLbl="node1" presStyleIdx="1" presStyleCnt="6">
        <dgm:presLayoutVars>
          <dgm:bulletEnabled val="1"/>
        </dgm:presLayoutVars>
      </dgm:prSet>
      <dgm:spPr/>
    </dgm:pt>
    <dgm:pt modelId="{3AF78D8E-C0FE-4582-8683-ECDB952B3C2C}" type="pres">
      <dgm:prSet presAssocID="{80824EFB-94AF-492B-8A16-079586FCDE3D}" presName="sibTrans" presStyleLbl="sibTrans2D1" presStyleIdx="1" presStyleCnt="5"/>
      <dgm:spPr/>
    </dgm:pt>
    <dgm:pt modelId="{3B09A915-1AC5-4EAF-A76B-FCCD7798CF33}" type="pres">
      <dgm:prSet presAssocID="{80824EFB-94AF-492B-8A16-079586FCDE3D}" presName="connectorText" presStyleLbl="sibTrans2D1" presStyleIdx="1" presStyleCnt="5"/>
      <dgm:spPr/>
    </dgm:pt>
    <dgm:pt modelId="{118A0B57-0269-40DE-A58E-3143DE9C39EF}" type="pres">
      <dgm:prSet presAssocID="{096D1134-5A7E-4D8D-9B66-8988B68114F7}" presName="node" presStyleLbl="node1" presStyleIdx="2" presStyleCnt="6">
        <dgm:presLayoutVars>
          <dgm:bulletEnabled val="1"/>
        </dgm:presLayoutVars>
      </dgm:prSet>
      <dgm:spPr/>
    </dgm:pt>
    <dgm:pt modelId="{41F3B532-02D4-4035-BC68-D58EA91F851D}" type="pres">
      <dgm:prSet presAssocID="{36192909-8E68-4127-8A86-EFFAA55FD047}" presName="sibTrans" presStyleLbl="sibTrans2D1" presStyleIdx="2" presStyleCnt="5"/>
      <dgm:spPr/>
    </dgm:pt>
    <dgm:pt modelId="{720B2B5D-1A26-47AC-8DFF-20BC98E39236}" type="pres">
      <dgm:prSet presAssocID="{36192909-8E68-4127-8A86-EFFAA55FD047}" presName="connectorText" presStyleLbl="sibTrans2D1" presStyleIdx="2" presStyleCnt="5"/>
      <dgm:spPr/>
    </dgm:pt>
    <dgm:pt modelId="{6DA41F30-A60F-4A88-B445-EDE1587CA62A}" type="pres">
      <dgm:prSet presAssocID="{3FDA4253-10BA-4297-8704-7294E377A3A9}" presName="node" presStyleLbl="node1" presStyleIdx="3" presStyleCnt="6">
        <dgm:presLayoutVars>
          <dgm:bulletEnabled val="1"/>
        </dgm:presLayoutVars>
      </dgm:prSet>
      <dgm:spPr/>
    </dgm:pt>
    <dgm:pt modelId="{A6A3C152-BA70-48D9-951C-F16BE7F32570}" type="pres">
      <dgm:prSet presAssocID="{9BE11E2B-2C1C-4B73-9A9D-307333D24A4A}" presName="sibTrans" presStyleLbl="sibTrans2D1" presStyleIdx="3" presStyleCnt="5"/>
      <dgm:spPr/>
    </dgm:pt>
    <dgm:pt modelId="{5BF09176-DD82-482F-BE3C-BBF0214840CD}" type="pres">
      <dgm:prSet presAssocID="{9BE11E2B-2C1C-4B73-9A9D-307333D24A4A}" presName="connectorText" presStyleLbl="sibTrans2D1" presStyleIdx="3" presStyleCnt="5"/>
      <dgm:spPr/>
    </dgm:pt>
    <dgm:pt modelId="{619CCAC9-4A36-4DB7-9855-97184036C780}" type="pres">
      <dgm:prSet presAssocID="{B2707D59-A0D3-4CDF-A77E-68586E44B42B}" presName="node" presStyleLbl="node1" presStyleIdx="4" presStyleCnt="6">
        <dgm:presLayoutVars>
          <dgm:bulletEnabled val="1"/>
        </dgm:presLayoutVars>
      </dgm:prSet>
      <dgm:spPr/>
    </dgm:pt>
    <dgm:pt modelId="{C0C0C538-A1C0-4B5A-B808-409630ACC926}" type="pres">
      <dgm:prSet presAssocID="{D208C2C6-B781-4DFA-8208-DEB43273EA48}" presName="sibTrans" presStyleLbl="sibTrans2D1" presStyleIdx="4" presStyleCnt="5"/>
      <dgm:spPr/>
    </dgm:pt>
    <dgm:pt modelId="{D5435E17-39F9-47B1-AAE1-B129BBA3FC90}" type="pres">
      <dgm:prSet presAssocID="{D208C2C6-B781-4DFA-8208-DEB43273EA48}" presName="connectorText" presStyleLbl="sibTrans2D1" presStyleIdx="4" presStyleCnt="5"/>
      <dgm:spPr/>
    </dgm:pt>
    <dgm:pt modelId="{CCDBC39D-B8AB-4447-9DCD-7B101C1ABB73}" type="pres">
      <dgm:prSet presAssocID="{3C4E4D82-2BDE-4AB8-A092-F5E7DCA4F294}" presName="node" presStyleLbl="node1" presStyleIdx="5" presStyleCnt="6">
        <dgm:presLayoutVars>
          <dgm:bulletEnabled val="1"/>
        </dgm:presLayoutVars>
      </dgm:prSet>
      <dgm:spPr/>
    </dgm:pt>
  </dgm:ptLst>
  <dgm:cxnLst>
    <dgm:cxn modelId="{D089D31D-8495-4F52-A642-122D797123E4}" type="presOf" srcId="{6DCD5167-16BE-4CC6-B490-CD54DF5B3D06}" destId="{1C9B6A3E-5B00-4D88-B637-0C1372BEE329}" srcOrd="0" destOrd="0" presId="urn:microsoft.com/office/officeart/2005/8/layout/process5"/>
    <dgm:cxn modelId="{85FB2D1E-4155-4EAA-BF8E-4C85983F7119}" type="presOf" srcId="{9BE11E2B-2C1C-4B73-9A9D-307333D24A4A}" destId="{5BF09176-DD82-482F-BE3C-BBF0214840CD}" srcOrd="1" destOrd="0" presId="urn:microsoft.com/office/officeart/2005/8/layout/process5"/>
    <dgm:cxn modelId="{C1E6C42D-9443-44E9-AA93-74457AB5FB60}" type="presOf" srcId="{D0109E22-B659-4678-B7FE-20680EAAB434}" destId="{ED9E17B2-2582-4C6A-A3E7-7186F935BCD0}" srcOrd="0" destOrd="0" presId="urn:microsoft.com/office/officeart/2005/8/layout/process5"/>
    <dgm:cxn modelId="{5926D347-C20A-4258-B5BF-FB4423A0A216}" type="presOf" srcId="{232EC3FC-31B1-40D1-B9FA-2E8E3609492F}" destId="{F2E20C49-4814-48AC-908F-A416D5D7ED6F}" srcOrd="0" destOrd="0" presId="urn:microsoft.com/office/officeart/2005/8/layout/process5"/>
    <dgm:cxn modelId="{4264F871-E985-4FE3-8EF3-0ACD2F09F8B8}" srcId="{232EC3FC-31B1-40D1-B9FA-2E8E3609492F}" destId="{3FDA4253-10BA-4297-8704-7294E377A3A9}" srcOrd="3" destOrd="0" parTransId="{C9F6F7D1-EE4F-499E-A9A3-00A4BB29C25A}" sibTransId="{9BE11E2B-2C1C-4B73-9A9D-307333D24A4A}"/>
    <dgm:cxn modelId="{F1FC108A-F9E0-4223-8D82-B9EB6F2B9EC7}" type="presOf" srcId="{096D1134-5A7E-4D8D-9B66-8988B68114F7}" destId="{118A0B57-0269-40DE-A58E-3143DE9C39EF}" srcOrd="0" destOrd="0" presId="urn:microsoft.com/office/officeart/2005/8/layout/process5"/>
    <dgm:cxn modelId="{16C5B39C-6A1A-46AF-A5DF-F2A14EAFDC63}" type="presOf" srcId="{D208C2C6-B781-4DFA-8208-DEB43273EA48}" destId="{C0C0C538-A1C0-4B5A-B808-409630ACC926}" srcOrd="0" destOrd="0" presId="urn:microsoft.com/office/officeart/2005/8/layout/process5"/>
    <dgm:cxn modelId="{9CE282A1-F356-4F8B-BB82-63D3B029F3E4}" srcId="{232EC3FC-31B1-40D1-B9FA-2E8E3609492F}" destId="{9CC0D2E6-0607-4B1E-8DB8-71C3EF88C260}" srcOrd="1" destOrd="0" parTransId="{9A23ED18-D56A-4379-8685-E71FF7945CF2}" sibTransId="{80824EFB-94AF-492B-8A16-079586FCDE3D}"/>
    <dgm:cxn modelId="{3EF33AB0-4E6D-4977-96A1-268F4F9F1596}" type="presOf" srcId="{9CC0D2E6-0607-4B1E-8DB8-71C3EF88C260}" destId="{41AFA28D-50A0-420B-8B29-189164DDBDE3}" srcOrd="0" destOrd="0" presId="urn:microsoft.com/office/officeart/2005/8/layout/process5"/>
    <dgm:cxn modelId="{8E01A7B0-E08A-4ACB-A856-3245185765A7}" type="presOf" srcId="{D0109E22-B659-4678-B7FE-20680EAAB434}" destId="{3A746380-845C-45C7-98E2-95205F0A3EAF}" srcOrd="1" destOrd="0" presId="urn:microsoft.com/office/officeart/2005/8/layout/process5"/>
    <dgm:cxn modelId="{7DB72CB4-4F31-44D8-8324-87DBE6D9EBB5}" srcId="{232EC3FC-31B1-40D1-B9FA-2E8E3609492F}" destId="{3C4E4D82-2BDE-4AB8-A092-F5E7DCA4F294}" srcOrd="5" destOrd="0" parTransId="{79C0A82D-CE92-43BC-9FA0-8941B2A57550}" sibTransId="{BE64A568-8518-4858-8580-E75DF6E7ABAD}"/>
    <dgm:cxn modelId="{750370BB-5B48-467E-A760-2285AF7A5DFA}" type="presOf" srcId="{9BE11E2B-2C1C-4B73-9A9D-307333D24A4A}" destId="{A6A3C152-BA70-48D9-951C-F16BE7F32570}" srcOrd="0" destOrd="0" presId="urn:microsoft.com/office/officeart/2005/8/layout/process5"/>
    <dgm:cxn modelId="{2628E4BE-B835-4063-995B-2A901259C660}" type="presOf" srcId="{36192909-8E68-4127-8A86-EFFAA55FD047}" destId="{720B2B5D-1A26-47AC-8DFF-20BC98E39236}" srcOrd="1" destOrd="0" presId="urn:microsoft.com/office/officeart/2005/8/layout/process5"/>
    <dgm:cxn modelId="{DDEC5FC1-17D5-4F3D-892F-6C57A9051B92}" type="presOf" srcId="{3FDA4253-10BA-4297-8704-7294E377A3A9}" destId="{6DA41F30-A60F-4A88-B445-EDE1587CA62A}" srcOrd="0" destOrd="0" presId="urn:microsoft.com/office/officeart/2005/8/layout/process5"/>
    <dgm:cxn modelId="{1F080EC3-284D-48A5-AD96-10C520A0F966}" type="presOf" srcId="{3C4E4D82-2BDE-4AB8-A092-F5E7DCA4F294}" destId="{CCDBC39D-B8AB-4447-9DCD-7B101C1ABB73}" srcOrd="0" destOrd="0" presId="urn:microsoft.com/office/officeart/2005/8/layout/process5"/>
    <dgm:cxn modelId="{9EFDD6C6-00B5-4CFB-8342-BB07D8C264D0}" type="presOf" srcId="{36192909-8E68-4127-8A86-EFFAA55FD047}" destId="{41F3B532-02D4-4035-BC68-D58EA91F851D}" srcOrd="0" destOrd="0" presId="urn:microsoft.com/office/officeart/2005/8/layout/process5"/>
    <dgm:cxn modelId="{F98782D2-A0DD-4830-9447-DCDAE18ABA2F}" srcId="{232EC3FC-31B1-40D1-B9FA-2E8E3609492F}" destId="{B2707D59-A0D3-4CDF-A77E-68586E44B42B}" srcOrd="4" destOrd="0" parTransId="{9053AAD8-8371-4B8B-8D3C-6CE0CA2EFE46}" sibTransId="{D208C2C6-B781-4DFA-8208-DEB43273EA48}"/>
    <dgm:cxn modelId="{5F5CF1DD-27E3-44F9-A0EB-5D524A10F775}" srcId="{232EC3FC-31B1-40D1-B9FA-2E8E3609492F}" destId="{096D1134-5A7E-4D8D-9B66-8988B68114F7}" srcOrd="2" destOrd="0" parTransId="{CBCEFA84-D0B8-4C70-9401-8AB1F7D3ACFE}" sibTransId="{36192909-8E68-4127-8A86-EFFAA55FD047}"/>
    <dgm:cxn modelId="{29C697E3-EC04-4CE7-97DD-F61F3C07A5B4}" type="presOf" srcId="{D208C2C6-B781-4DFA-8208-DEB43273EA48}" destId="{D5435E17-39F9-47B1-AAE1-B129BBA3FC90}" srcOrd="1" destOrd="0" presId="urn:microsoft.com/office/officeart/2005/8/layout/process5"/>
    <dgm:cxn modelId="{413CE1E9-6BFC-405E-B828-301BEBC9FB06}" srcId="{232EC3FC-31B1-40D1-B9FA-2E8E3609492F}" destId="{6DCD5167-16BE-4CC6-B490-CD54DF5B3D06}" srcOrd="0" destOrd="0" parTransId="{DB0475B0-C7F4-478E-B5CF-2708AE62AF7E}" sibTransId="{D0109E22-B659-4678-B7FE-20680EAAB434}"/>
    <dgm:cxn modelId="{845573EC-DFB0-4F9D-83A6-4684AF492595}" type="presOf" srcId="{80824EFB-94AF-492B-8A16-079586FCDE3D}" destId="{3B09A915-1AC5-4EAF-A76B-FCCD7798CF33}" srcOrd="1" destOrd="0" presId="urn:microsoft.com/office/officeart/2005/8/layout/process5"/>
    <dgm:cxn modelId="{24A885EC-A204-458C-91D8-8D43BFF48CB9}" type="presOf" srcId="{B2707D59-A0D3-4CDF-A77E-68586E44B42B}" destId="{619CCAC9-4A36-4DB7-9855-97184036C780}" srcOrd="0" destOrd="0" presId="urn:microsoft.com/office/officeart/2005/8/layout/process5"/>
    <dgm:cxn modelId="{0E0A5EED-C7F3-45FA-93EC-429B84E7FF59}" type="presOf" srcId="{80824EFB-94AF-492B-8A16-079586FCDE3D}" destId="{3AF78D8E-C0FE-4582-8683-ECDB952B3C2C}" srcOrd="0" destOrd="0" presId="urn:microsoft.com/office/officeart/2005/8/layout/process5"/>
    <dgm:cxn modelId="{54D4A7AE-FBAC-4D45-B2BB-9943B4058BE8}" type="presParOf" srcId="{F2E20C49-4814-48AC-908F-A416D5D7ED6F}" destId="{1C9B6A3E-5B00-4D88-B637-0C1372BEE329}" srcOrd="0" destOrd="0" presId="urn:microsoft.com/office/officeart/2005/8/layout/process5"/>
    <dgm:cxn modelId="{73D6649A-4684-47B2-B2E4-DCC37A516B1D}" type="presParOf" srcId="{F2E20C49-4814-48AC-908F-A416D5D7ED6F}" destId="{ED9E17B2-2582-4C6A-A3E7-7186F935BCD0}" srcOrd="1" destOrd="0" presId="urn:microsoft.com/office/officeart/2005/8/layout/process5"/>
    <dgm:cxn modelId="{B901A9D0-0CA4-40FA-93C2-7399460DE3F0}" type="presParOf" srcId="{ED9E17B2-2582-4C6A-A3E7-7186F935BCD0}" destId="{3A746380-845C-45C7-98E2-95205F0A3EAF}" srcOrd="0" destOrd="0" presId="urn:microsoft.com/office/officeart/2005/8/layout/process5"/>
    <dgm:cxn modelId="{435AB4A3-E572-4AE1-AF5B-75B67835A3D2}" type="presParOf" srcId="{F2E20C49-4814-48AC-908F-A416D5D7ED6F}" destId="{41AFA28D-50A0-420B-8B29-189164DDBDE3}" srcOrd="2" destOrd="0" presId="urn:microsoft.com/office/officeart/2005/8/layout/process5"/>
    <dgm:cxn modelId="{938ADAD5-F371-42E8-9E1F-ABF9B42C149A}" type="presParOf" srcId="{F2E20C49-4814-48AC-908F-A416D5D7ED6F}" destId="{3AF78D8E-C0FE-4582-8683-ECDB952B3C2C}" srcOrd="3" destOrd="0" presId="urn:microsoft.com/office/officeart/2005/8/layout/process5"/>
    <dgm:cxn modelId="{375AB697-167B-49AD-BEC8-F1FC4A7BC8CE}" type="presParOf" srcId="{3AF78D8E-C0FE-4582-8683-ECDB952B3C2C}" destId="{3B09A915-1AC5-4EAF-A76B-FCCD7798CF33}" srcOrd="0" destOrd="0" presId="urn:microsoft.com/office/officeart/2005/8/layout/process5"/>
    <dgm:cxn modelId="{BD2930B1-869B-4A71-A3CD-1F8392BC4342}" type="presParOf" srcId="{F2E20C49-4814-48AC-908F-A416D5D7ED6F}" destId="{118A0B57-0269-40DE-A58E-3143DE9C39EF}" srcOrd="4" destOrd="0" presId="urn:microsoft.com/office/officeart/2005/8/layout/process5"/>
    <dgm:cxn modelId="{31AF68EA-70F1-47D5-B6A6-4C4024CE839D}" type="presParOf" srcId="{F2E20C49-4814-48AC-908F-A416D5D7ED6F}" destId="{41F3B532-02D4-4035-BC68-D58EA91F851D}" srcOrd="5" destOrd="0" presId="urn:microsoft.com/office/officeart/2005/8/layout/process5"/>
    <dgm:cxn modelId="{13F58601-53B3-4A70-8327-29C525A0D539}" type="presParOf" srcId="{41F3B532-02D4-4035-BC68-D58EA91F851D}" destId="{720B2B5D-1A26-47AC-8DFF-20BC98E39236}" srcOrd="0" destOrd="0" presId="urn:microsoft.com/office/officeart/2005/8/layout/process5"/>
    <dgm:cxn modelId="{84396D4E-AF75-4C67-97BC-6E559478BE63}" type="presParOf" srcId="{F2E20C49-4814-48AC-908F-A416D5D7ED6F}" destId="{6DA41F30-A60F-4A88-B445-EDE1587CA62A}" srcOrd="6" destOrd="0" presId="urn:microsoft.com/office/officeart/2005/8/layout/process5"/>
    <dgm:cxn modelId="{94FFF578-8264-48A7-97D8-4003EBF78B46}" type="presParOf" srcId="{F2E20C49-4814-48AC-908F-A416D5D7ED6F}" destId="{A6A3C152-BA70-48D9-951C-F16BE7F32570}" srcOrd="7" destOrd="0" presId="urn:microsoft.com/office/officeart/2005/8/layout/process5"/>
    <dgm:cxn modelId="{DE60ADE0-BD7C-48C3-9FA3-A99A9E06AAF1}" type="presParOf" srcId="{A6A3C152-BA70-48D9-951C-F16BE7F32570}" destId="{5BF09176-DD82-482F-BE3C-BBF0214840CD}" srcOrd="0" destOrd="0" presId="urn:microsoft.com/office/officeart/2005/8/layout/process5"/>
    <dgm:cxn modelId="{3D82FDE6-44AA-4E76-AA38-170B44483B86}" type="presParOf" srcId="{F2E20C49-4814-48AC-908F-A416D5D7ED6F}" destId="{619CCAC9-4A36-4DB7-9855-97184036C780}" srcOrd="8" destOrd="0" presId="urn:microsoft.com/office/officeart/2005/8/layout/process5"/>
    <dgm:cxn modelId="{D53DFCC5-E68B-4C0A-A0FE-E94916C4D6E8}" type="presParOf" srcId="{F2E20C49-4814-48AC-908F-A416D5D7ED6F}" destId="{C0C0C538-A1C0-4B5A-B808-409630ACC926}" srcOrd="9" destOrd="0" presId="urn:microsoft.com/office/officeart/2005/8/layout/process5"/>
    <dgm:cxn modelId="{5F936E80-4460-4992-88E6-1016D39E9E2C}" type="presParOf" srcId="{C0C0C538-A1C0-4B5A-B808-409630ACC926}" destId="{D5435E17-39F9-47B1-AAE1-B129BBA3FC90}" srcOrd="0" destOrd="0" presId="urn:microsoft.com/office/officeart/2005/8/layout/process5"/>
    <dgm:cxn modelId="{3B9ADEA1-3124-4DD6-A406-763755A7D404}" type="presParOf" srcId="{F2E20C49-4814-48AC-908F-A416D5D7ED6F}" destId="{CCDBC39D-B8AB-4447-9DCD-7B101C1ABB73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6F2C46-A307-4FEB-8EA3-D5A1E4B16E23}" type="doc">
      <dgm:prSet loTypeId="urn:microsoft.com/office/officeart/2005/8/layout/cycle6" loCatId="relationship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FE7E8AA-4F0C-4311-A4F4-C91DFF44E1B7}" type="pres">
      <dgm:prSet presAssocID="{806F2C46-A307-4FEB-8EA3-D5A1E4B16E23}" presName="cycle" presStyleCnt="0">
        <dgm:presLayoutVars>
          <dgm:dir/>
          <dgm:resizeHandles val="exact"/>
        </dgm:presLayoutVars>
      </dgm:prSet>
      <dgm:spPr/>
    </dgm:pt>
  </dgm:ptLst>
  <dgm:cxnLst>
    <dgm:cxn modelId="{3F0CB43B-7611-489D-B644-5CE968C818BF}" type="presOf" srcId="{806F2C46-A307-4FEB-8EA3-D5A1E4B16E23}" destId="{6FE7E8AA-4F0C-4311-A4F4-C91DFF44E1B7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7F56B9-98A3-4040-AB52-C6B07A991E5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0E3898-9194-4515-832E-0162ABE9C4D7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pPr algn="ctr"/>
          <a:r>
            <a:rPr lang="en-US" dirty="0">
              <a:solidFill>
                <a:schemeClr val="bg1"/>
              </a:solidFill>
            </a:rPr>
            <a:t>Draw plans for roads &amp; Bridges</a:t>
          </a:r>
        </a:p>
      </dgm:t>
    </dgm:pt>
    <dgm:pt modelId="{9555E540-8B46-40E8-91A7-CEE674CD14A7}" type="parTrans" cxnId="{4C20D56F-B987-4B02-B682-DCD522C9D7D1}">
      <dgm:prSet/>
      <dgm:spPr/>
      <dgm:t>
        <a:bodyPr/>
        <a:lstStyle/>
        <a:p>
          <a:endParaRPr lang="en-US"/>
        </a:p>
      </dgm:t>
    </dgm:pt>
    <dgm:pt modelId="{E8DA487B-5941-4812-BDFC-26AE1B9A45AF}" type="sibTrans" cxnId="{4C20D56F-B987-4B02-B682-DCD522C9D7D1}">
      <dgm:prSet/>
      <dgm:spPr/>
      <dgm:t>
        <a:bodyPr/>
        <a:lstStyle/>
        <a:p>
          <a:endParaRPr lang="en-US"/>
        </a:p>
      </dgm:t>
    </dgm:pt>
    <dgm:pt modelId="{F4A1F55A-C005-47D4-A310-E4AD843F7ABF}">
      <dgm:prSet/>
      <dgm:spPr>
        <a:solidFill>
          <a:schemeClr val="bg2">
            <a:lumMod val="25000"/>
            <a:alpha val="50000"/>
          </a:schemeClr>
        </a:solidFill>
      </dgm:spPr>
      <dgm:t>
        <a:bodyPr/>
        <a:lstStyle/>
        <a:p>
          <a:pPr algn="ctr"/>
          <a:r>
            <a:rPr lang="en-US" dirty="0">
              <a:solidFill>
                <a:schemeClr val="bg1"/>
              </a:solidFill>
            </a:rPr>
            <a:t>Think about Traffic, speed and safety</a:t>
          </a:r>
        </a:p>
      </dgm:t>
    </dgm:pt>
    <dgm:pt modelId="{C48AB9AB-DD2E-4B5A-B0EB-705662BDBBDC}" type="parTrans" cxnId="{AC5690AE-3B76-4635-8DA5-CE111BAD315D}">
      <dgm:prSet/>
      <dgm:spPr/>
      <dgm:t>
        <a:bodyPr/>
        <a:lstStyle/>
        <a:p>
          <a:endParaRPr lang="en-US"/>
        </a:p>
      </dgm:t>
    </dgm:pt>
    <dgm:pt modelId="{DF9ED2D8-89C1-4E17-8BBA-EA5077015755}" type="sibTrans" cxnId="{AC5690AE-3B76-4635-8DA5-CE111BAD315D}">
      <dgm:prSet/>
      <dgm:spPr/>
      <dgm:t>
        <a:bodyPr/>
        <a:lstStyle/>
        <a:p>
          <a:endParaRPr lang="en-US"/>
        </a:p>
      </dgm:t>
    </dgm:pt>
    <dgm:pt modelId="{F00B8C7F-96D5-4F76-8EB0-A5C681D2FED2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pPr algn="ctr"/>
          <a:r>
            <a:rPr lang="en-US" dirty="0">
              <a:solidFill>
                <a:schemeClr val="bg1"/>
              </a:solidFill>
            </a:rPr>
            <a:t>Use software for design curve and lanes</a:t>
          </a:r>
        </a:p>
      </dgm:t>
    </dgm:pt>
    <dgm:pt modelId="{C0B799C7-38E9-4FCD-8B72-9BA821071D33}" type="parTrans" cxnId="{941170D0-459C-4AC8-8AA2-313EDE075697}">
      <dgm:prSet/>
      <dgm:spPr/>
      <dgm:t>
        <a:bodyPr/>
        <a:lstStyle/>
        <a:p>
          <a:endParaRPr lang="en-US"/>
        </a:p>
      </dgm:t>
    </dgm:pt>
    <dgm:pt modelId="{18C4CC91-54DD-449D-82AE-1943553CBFAE}" type="sibTrans" cxnId="{941170D0-459C-4AC8-8AA2-313EDE075697}">
      <dgm:prSet/>
      <dgm:spPr/>
      <dgm:t>
        <a:bodyPr/>
        <a:lstStyle/>
        <a:p>
          <a:endParaRPr lang="en-US"/>
        </a:p>
      </dgm:t>
    </dgm:pt>
    <dgm:pt modelId="{F95A0B9D-EF38-41CC-ABD5-44528A6E8A3B}" type="pres">
      <dgm:prSet presAssocID="{7E7F56B9-98A3-4040-AB52-C6B07A991E57}" presName="compositeShape" presStyleCnt="0">
        <dgm:presLayoutVars>
          <dgm:chMax val="7"/>
          <dgm:dir/>
          <dgm:resizeHandles val="exact"/>
        </dgm:presLayoutVars>
      </dgm:prSet>
      <dgm:spPr/>
    </dgm:pt>
    <dgm:pt modelId="{6819637E-75CF-43F5-93E4-52F80AC9191C}" type="pres">
      <dgm:prSet presAssocID="{FC0E3898-9194-4515-832E-0162ABE9C4D7}" presName="circ1" presStyleLbl="vennNode1" presStyleIdx="0" presStyleCnt="3"/>
      <dgm:spPr/>
    </dgm:pt>
    <dgm:pt modelId="{AA2EB350-9EAF-41F8-ACC9-2803FD526EB0}" type="pres">
      <dgm:prSet presAssocID="{FC0E3898-9194-4515-832E-0162ABE9C4D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909D3E9-4371-4249-A689-194560D17C0E}" type="pres">
      <dgm:prSet presAssocID="{F4A1F55A-C005-47D4-A310-E4AD843F7ABF}" presName="circ2" presStyleLbl="vennNode1" presStyleIdx="1" presStyleCnt="3"/>
      <dgm:spPr/>
    </dgm:pt>
    <dgm:pt modelId="{9A294714-0C46-49AE-8BFA-D33E1BD98BAF}" type="pres">
      <dgm:prSet presAssocID="{F4A1F55A-C005-47D4-A310-E4AD843F7AB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64D91A0-FDF2-4E87-BC38-EE665E74FD6C}" type="pres">
      <dgm:prSet presAssocID="{F00B8C7F-96D5-4F76-8EB0-A5C681D2FED2}" presName="circ3" presStyleLbl="vennNode1" presStyleIdx="2" presStyleCnt="3"/>
      <dgm:spPr/>
    </dgm:pt>
    <dgm:pt modelId="{8DD1F346-9236-44FD-9119-3701EDAC8B81}" type="pres">
      <dgm:prSet presAssocID="{F00B8C7F-96D5-4F76-8EB0-A5C681D2FED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AE0401D-870D-48A6-BF0B-9585F6B42FE8}" type="presOf" srcId="{F4A1F55A-C005-47D4-A310-E4AD843F7ABF}" destId="{5909D3E9-4371-4249-A689-194560D17C0E}" srcOrd="0" destOrd="0" presId="urn:microsoft.com/office/officeart/2005/8/layout/venn1"/>
    <dgm:cxn modelId="{C6E8B063-50F3-4134-B68D-EC82BCCB6B66}" type="presOf" srcId="{FC0E3898-9194-4515-832E-0162ABE9C4D7}" destId="{6819637E-75CF-43F5-93E4-52F80AC9191C}" srcOrd="0" destOrd="0" presId="urn:microsoft.com/office/officeart/2005/8/layout/venn1"/>
    <dgm:cxn modelId="{4C20D56F-B987-4B02-B682-DCD522C9D7D1}" srcId="{7E7F56B9-98A3-4040-AB52-C6B07A991E57}" destId="{FC0E3898-9194-4515-832E-0162ABE9C4D7}" srcOrd="0" destOrd="0" parTransId="{9555E540-8B46-40E8-91A7-CEE674CD14A7}" sibTransId="{E8DA487B-5941-4812-BDFC-26AE1B9A45AF}"/>
    <dgm:cxn modelId="{52D1AB52-7A42-4DD2-AE3F-430EC04264B7}" type="presOf" srcId="{F4A1F55A-C005-47D4-A310-E4AD843F7ABF}" destId="{9A294714-0C46-49AE-8BFA-D33E1BD98BAF}" srcOrd="1" destOrd="0" presId="urn:microsoft.com/office/officeart/2005/8/layout/venn1"/>
    <dgm:cxn modelId="{F7814288-C4DD-401A-82C1-64C651B9D5EC}" type="presOf" srcId="{7E7F56B9-98A3-4040-AB52-C6B07A991E57}" destId="{F95A0B9D-EF38-41CC-ABD5-44528A6E8A3B}" srcOrd="0" destOrd="0" presId="urn:microsoft.com/office/officeart/2005/8/layout/venn1"/>
    <dgm:cxn modelId="{0783B595-F682-4858-BA8D-BEAC07F0B9F6}" type="presOf" srcId="{F00B8C7F-96D5-4F76-8EB0-A5C681D2FED2}" destId="{8DD1F346-9236-44FD-9119-3701EDAC8B81}" srcOrd="1" destOrd="0" presId="urn:microsoft.com/office/officeart/2005/8/layout/venn1"/>
    <dgm:cxn modelId="{AC5690AE-3B76-4635-8DA5-CE111BAD315D}" srcId="{7E7F56B9-98A3-4040-AB52-C6B07A991E57}" destId="{F4A1F55A-C005-47D4-A310-E4AD843F7ABF}" srcOrd="1" destOrd="0" parTransId="{C48AB9AB-DD2E-4B5A-B0EB-705662BDBBDC}" sibTransId="{DF9ED2D8-89C1-4E17-8BBA-EA5077015755}"/>
    <dgm:cxn modelId="{F457F7CB-7D69-4A6A-BDA2-E1F267544E62}" type="presOf" srcId="{F00B8C7F-96D5-4F76-8EB0-A5C681D2FED2}" destId="{A64D91A0-FDF2-4E87-BC38-EE665E74FD6C}" srcOrd="0" destOrd="0" presId="urn:microsoft.com/office/officeart/2005/8/layout/venn1"/>
    <dgm:cxn modelId="{941170D0-459C-4AC8-8AA2-313EDE075697}" srcId="{7E7F56B9-98A3-4040-AB52-C6B07A991E57}" destId="{F00B8C7F-96D5-4F76-8EB0-A5C681D2FED2}" srcOrd="2" destOrd="0" parTransId="{C0B799C7-38E9-4FCD-8B72-9BA821071D33}" sibTransId="{18C4CC91-54DD-449D-82AE-1943553CBFAE}"/>
    <dgm:cxn modelId="{A0D2ADE5-3B90-4E77-A839-BF837308C41F}" type="presOf" srcId="{FC0E3898-9194-4515-832E-0162ABE9C4D7}" destId="{AA2EB350-9EAF-41F8-ACC9-2803FD526EB0}" srcOrd="1" destOrd="0" presId="urn:microsoft.com/office/officeart/2005/8/layout/venn1"/>
    <dgm:cxn modelId="{63FBCBBC-B7E1-4B37-A5B5-87E6550FB9F9}" type="presParOf" srcId="{F95A0B9D-EF38-41CC-ABD5-44528A6E8A3B}" destId="{6819637E-75CF-43F5-93E4-52F80AC9191C}" srcOrd="0" destOrd="0" presId="urn:microsoft.com/office/officeart/2005/8/layout/venn1"/>
    <dgm:cxn modelId="{78920E99-2257-408D-B94E-56FEA1E4132A}" type="presParOf" srcId="{F95A0B9D-EF38-41CC-ABD5-44528A6E8A3B}" destId="{AA2EB350-9EAF-41F8-ACC9-2803FD526EB0}" srcOrd="1" destOrd="0" presId="urn:microsoft.com/office/officeart/2005/8/layout/venn1"/>
    <dgm:cxn modelId="{6FDEA785-00EE-44C5-A5E1-CDBF90A913F2}" type="presParOf" srcId="{F95A0B9D-EF38-41CC-ABD5-44528A6E8A3B}" destId="{5909D3E9-4371-4249-A689-194560D17C0E}" srcOrd="2" destOrd="0" presId="urn:microsoft.com/office/officeart/2005/8/layout/venn1"/>
    <dgm:cxn modelId="{822FC603-768F-4CCA-A221-BA85256A301D}" type="presParOf" srcId="{F95A0B9D-EF38-41CC-ABD5-44528A6E8A3B}" destId="{9A294714-0C46-49AE-8BFA-D33E1BD98BAF}" srcOrd="3" destOrd="0" presId="urn:microsoft.com/office/officeart/2005/8/layout/venn1"/>
    <dgm:cxn modelId="{F5C5034F-CC24-4851-B046-66A9E0CCC3D2}" type="presParOf" srcId="{F95A0B9D-EF38-41CC-ABD5-44528A6E8A3B}" destId="{A64D91A0-FDF2-4E87-BC38-EE665E74FD6C}" srcOrd="4" destOrd="0" presId="urn:microsoft.com/office/officeart/2005/8/layout/venn1"/>
    <dgm:cxn modelId="{71EA110A-2189-4E26-8071-463D393CAF80}" type="presParOf" srcId="{F95A0B9D-EF38-41CC-ABD5-44528A6E8A3B}" destId="{8DD1F346-9236-44FD-9119-3701EDAC8B8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A631A1-906D-4C0C-AD32-2514A2295E0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DB4C8F-28C5-4B78-ACB8-D98100CE05DD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Workers And Machines Build the project</a:t>
          </a:r>
        </a:p>
      </dgm:t>
    </dgm:pt>
    <dgm:pt modelId="{DE253F33-A66B-4816-91C8-68F2F08868F0}" type="parTrans" cxnId="{F683D40B-4526-4690-8EFF-4B907D9F4772}">
      <dgm:prSet/>
      <dgm:spPr/>
      <dgm:t>
        <a:bodyPr/>
        <a:lstStyle/>
        <a:p>
          <a:endParaRPr lang="en-US"/>
        </a:p>
      </dgm:t>
    </dgm:pt>
    <dgm:pt modelId="{6CB9766F-6F51-4133-9F94-7EE0415AC349}" type="sibTrans" cxnId="{F683D40B-4526-4690-8EFF-4B907D9F4772}">
      <dgm:prSet/>
      <dgm:spPr/>
      <dgm:t>
        <a:bodyPr/>
        <a:lstStyle/>
        <a:p>
          <a:endParaRPr lang="en-US"/>
        </a:p>
      </dgm:t>
    </dgm:pt>
    <dgm:pt modelId="{6146C954-6EB4-4730-819F-CA5DD77D52A8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Engineers check everything is right</a:t>
          </a:r>
        </a:p>
      </dgm:t>
    </dgm:pt>
    <dgm:pt modelId="{317D578B-3A7B-474A-BD8A-676D230D8D86}" type="parTrans" cxnId="{4AD33014-A043-4BD7-8AD4-7E93D895A627}">
      <dgm:prSet/>
      <dgm:spPr/>
      <dgm:t>
        <a:bodyPr/>
        <a:lstStyle/>
        <a:p>
          <a:endParaRPr lang="en-US"/>
        </a:p>
      </dgm:t>
    </dgm:pt>
    <dgm:pt modelId="{A09E4DE3-7748-421C-8E04-F4A44EA0F814}" type="sibTrans" cxnId="{4AD33014-A043-4BD7-8AD4-7E93D895A627}">
      <dgm:prSet/>
      <dgm:spPr/>
      <dgm:t>
        <a:bodyPr/>
        <a:lstStyle/>
        <a:p>
          <a:endParaRPr lang="en-US"/>
        </a:p>
      </dgm:t>
    </dgm:pt>
    <dgm:pt modelId="{6B0BDBE6-534C-4A8E-A25B-769FD16A514D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Safety rules are followed</a:t>
          </a:r>
        </a:p>
      </dgm:t>
    </dgm:pt>
    <dgm:pt modelId="{D419AD54-1120-4D1E-A866-C48358866F57}" type="parTrans" cxnId="{0EDC1EDD-F5E7-4C13-806A-AD29B4DE5764}">
      <dgm:prSet/>
      <dgm:spPr/>
      <dgm:t>
        <a:bodyPr/>
        <a:lstStyle/>
        <a:p>
          <a:endParaRPr lang="en-US"/>
        </a:p>
      </dgm:t>
    </dgm:pt>
    <dgm:pt modelId="{5CC2000A-60F6-423C-BB0C-E185BD5EE5B8}" type="sibTrans" cxnId="{0EDC1EDD-F5E7-4C13-806A-AD29B4DE5764}">
      <dgm:prSet/>
      <dgm:spPr/>
      <dgm:t>
        <a:bodyPr/>
        <a:lstStyle/>
        <a:p>
          <a:endParaRPr lang="en-US"/>
        </a:p>
      </dgm:t>
    </dgm:pt>
    <dgm:pt modelId="{4D71EF9D-31F7-4E39-A4C8-53227EE1EF59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Step by step, it starts to take shape</a:t>
          </a:r>
        </a:p>
      </dgm:t>
    </dgm:pt>
    <dgm:pt modelId="{2426832B-8600-4934-80CA-9B21370B7040}" type="parTrans" cxnId="{A4161BDD-4D86-4D92-A0BA-9854DB6BD4C6}">
      <dgm:prSet/>
      <dgm:spPr/>
      <dgm:t>
        <a:bodyPr/>
        <a:lstStyle/>
        <a:p>
          <a:endParaRPr lang="en-US"/>
        </a:p>
      </dgm:t>
    </dgm:pt>
    <dgm:pt modelId="{150ACC74-65E6-4868-97F5-019F17DEBB1A}" type="sibTrans" cxnId="{A4161BDD-4D86-4D92-A0BA-9854DB6BD4C6}">
      <dgm:prSet/>
      <dgm:spPr/>
      <dgm:t>
        <a:bodyPr/>
        <a:lstStyle/>
        <a:p>
          <a:endParaRPr lang="en-US"/>
        </a:p>
      </dgm:t>
    </dgm:pt>
    <dgm:pt modelId="{7103267D-4A8B-486D-AC72-5DC9286C06DB}" type="pres">
      <dgm:prSet presAssocID="{C3A631A1-906D-4C0C-AD32-2514A2295E0C}" presName="CompostProcess" presStyleCnt="0">
        <dgm:presLayoutVars>
          <dgm:dir/>
          <dgm:resizeHandles val="exact"/>
        </dgm:presLayoutVars>
      </dgm:prSet>
      <dgm:spPr/>
    </dgm:pt>
    <dgm:pt modelId="{D283C1F0-7F41-4E5F-888F-95F43CD5180C}" type="pres">
      <dgm:prSet presAssocID="{C3A631A1-906D-4C0C-AD32-2514A2295E0C}" presName="arrow" presStyleLbl="bgShp" presStyleIdx="0" presStyleCnt="1"/>
      <dgm:spPr>
        <a:noFill/>
      </dgm:spPr>
    </dgm:pt>
    <dgm:pt modelId="{8F720FE5-F0FA-4D8C-8B34-60AF505EB09F}" type="pres">
      <dgm:prSet presAssocID="{C3A631A1-906D-4C0C-AD32-2514A2295E0C}" presName="linearProcess" presStyleCnt="0"/>
      <dgm:spPr/>
    </dgm:pt>
    <dgm:pt modelId="{6C93F803-B6BB-4F45-8100-1625F27F971D}" type="pres">
      <dgm:prSet presAssocID="{2ADB4C8F-28C5-4B78-ACB8-D98100CE05DD}" presName="textNode" presStyleLbl="node1" presStyleIdx="0" presStyleCnt="4" custScaleY="122607">
        <dgm:presLayoutVars>
          <dgm:bulletEnabled val="1"/>
        </dgm:presLayoutVars>
      </dgm:prSet>
      <dgm:spPr/>
    </dgm:pt>
    <dgm:pt modelId="{9FB8D875-121C-4884-9AE3-4A4E0054390F}" type="pres">
      <dgm:prSet presAssocID="{6CB9766F-6F51-4133-9F94-7EE0415AC349}" presName="sibTrans" presStyleCnt="0"/>
      <dgm:spPr/>
    </dgm:pt>
    <dgm:pt modelId="{890D072D-2C4E-42FA-BBFA-05BE623E4D58}" type="pres">
      <dgm:prSet presAssocID="{6146C954-6EB4-4730-819F-CA5DD77D52A8}" presName="textNode" presStyleLbl="node1" presStyleIdx="1" presStyleCnt="4" custScaleY="122607">
        <dgm:presLayoutVars>
          <dgm:bulletEnabled val="1"/>
        </dgm:presLayoutVars>
      </dgm:prSet>
      <dgm:spPr/>
    </dgm:pt>
    <dgm:pt modelId="{86552420-1A38-4DFF-B842-43A9E8617E23}" type="pres">
      <dgm:prSet presAssocID="{A09E4DE3-7748-421C-8E04-F4A44EA0F814}" presName="sibTrans" presStyleCnt="0"/>
      <dgm:spPr/>
    </dgm:pt>
    <dgm:pt modelId="{D248A649-8928-4491-A7F4-2235CD440B8C}" type="pres">
      <dgm:prSet presAssocID="{6B0BDBE6-534C-4A8E-A25B-769FD16A514D}" presName="textNode" presStyleLbl="node1" presStyleIdx="2" presStyleCnt="4" custScaleY="122607">
        <dgm:presLayoutVars>
          <dgm:bulletEnabled val="1"/>
        </dgm:presLayoutVars>
      </dgm:prSet>
      <dgm:spPr/>
    </dgm:pt>
    <dgm:pt modelId="{67065A20-C387-4F35-AB2F-9AD920AA4D36}" type="pres">
      <dgm:prSet presAssocID="{5CC2000A-60F6-423C-BB0C-E185BD5EE5B8}" presName="sibTrans" presStyleCnt="0"/>
      <dgm:spPr/>
    </dgm:pt>
    <dgm:pt modelId="{6800F991-52D2-45DF-A140-3AAF0AB8EDFE}" type="pres">
      <dgm:prSet presAssocID="{4D71EF9D-31F7-4E39-A4C8-53227EE1EF59}" presName="textNode" presStyleLbl="node1" presStyleIdx="3" presStyleCnt="4" custScaleY="122607">
        <dgm:presLayoutVars>
          <dgm:bulletEnabled val="1"/>
        </dgm:presLayoutVars>
      </dgm:prSet>
      <dgm:spPr/>
    </dgm:pt>
  </dgm:ptLst>
  <dgm:cxnLst>
    <dgm:cxn modelId="{F683D40B-4526-4690-8EFF-4B907D9F4772}" srcId="{C3A631A1-906D-4C0C-AD32-2514A2295E0C}" destId="{2ADB4C8F-28C5-4B78-ACB8-D98100CE05DD}" srcOrd="0" destOrd="0" parTransId="{DE253F33-A66B-4816-91C8-68F2F08868F0}" sibTransId="{6CB9766F-6F51-4133-9F94-7EE0415AC349}"/>
    <dgm:cxn modelId="{AE8F3E0F-FE73-4081-AC01-2ABFA1AEEEC5}" type="presOf" srcId="{6B0BDBE6-534C-4A8E-A25B-769FD16A514D}" destId="{D248A649-8928-4491-A7F4-2235CD440B8C}" srcOrd="0" destOrd="0" presId="urn:microsoft.com/office/officeart/2005/8/layout/hProcess9"/>
    <dgm:cxn modelId="{4AD33014-A043-4BD7-8AD4-7E93D895A627}" srcId="{C3A631A1-906D-4C0C-AD32-2514A2295E0C}" destId="{6146C954-6EB4-4730-819F-CA5DD77D52A8}" srcOrd="1" destOrd="0" parTransId="{317D578B-3A7B-474A-BD8A-676D230D8D86}" sibTransId="{A09E4DE3-7748-421C-8E04-F4A44EA0F814}"/>
    <dgm:cxn modelId="{CAA17C27-44A1-478D-9CF9-5E42E4BFA736}" type="presOf" srcId="{2ADB4C8F-28C5-4B78-ACB8-D98100CE05DD}" destId="{6C93F803-B6BB-4F45-8100-1625F27F971D}" srcOrd="0" destOrd="0" presId="urn:microsoft.com/office/officeart/2005/8/layout/hProcess9"/>
    <dgm:cxn modelId="{17AC4690-98F6-470C-A807-1993D967560C}" type="presOf" srcId="{4D71EF9D-31F7-4E39-A4C8-53227EE1EF59}" destId="{6800F991-52D2-45DF-A140-3AAF0AB8EDFE}" srcOrd="0" destOrd="0" presId="urn:microsoft.com/office/officeart/2005/8/layout/hProcess9"/>
    <dgm:cxn modelId="{78F925C5-CD30-429D-B014-209948DA0EEC}" type="presOf" srcId="{C3A631A1-906D-4C0C-AD32-2514A2295E0C}" destId="{7103267D-4A8B-486D-AC72-5DC9286C06DB}" srcOrd="0" destOrd="0" presId="urn:microsoft.com/office/officeart/2005/8/layout/hProcess9"/>
    <dgm:cxn modelId="{A4161BDD-4D86-4D92-A0BA-9854DB6BD4C6}" srcId="{C3A631A1-906D-4C0C-AD32-2514A2295E0C}" destId="{4D71EF9D-31F7-4E39-A4C8-53227EE1EF59}" srcOrd="3" destOrd="0" parTransId="{2426832B-8600-4934-80CA-9B21370B7040}" sibTransId="{150ACC74-65E6-4868-97F5-019F17DEBB1A}"/>
    <dgm:cxn modelId="{0EDC1EDD-F5E7-4C13-806A-AD29B4DE5764}" srcId="{C3A631A1-906D-4C0C-AD32-2514A2295E0C}" destId="{6B0BDBE6-534C-4A8E-A25B-769FD16A514D}" srcOrd="2" destOrd="0" parTransId="{D419AD54-1120-4D1E-A866-C48358866F57}" sibTransId="{5CC2000A-60F6-423C-BB0C-E185BD5EE5B8}"/>
    <dgm:cxn modelId="{597BA9E8-1725-481F-AA43-66DA7E8194AE}" type="presOf" srcId="{6146C954-6EB4-4730-819F-CA5DD77D52A8}" destId="{890D072D-2C4E-42FA-BBFA-05BE623E4D58}" srcOrd="0" destOrd="0" presId="urn:microsoft.com/office/officeart/2005/8/layout/hProcess9"/>
    <dgm:cxn modelId="{4A33538D-24A3-4B47-A6B5-0163620D1250}" type="presParOf" srcId="{7103267D-4A8B-486D-AC72-5DC9286C06DB}" destId="{D283C1F0-7F41-4E5F-888F-95F43CD5180C}" srcOrd="0" destOrd="0" presId="urn:microsoft.com/office/officeart/2005/8/layout/hProcess9"/>
    <dgm:cxn modelId="{F5CAA21D-1425-4661-89D2-A41DFF5B1985}" type="presParOf" srcId="{7103267D-4A8B-486D-AC72-5DC9286C06DB}" destId="{8F720FE5-F0FA-4D8C-8B34-60AF505EB09F}" srcOrd="1" destOrd="0" presId="urn:microsoft.com/office/officeart/2005/8/layout/hProcess9"/>
    <dgm:cxn modelId="{F10B93E1-1B07-4C56-AE5F-5587C7DD96A3}" type="presParOf" srcId="{8F720FE5-F0FA-4D8C-8B34-60AF505EB09F}" destId="{6C93F803-B6BB-4F45-8100-1625F27F971D}" srcOrd="0" destOrd="0" presId="urn:microsoft.com/office/officeart/2005/8/layout/hProcess9"/>
    <dgm:cxn modelId="{60688543-4846-4476-B59B-591217808A75}" type="presParOf" srcId="{8F720FE5-F0FA-4D8C-8B34-60AF505EB09F}" destId="{9FB8D875-121C-4884-9AE3-4A4E0054390F}" srcOrd="1" destOrd="0" presId="urn:microsoft.com/office/officeart/2005/8/layout/hProcess9"/>
    <dgm:cxn modelId="{DA6652CB-2269-4BAB-A9B0-BD6638E9C0B4}" type="presParOf" srcId="{8F720FE5-F0FA-4D8C-8B34-60AF505EB09F}" destId="{890D072D-2C4E-42FA-BBFA-05BE623E4D58}" srcOrd="2" destOrd="0" presId="urn:microsoft.com/office/officeart/2005/8/layout/hProcess9"/>
    <dgm:cxn modelId="{8F1D1719-5E26-4A9E-9B47-E858740F9A8B}" type="presParOf" srcId="{8F720FE5-F0FA-4D8C-8B34-60AF505EB09F}" destId="{86552420-1A38-4DFF-B842-43A9E8617E23}" srcOrd="3" destOrd="0" presId="urn:microsoft.com/office/officeart/2005/8/layout/hProcess9"/>
    <dgm:cxn modelId="{870374DF-216D-453B-877C-B0118D3A2408}" type="presParOf" srcId="{8F720FE5-F0FA-4D8C-8B34-60AF505EB09F}" destId="{D248A649-8928-4491-A7F4-2235CD440B8C}" srcOrd="4" destOrd="0" presId="urn:microsoft.com/office/officeart/2005/8/layout/hProcess9"/>
    <dgm:cxn modelId="{8A6ED315-D2B6-4A84-8655-1999ED808EEF}" type="presParOf" srcId="{8F720FE5-F0FA-4D8C-8B34-60AF505EB09F}" destId="{67065A20-C387-4F35-AB2F-9AD920AA4D36}" srcOrd="5" destOrd="0" presId="urn:microsoft.com/office/officeart/2005/8/layout/hProcess9"/>
    <dgm:cxn modelId="{CDD1ACE7-136C-4728-BD93-A314749386E5}" type="presParOf" srcId="{8F720FE5-F0FA-4D8C-8B34-60AF505EB09F}" destId="{6800F991-52D2-45DF-A140-3AAF0AB8EDF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333083-FD3C-43C9-9589-CF99113D3A96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CFDA22-4E05-4CB4-8D8C-C2AD69AAEA34}">
      <dgm:prSet/>
      <dgm:spPr>
        <a:solidFill>
          <a:srgbClr val="002060"/>
        </a:solidFill>
      </dgm:spPr>
      <dgm:t>
        <a:bodyPr/>
        <a:lstStyle/>
        <a:p>
          <a:r>
            <a:rPr lang="en-US"/>
            <a:t>Takes care of the users of the system using signs, signals, and striping.</a:t>
          </a:r>
        </a:p>
      </dgm:t>
    </dgm:pt>
    <dgm:pt modelId="{D8FB5ECF-7D1E-43F5-8B4F-22296644558C}" type="parTrans" cxnId="{40C6F0FD-11E1-4F50-8404-25B2653D6157}">
      <dgm:prSet/>
      <dgm:spPr/>
      <dgm:t>
        <a:bodyPr/>
        <a:lstStyle/>
        <a:p>
          <a:endParaRPr lang="en-US"/>
        </a:p>
      </dgm:t>
    </dgm:pt>
    <dgm:pt modelId="{7D029B9A-4E8D-4DD5-8B56-83DB4DCE713F}" type="sibTrans" cxnId="{40C6F0FD-11E1-4F50-8404-25B2653D6157}">
      <dgm:prSet/>
      <dgm:spPr/>
      <dgm:t>
        <a:bodyPr/>
        <a:lstStyle/>
        <a:p>
          <a:endParaRPr lang="en-US"/>
        </a:p>
      </dgm:t>
    </dgm:pt>
    <dgm:pt modelId="{8D2C6D12-56EC-4F5A-A369-55B66C7417A3}" type="pres">
      <dgm:prSet presAssocID="{2E333083-FD3C-43C9-9589-CF99113D3A96}" presName="Name0" presStyleCnt="0">
        <dgm:presLayoutVars>
          <dgm:chMax val="1"/>
          <dgm:chPref val="1"/>
        </dgm:presLayoutVars>
      </dgm:prSet>
      <dgm:spPr/>
    </dgm:pt>
    <dgm:pt modelId="{413F099B-0F06-4FA8-84C1-84EFDF627FB8}" type="pres">
      <dgm:prSet presAssocID="{37CFDA22-4E05-4CB4-8D8C-C2AD69AAEA34}" presName="Parent" presStyleLbl="node0" presStyleIdx="0" presStyleCnt="1">
        <dgm:presLayoutVars>
          <dgm:chMax val="5"/>
          <dgm:chPref val="5"/>
        </dgm:presLayoutVars>
      </dgm:prSet>
      <dgm:spPr/>
    </dgm:pt>
    <dgm:pt modelId="{76E5DCC3-D39C-45F4-BE4D-702609B6E2D7}" type="pres">
      <dgm:prSet presAssocID="{37CFDA22-4E05-4CB4-8D8C-C2AD69AAEA34}" presName="Accent1" presStyleLbl="node1" presStyleIdx="0" presStyleCnt="6"/>
      <dgm:spPr>
        <a:solidFill>
          <a:srgbClr val="F47D21"/>
        </a:solidFill>
      </dgm:spPr>
    </dgm:pt>
    <dgm:pt modelId="{75D4CFCE-837B-4C85-9194-FADF1561B37E}" type="pres">
      <dgm:prSet presAssocID="{37CFDA22-4E05-4CB4-8D8C-C2AD69AAEA34}" presName="Accent2" presStyleLbl="node1" presStyleIdx="1" presStyleCnt="6"/>
      <dgm:spPr>
        <a:solidFill>
          <a:schemeClr val="tx1">
            <a:lumMod val="85000"/>
            <a:lumOff val="15000"/>
          </a:schemeClr>
        </a:solidFill>
      </dgm:spPr>
    </dgm:pt>
    <dgm:pt modelId="{6965D922-013F-4E07-8619-76503A112CB4}" type="pres">
      <dgm:prSet presAssocID="{37CFDA22-4E05-4CB4-8D8C-C2AD69AAEA34}" presName="Accent3" presStyleLbl="node1" presStyleIdx="2" presStyleCnt="6"/>
      <dgm:spPr>
        <a:solidFill>
          <a:srgbClr val="FF0000"/>
        </a:solidFill>
      </dgm:spPr>
    </dgm:pt>
    <dgm:pt modelId="{C7163BD4-D216-4241-9A81-8E59BCF35113}" type="pres">
      <dgm:prSet presAssocID="{37CFDA22-4E05-4CB4-8D8C-C2AD69AAEA34}" presName="Accent4" presStyleLbl="node1" presStyleIdx="3" presStyleCnt="6"/>
      <dgm:spPr>
        <a:solidFill>
          <a:schemeClr val="accent4">
            <a:lumMod val="75000"/>
          </a:schemeClr>
        </a:solidFill>
      </dgm:spPr>
    </dgm:pt>
    <dgm:pt modelId="{132F2DDF-140A-461A-AFA1-3708E429E25D}" type="pres">
      <dgm:prSet presAssocID="{37CFDA22-4E05-4CB4-8D8C-C2AD69AAEA34}" presName="Accent5" presStyleLbl="node1" presStyleIdx="4" presStyleCnt="6"/>
      <dgm:spPr>
        <a:solidFill>
          <a:srgbClr val="FCEC00"/>
        </a:solidFill>
      </dgm:spPr>
    </dgm:pt>
    <dgm:pt modelId="{A61F9636-2F5B-4619-8AF1-AE02FF34F6E9}" type="pres">
      <dgm:prSet presAssocID="{37CFDA22-4E05-4CB4-8D8C-C2AD69AAEA34}" presName="Accent6" presStyleLbl="node1" presStyleIdx="5" presStyleCnt="6"/>
      <dgm:spPr>
        <a:solidFill>
          <a:schemeClr val="accent6">
            <a:lumMod val="75000"/>
          </a:schemeClr>
        </a:solidFill>
      </dgm:spPr>
    </dgm:pt>
  </dgm:ptLst>
  <dgm:cxnLst>
    <dgm:cxn modelId="{1F0BAF38-CD64-4243-ACD7-8F6A0C6A489C}" type="presOf" srcId="{37CFDA22-4E05-4CB4-8D8C-C2AD69AAEA34}" destId="{413F099B-0F06-4FA8-84C1-84EFDF627FB8}" srcOrd="0" destOrd="0" presId="urn:microsoft.com/office/officeart/2009/3/layout/CircleRelationship"/>
    <dgm:cxn modelId="{E4D915E8-371E-4C6E-870E-93870F68788F}" type="presOf" srcId="{2E333083-FD3C-43C9-9589-CF99113D3A96}" destId="{8D2C6D12-56EC-4F5A-A369-55B66C7417A3}" srcOrd="0" destOrd="0" presId="urn:microsoft.com/office/officeart/2009/3/layout/CircleRelationship"/>
    <dgm:cxn modelId="{40C6F0FD-11E1-4F50-8404-25B2653D6157}" srcId="{2E333083-FD3C-43C9-9589-CF99113D3A96}" destId="{37CFDA22-4E05-4CB4-8D8C-C2AD69AAEA34}" srcOrd="0" destOrd="0" parTransId="{D8FB5ECF-7D1E-43F5-8B4F-22296644558C}" sibTransId="{7D029B9A-4E8D-4DD5-8B56-83DB4DCE713F}"/>
    <dgm:cxn modelId="{AB078A3D-3F9B-4C47-A414-2F6543388921}" type="presParOf" srcId="{8D2C6D12-56EC-4F5A-A369-55B66C7417A3}" destId="{413F099B-0F06-4FA8-84C1-84EFDF627FB8}" srcOrd="0" destOrd="0" presId="urn:microsoft.com/office/officeart/2009/3/layout/CircleRelationship"/>
    <dgm:cxn modelId="{1DA23CCD-BD44-4F69-B682-FE69F506718D}" type="presParOf" srcId="{8D2C6D12-56EC-4F5A-A369-55B66C7417A3}" destId="{76E5DCC3-D39C-45F4-BE4D-702609B6E2D7}" srcOrd="1" destOrd="0" presId="urn:microsoft.com/office/officeart/2009/3/layout/CircleRelationship"/>
    <dgm:cxn modelId="{9C56A6B5-8DD9-4500-84A2-62D957F94367}" type="presParOf" srcId="{8D2C6D12-56EC-4F5A-A369-55B66C7417A3}" destId="{75D4CFCE-837B-4C85-9194-FADF1561B37E}" srcOrd="2" destOrd="0" presId="urn:microsoft.com/office/officeart/2009/3/layout/CircleRelationship"/>
    <dgm:cxn modelId="{B57B351C-C5BB-4DE6-AC6D-10B5252C4A39}" type="presParOf" srcId="{8D2C6D12-56EC-4F5A-A369-55B66C7417A3}" destId="{6965D922-013F-4E07-8619-76503A112CB4}" srcOrd="3" destOrd="0" presId="urn:microsoft.com/office/officeart/2009/3/layout/CircleRelationship"/>
    <dgm:cxn modelId="{94C613E5-001C-410D-9E6F-1AB7BAF24EB5}" type="presParOf" srcId="{8D2C6D12-56EC-4F5A-A369-55B66C7417A3}" destId="{C7163BD4-D216-4241-9A81-8E59BCF35113}" srcOrd="4" destOrd="0" presId="urn:microsoft.com/office/officeart/2009/3/layout/CircleRelationship"/>
    <dgm:cxn modelId="{3C20C0BD-0BC0-4DA0-A797-FE276391AAED}" type="presParOf" srcId="{8D2C6D12-56EC-4F5A-A369-55B66C7417A3}" destId="{132F2DDF-140A-461A-AFA1-3708E429E25D}" srcOrd="5" destOrd="0" presId="urn:microsoft.com/office/officeart/2009/3/layout/CircleRelationship"/>
    <dgm:cxn modelId="{E2256D3E-619B-47F4-86B6-7E5935187CED}" type="presParOf" srcId="{8D2C6D12-56EC-4F5A-A369-55B66C7417A3}" destId="{A61F9636-2F5B-4619-8AF1-AE02FF34F6E9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C5B918-9B90-412D-A986-811EDA41BDDF}" type="doc">
      <dgm:prSet loTypeId="urn:microsoft.com/office/officeart/2005/8/layout/venn1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1149C4-07B3-4B81-AA3E-3E4830439298}">
      <dgm:prSet/>
      <dgm:spPr/>
      <dgm:t>
        <a:bodyPr/>
        <a:lstStyle/>
        <a:p>
          <a:r>
            <a:rPr lang="en-US" b="1"/>
            <a:t>RETIREMENTS</a:t>
          </a:r>
          <a:endParaRPr lang="en-US"/>
        </a:p>
      </dgm:t>
    </dgm:pt>
    <dgm:pt modelId="{C85AD2CA-2BC3-4C19-95A2-21608386B7C9}" type="parTrans" cxnId="{30E39D9A-C201-4598-B40B-5B888E1974EF}">
      <dgm:prSet/>
      <dgm:spPr/>
      <dgm:t>
        <a:bodyPr/>
        <a:lstStyle/>
        <a:p>
          <a:endParaRPr lang="en-US"/>
        </a:p>
      </dgm:t>
    </dgm:pt>
    <dgm:pt modelId="{000B5E52-3DE3-4D42-8131-499C74C55C10}" type="sibTrans" cxnId="{30E39D9A-C201-4598-B40B-5B888E1974EF}">
      <dgm:prSet/>
      <dgm:spPr/>
      <dgm:t>
        <a:bodyPr/>
        <a:lstStyle/>
        <a:p>
          <a:endParaRPr lang="en-US"/>
        </a:p>
      </dgm:t>
    </dgm:pt>
    <dgm:pt modelId="{8672C5EC-196B-4361-935C-637E32610DB3}">
      <dgm:prSet/>
      <dgm:spPr/>
      <dgm:t>
        <a:bodyPr/>
        <a:lstStyle/>
        <a:p>
          <a:r>
            <a:rPr lang="en-US" b="1"/>
            <a:t>NEW SKILL REQUIREMENTS</a:t>
          </a:r>
          <a:endParaRPr lang="en-US"/>
        </a:p>
      </dgm:t>
    </dgm:pt>
    <dgm:pt modelId="{B7CB57EF-7741-4A6B-8DB3-B64ACA8C799F}" type="parTrans" cxnId="{A4D27BE6-5E04-4134-A57F-94C796FB9AC0}">
      <dgm:prSet/>
      <dgm:spPr/>
      <dgm:t>
        <a:bodyPr/>
        <a:lstStyle/>
        <a:p>
          <a:endParaRPr lang="en-US"/>
        </a:p>
      </dgm:t>
    </dgm:pt>
    <dgm:pt modelId="{83F5E900-92AA-4BC3-AFE5-3187B39F9BC8}" type="sibTrans" cxnId="{A4D27BE6-5E04-4134-A57F-94C796FB9AC0}">
      <dgm:prSet/>
      <dgm:spPr/>
      <dgm:t>
        <a:bodyPr/>
        <a:lstStyle/>
        <a:p>
          <a:endParaRPr lang="en-US"/>
        </a:p>
      </dgm:t>
    </dgm:pt>
    <dgm:pt modelId="{6186111B-8AE6-49F0-A26C-7F42D1412A35}">
      <dgm:prSet/>
      <dgm:spPr/>
      <dgm:t>
        <a:bodyPr/>
        <a:lstStyle/>
        <a:p>
          <a:r>
            <a:rPr lang="en-US" b="1"/>
            <a:t>SMALLER HIRING POOL</a:t>
          </a:r>
          <a:endParaRPr lang="en-US"/>
        </a:p>
      </dgm:t>
    </dgm:pt>
    <dgm:pt modelId="{18D58717-4677-45AC-A8EA-DE644BF2C7D1}" type="parTrans" cxnId="{FB2753FF-46C6-4741-AE53-E3545FE63A42}">
      <dgm:prSet/>
      <dgm:spPr/>
      <dgm:t>
        <a:bodyPr/>
        <a:lstStyle/>
        <a:p>
          <a:endParaRPr lang="en-US"/>
        </a:p>
      </dgm:t>
    </dgm:pt>
    <dgm:pt modelId="{71E93BF6-BA54-4938-BB8D-606551E58239}" type="sibTrans" cxnId="{FB2753FF-46C6-4741-AE53-E3545FE63A42}">
      <dgm:prSet/>
      <dgm:spPr/>
      <dgm:t>
        <a:bodyPr/>
        <a:lstStyle/>
        <a:p>
          <a:endParaRPr lang="en-US"/>
        </a:p>
      </dgm:t>
    </dgm:pt>
    <dgm:pt modelId="{084B74A7-5044-4C46-AFDB-6E8507C68E78}" type="pres">
      <dgm:prSet presAssocID="{C8C5B918-9B90-412D-A986-811EDA41BDDF}" presName="compositeShape" presStyleCnt="0">
        <dgm:presLayoutVars>
          <dgm:chMax val="7"/>
          <dgm:dir/>
          <dgm:resizeHandles val="exact"/>
        </dgm:presLayoutVars>
      </dgm:prSet>
      <dgm:spPr/>
    </dgm:pt>
    <dgm:pt modelId="{CA1E629C-F6B9-43C0-B73A-6E9054DD01FD}" type="pres">
      <dgm:prSet presAssocID="{9E1149C4-07B3-4B81-AA3E-3E4830439298}" presName="circ1" presStyleLbl="vennNode1" presStyleIdx="0" presStyleCnt="3"/>
      <dgm:spPr/>
    </dgm:pt>
    <dgm:pt modelId="{154C9CB9-FFAA-4D6F-8E42-DF6D7E080EF9}" type="pres">
      <dgm:prSet presAssocID="{9E1149C4-07B3-4B81-AA3E-3E483043929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08B3BA4-4F8D-43B7-93FB-3956628BCED0}" type="pres">
      <dgm:prSet presAssocID="{8672C5EC-196B-4361-935C-637E32610DB3}" presName="circ2" presStyleLbl="vennNode1" presStyleIdx="1" presStyleCnt="3"/>
      <dgm:spPr/>
    </dgm:pt>
    <dgm:pt modelId="{3512BA88-7A18-4626-9D03-2CE3FDC07C71}" type="pres">
      <dgm:prSet presAssocID="{8672C5EC-196B-4361-935C-637E32610DB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678663B-DB1C-41FF-A4AC-17F7315E4BB9}" type="pres">
      <dgm:prSet presAssocID="{6186111B-8AE6-49F0-A26C-7F42D1412A35}" presName="circ3" presStyleLbl="vennNode1" presStyleIdx="2" presStyleCnt="3"/>
      <dgm:spPr/>
    </dgm:pt>
    <dgm:pt modelId="{8D70135F-6233-42ED-849A-5D821117D2C6}" type="pres">
      <dgm:prSet presAssocID="{6186111B-8AE6-49F0-A26C-7F42D1412A3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B9CB010-DDED-4230-8B32-909C04368A68}" type="presOf" srcId="{6186111B-8AE6-49F0-A26C-7F42D1412A35}" destId="{8D70135F-6233-42ED-849A-5D821117D2C6}" srcOrd="1" destOrd="0" presId="urn:microsoft.com/office/officeart/2005/8/layout/venn1"/>
    <dgm:cxn modelId="{42239C14-B08D-45F0-858D-5199FC270286}" type="presOf" srcId="{9E1149C4-07B3-4B81-AA3E-3E4830439298}" destId="{CA1E629C-F6B9-43C0-B73A-6E9054DD01FD}" srcOrd="0" destOrd="0" presId="urn:microsoft.com/office/officeart/2005/8/layout/venn1"/>
    <dgm:cxn modelId="{6616E133-C3B9-435E-8C34-59EE718F5A68}" type="presOf" srcId="{8672C5EC-196B-4361-935C-637E32610DB3}" destId="{3512BA88-7A18-4626-9D03-2CE3FDC07C71}" srcOrd="1" destOrd="0" presId="urn:microsoft.com/office/officeart/2005/8/layout/venn1"/>
    <dgm:cxn modelId="{26FB6252-053F-41D1-8D72-0B71EA41613B}" type="presOf" srcId="{6186111B-8AE6-49F0-A26C-7F42D1412A35}" destId="{3678663B-DB1C-41FF-A4AC-17F7315E4BB9}" srcOrd="0" destOrd="0" presId="urn:microsoft.com/office/officeart/2005/8/layout/venn1"/>
    <dgm:cxn modelId="{39899456-8DD0-4717-8A40-348455EA05C6}" type="presOf" srcId="{C8C5B918-9B90-412D-A986-811EDA41BDDF}" destId="{084B74A7-5044-4C46-AFDB-6E8507C68E78}" srcOrd="0" destOrd="0" presId="urn:microsoft.com/office/officeart/2005/8/layout/venn1"/>
    <dgm:cxn modelId="{30E39D9A-C201-4598-B40B-5B888E1974EF}" srcId="{C8C5B918-9B90-412D-A986-811EDA41BDDF}" destId="{9E1149C4-07B3-4B81-AA3E-3E4830439298}" srcOrd="0" destOrd="0" parTransId="{C85AD2CA-2BC3-4C19-95A2-21608386B7C9}" sibTransId="{000B5E52-3DE3-4D42-8131-499C74C55C10}"/>
    <dgm:cxn modelId="{102841B2-8819-4F10-8553-EFA8C3EEB342}" type="presOf" srcId="{8672C5EC-196B-4361-935C-637E32610DB3}" destId="{408B3BA4-4F8D-43B7-93FB-3956628BCED0}" srcOrd="0" destOrd="0" presId="urn:microsoft.com/office/officeart/2005/8/layout/venn1"/>
    <dgm:cxn modelId="{0CCB2CCC-5C9B-498F-AAEF-ED731386CD75}" type="presOf" srcId="{9E1149C4-07B3-4B81-AA3E-3E4830439298}" destId="{154C9CB9-FFAA-4D6F-8E42-DF6D7E080EF9}" srcOrd="1" destOrd="0" presId="urn:microsoft.com/office/officeart/2005/8/layout/venn1"/>
    <dgm:cxn modelId="{A4D27BE6-5E04-4134-A57F-94C796FB9AC0}" srcId="{C8C5B918-9B90-412D-A986-811EDA41BDDF}" destId="{8672C5EC-196B-4361-935C-637E32610DB3}" srcOrd="1" destOrd="0" parTransId="{B7CB57EF-7741-4A6B-8DB3-B64ACA8C799F}" sibTransId="{83F5E900-92AA-4BC3-AFE5-3187B39F9BC8}"/>
    <dgm:cxn modelId="{FB2753FF-46C6-4741-AE53-E3545FE63A42}" srcId="{C8C5B918-9B90-412D-A986-811EDA41BDDF}" destId="{6186111B-8AE6-49F0-A26C-7F42D1412A35}" srcOrd="2" destOrd="0" parTransId="{18D58717-4677-45AC-A8EA-DE644BF2C7D1}" sibTransId="{71E93BF6-BA54-4938-BB8D-606551E58239}"/>
    <dgm:cxn modelId="{4908CE2F-8F21-4829-9A68-3C625A60AF50}" type="presParOf" srcId="{084B74A7-5044-4C46-AFDB-6E8507C68E78}" destId="{CA1E629C-F6B9-43C0-B73A-6E9054DD01FD}" srcOrd="0" destOrd="0" presId="urn:microsoft.com/office/officeart/2005/8/layout/venn1"/>
    <dgm:cxn modelId="{2549B8E5-0554-4A70-8153-3C32DE2AE68A}" type="presParOf" srcId="{084B74A7-5044-4C46-AFDB-6E8507C68E78}" destId="{154C9CB9-FFAA-4D6F-8E42-DF6D7E080EF9}" srcOrd="1" destOrd="0" presId="urn:microsoft.com/office/officeart/2005/8/layout/venn1"/>
    <dgm:cxn modelId="{94B19B3E-D40C-48BE-BF52-54C68BFC4768}" type="presParOf" srcId="{084B74A7-5044-4C46-AFDB-6E8507C68E78}" destId="{408B3BA4-4F8D-43B7-93FB-3956628BCED0}" srcOrd="2" destOrd="0" presId="urn:microsoft.com/office/officeart/2005/8/layout/venn1"/>
    <dgm:cxn modelId="{829CEDE8-EBDA-46ED-9050-4EDA88D89679}" type="presParOf" srcId="{084B74A7-5044-4C46-AFDB-6E8507C68E78}" destId="{3512BA88-7A18-4626-9D03-2CE3FDC07C71}" srcOrd="3" destOrd="0" presId="urn:microsoft.com/office/officeart/2005/8/layout/venn1"/>
    <dgm:cxn modelId="{5A5F9633-FEAA-4331-B28D-83EE150FF3F4}" type="presParOf" srcId="{084B74A7-5044-4C46-AFDB-6E8507C68E78}" destId="{3678663B-DB1C-41FF-A4AC-17F7315E4BB9}" srcOrd="4" destOrd="0" presId="urn:microsoft.com/office/officeart/2005/8/layout/venn1"/>
    <dgm:cxn modelId="{FEF53729-E850-4015-8285-113185F173DA}" type="presParOf" srcId="{084B74A7-5044-4C46-AFDB-6E8507C68E78}" destId="{8D70135F-6233-42ED-849A-5D821117D2C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3BADD7-876B-4624-8BE3-884FBB3DAFF3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2CAE6E5-582C-47A9-BB7F-C84097354CC5}">
      <dgm:prSet/>
      <dgm:spPr/>
      <dgm:t>
        <a:bodyPr/>
        <a:lstStyle/>
        <a:p>
          <a:r>
            <a:rPr lang="en-US" b="1" dirty="0"/>
            <a:t>SERVICE</a:t>
          </a:r>
          <a:endParaRPr lang="en-US" dirty="0"/>
        </a:p>
      </dgm:t>
    </dgm:pt>
    <dgm:pt modelId="{79F45814-CF0D-4211-AF1D-2C50B2A23C6B}" type="parTrans" cxnId="{5EE4FD32-AD85-44A8-914A-1404F2EBC081}">
      <dgm:prSet/>
      <dgm:spPr/>
      <dgm:t>
        <a:bodyPr/>
        <a:lstStyle/>
        <a:p>
          <a:endParaRPr lang="en-US"/>
        </a:p>
      </dgm:t>
    </dgm:pt>
    <dgm:pt modelId="{EAED4C50-C1AF-4B24-A3C7-C3542BC092BE}" type="sibTrans" cxnId="{5EE4FD32-AD85-44A8-914A-1404F2EBC081}">
      <dgm:prSet/>
      <dgm:spPr/>
      <dgm:t>
        <a:bodyPr/>
        <a:lstStyle/>
        <a:p>
          <a:endParaRPr lang="en-US"/>
        </a:p>
      </dgm:t>
    </dgm:pt>
    <dgm:pt modelId="{8520B261-9FE8-4DFA-A861-D2D5F12B2EC9}">
      <dgm:prSet/>
      <dgm:spPr/>
      <dgm:t>
        <a:bodyPr/>
        <a:lstStyle/>
        <a:p>
          <a:r>
            <a:rPr lang="en-US" b="1"/>
            <a:t>Helping people travel safely and on time</a:t>
          </a:r>
          <a:endParaRPr lang="en-US"/>
        </a:p>
      </dgm:t>
    </dgm:pt>
    <dgm:pt modelId="{4E5CD445-A154-4916-B622-4AF852BF10B8}" type="parTrans" cxnId="{712E78F9-B139-4012-B58D-9CB018B73660}">
      <dgm:prSet/>
      <dgm:spPr/>
      <dgm:t>
        <a:bodyPr/>
        <a:lstStyle/>
        <a:p>
          <a:endParaRPr lang="en-US"/>
        </a:p>
      </dgm:t>
    </dgm:pt>
    <dgm:pt modelId="{3353517D-5061-4C33-B2B9-9ED67A50EE2D}" type="sibTrans" cxnId="{712E78F9-B139-4012-B58D-9CB018B73660}">
      <dgm:prSet/>
      <dgm:spPr/>
      <dgm:t>
        <a:bodyPr/>
        <a:lstStyle/>
        <a:p>
          <a:endParaRPr lang="en-US"/>
        </a:p>
      </dgm:t>
    </dgm:pt>
    <dgm:pt modelId="{A840593C-B2B4-4019-90F3-93D8255988CE}">
      <dgm:prSet/>
      <dgm:spPr/>
      <dgm:t>
        <a:bodyPr/>
        <a:lstStyle/>
        <a:p>
          <a:r>
            <a:rPr lang="en-US" b="1"/>
            <a:t>Help Communities improve and grow</a:t>
          </a:r>
          <a:endParaRPr lang="en-US"/>
        </a:p>
      </dgm:t>
    </dgm:pt>
    <dgm:pt modelId="{804EDFB4-CB5A-47D5-90F6-7F3A787EC42B}" type="parTrans" cxnId="{3D425312-6FC7-4794-965B-36B688269E8B}">
      <dgm:prSet/>
      <dgm:spPr/>
      <dgm:t>
        <a:bodyPr/>
        <a:lstStyle/>
        <a:p>
          <a:endParaRPr lang="en-US"/>
        </a:p>
      </dgm:t>
    </dgm:pt>
    <dgm:pt modelId="{E1AA6FF6-2204-4A8D-B6B0-CF3FDB26DD7A}" type="sibTrans" cxnId="{3D425312-6FC7-4794-965B-36B688269E8B}">
      <dgm:prSet/>
      <dgm:spPr/>
      <dgm:t>
        <a:bodyPr/>
        <a:lstStyle/>
        <a:p>
          <a:endParaRPr lang="en-US"/>
        </a:p>
      </dgm:t>
    </dgm:pt>
    <dgm:pt modelId="{A1ECA84F-828C-4306-AA5B-E57DC3845D46}">
      <dgm:prSet/>
      <dgm:spPr/>
      <dgm:t>
        <a:bodyPr/>
        <a:lstStyle/>
        <a:p>
          <a:r>
            <a:rPr lang="en-US" b="1"/>
            <a:t>Work with people</a:t>
          </a:r>
          <a:endParaRPr lang="en-US"/>
        </a:p>
      </dgm:t>
    </dgm:pt>
    <dgm:pt modelId="{A6FF48B0-6B2C-49E8-AE18-1C94F97BD8EF}" type="parTrans" cxnId="{FA0504BF-BD71-4C04-8842-BDAC3CEED076}">
      <dgm:prSet/>
      <dgm:spPr/>
      <dgm:t>
        <a:bodyPr/>
        <a:lstStyle/>
        <a:p>
          <a:endParaRPr lang="en-US"/>
        </a:p>
      </dgm:t>
    </dgm:pt>
    <dgm:pt modelId="{281D04B4-BC19-4C49-B4A2-215877211C08}" type="sibTrans" cxnId="{FA0504BF-BD71-4C04-8842-BDAC3CEED076}">
      <dgm:prSet/>
      <dgm:spPr/>
      <dgm:t>
        <a:bodyPr/>
        <a:lstStyle/>
        <a:p>
          <a:endParaRPr lang="en-US"/>
        </a:p>
      </dgm:t>
    </dgm:pt>
    <dgm:pt modelId="{9BB9DAEB-7D5D-4A0F-AEA9-FD93DEACC1E7}">
      <dgm:prSet/>
      <dgm:spPr/>
      <dgm:t>
        <a:bodyPr/>
        <a:lstStyle/>
        <a:p>
          <a:r>
            <a:rPr lang="en-US" b="1" dirty="0"/>
            <a:t>ENJOY PROBLEM SOLVING WORK &amp; LEARNING NEW THINGS</a:t>
          </a:r>
          <a:endParaRPr lang="en-US" dirty="0"/>
        </a:p>
      </dgm:t>
    </dgm:pt>
    <dgm:pt modelId="{0C2CBC2E-171A-4F82-A531-E6A1F6FE542E}" type="parTrans" cxnId="{F05388C3-0280-4E1B-9F62-A5FF24050B1B}">
      <dgm:prSet/>
      <dgm:spPr/>
      <dgm:t>
        <a:bodyPr/>
        <a:lstStyle/>
        <a:p>
          <a:endParaRPr lang="en-US"/>
        </a:p>
      </dgm:t>
    </dgm:pt>
    <dgm:pt modelId="{5F16B004-1854-49F9-8401-9B69BF9E5C05}" type="sibTrans" cxnId="{F05388C3-0280-4E1B-9F62-A5FF24050B1B}">
      <dgm:prSet/>
      <dgm:spPr/>
      <dgm:t>
        <a:bodyPr/>
        <a:lstStyle/>
        <a:p>
          <a:endParaRPr lang="en-US"/>
        </a:p>
      </dgm:t>
    </dgm:pt>
    <dgm:pt modelId="{1AFD0813-4198-4835-8E95-B25AC5002C4C}">
      <dgm:prSet/>
      <dgm:spPr/>
      <dgm:t>
        <a:bodyPr/>
        <a:lstStyle/>
        <a:p>
          <a:r>
            <a:rPr lang="en-US" b="1"/>
            <a:t>PERSONAL BENEFITS</a:t>
          </a:r>
          <a:endParaRPr lang="en-US"/>
        </a:p>
      </dgm:t>
    </dgm:pt>
    <dgm:pt modelId="{0B88E272-5130-4FD6-A8FA-7A2EB1CE333A}" type="parTrans" cxnId="{9B80548C-D7B5-477D-8456-97FF2125B8FC}">
      <dgm:prSet/>
      <dgm:spPr/>
      <dgm:t>
        <a:bodyPr/>
        <a:lstStyle/>
        <a:p>
          <a:endParaRPr lang="en-US"/>
        </a:p>
      </dgm:t>
    </dgm:pt>
    <dgm:pt modelId="{E4D35E82-FA44-4F1A-ABFD-414AB8D7F085}" type="sibTrans" cxnId="{9B80548C-D7B5-477D-8456-97FF2125B8FC}">
      <dgm:prSet/>
      <dgm:spPr/>
      <dgm:t>
        <a:bodyPr/>
        <a:lstStyle/>
        <a:p>
          <a:endParaRPr lang="en-US"/>
        </a:p>
      </dgm:t>
    </dgm:pt>
    <dgm:pt modelId="{64B6382D-9AE4-44FD-BF19-AD099EFD45E4}">
      <dgm:prSet/>
      <dgm:spPr/>
      <dgm:t>
        <a:bodyPr/>
        <a:lstStyle/>
        <a:p>
          <a:r>
            <a:rPr lang="en-US" b="1"/>
            <a:t>Travel—a career in transportation takes you places, literally.</a:t>
          </a:r>
          <a:endParaRPr lang="en-US"/>
        </a:p>
      </dgm:t>
    </dgm:pt>
    <dgm:pt modelId="{46B56D42-525F-4D01-AD60-BDFD74C8E67B}" type="parTrans" cxnId="{E774EF34-F8F1-4E8D-B49D-335E94E98663}">
      <dgm:prSet/>
      <dgm:spPr/>
      <dgm:t>
        <a:bodyPr/>
        <a:lstStyle/>
        <a:p>
          <a:endParaRPr lang="en-US"/>
        </a:p>
      </dgm:t>
    </dgm:pt>
    <dgm:pt modelId="{91F16B4D-E066-4585-B544-2A327EA0105E}" type="sibTrans" cxnId="{E774EF34-F8F1-4E8D-B49D-335E94E98663}">
      <dgm:prSet/>
      <dgm:spPr/>
      <dgm:t>
        <a:bodyPr/>
        <a:lstStyle/>
        <a:p>
          <a:endParaRPr lang="en-US"/>
        </a:p>
      </dgm:t>
    </dgm:pt>
    <dgm:pt modelId="{156042B9-AAA5-46AD-B75A-7318562BC6D2}">
      <dgm:prSet/>
      <dgm:spPr/>
      <dgm:t>
        <a:bodyPr/>
        <a:lstStyle/>
        <a:p>
          <a:r>
            <a:rPr lang="en-US" b="1"/>
            <a:t>A Decent Wage</a:t>
          </a:r>
          <a:endParaRPr lang="en-US"/>
        </a:p>
      </dgm:t>
    </dgm:pt>
    <dgm:pt modelId="{C1B817DB-163A-42D0-8F74-BDBB3353EAF3}" type="parTrans" cxnId="{DFA29C96-8498-447B-BA24-0A0B10FC02EF}">
      <dgm:prSet/>
      <dgm:spPr/>
      <dgm:t>
        <a:bodyPr/>
        <a:lstStyle/>
        <a:p>
          <a:endParaRPr lang="en-US"/>
        </a:p>
      </dgm:t>
    </dgm:pt>
    <dgm:pt modelId="{F92D1271-8D5C-4155-B6E5-72D901605080}" type="sibTrans" cxnId="{DFA29C96-8498-447B-BA24-0A0B10FC02EF}">
      <dgm:prSet/>
      <dgm:spPr/>
      <dgm:t>
        <a:bodyPr/>
        <a:lstStyle/>
        <a:p>
          <a:endParaRPr lang="en-US"/>
        </a:p>
      </dgm:t>
    </dgm:pt>
    <dgm:pt modelId="{DD0539D1-2CA7-430E-A24E-8859087EF779}">
      <dgm:prSet/>
      <dgm:spPr/>
      <dgm:t>
        <a:bodyPr/>
        <a:lstStyle/>
        <a:p>
          <a:r>
            <a:rPr lang="en-US" b="1"/>
            <a:t>Job Security (We will always be moving)</a:t>
          </a:r>
          <a:endParaRPr lang="en-US"/>
        </a:p>
      </dgm:t>
    </dgm:pt>
    <dgm:pt modelId="{9F808AA0-E0A9-4A98-B2C6-FD40B28A0301}" type="parTrans" cxnId="{65F77100-1953-4417-A901-7CB894F0CA58}">
      <dgm:prSet/>
      <dgm:spPr/>
      <dgm:t>
        <a:bodyPr/>
        <a:lstStyle/>
        <a:p>
          <a:endParaRPr lang="en-US"/>
        </a:p>
      </dgm:t>
    </dgm:pt>
    <dgm:pt modelId="{C52E22DF-B0DA-4866-9FC0-0FA0D14FFA0E}" type="sibTrans" cxnId="{65F77100-1953-4417-A901-7CB894F0CA58}">
      <dgm:prSet/>
      <dgm:spPr/>
      <dgm:t>
        <a:bodyPr/>
        <a:lstStyle/>
        <a:p>
          <a:endParaRPr lang="en-US"/>
        </a:p>
      </dgm:t>
    </dgm:pt>
    <dgm:pt modelId="{BB5D053F-D3F5-4ED0-9CC6-A3D8D80BEFD8}" type="pres">
      <dgm:prSet presAssocID="{A53BADD7-876B-4624-8BE3-884FBB3DAFF3}" presName="outerComposite" presStyleCnt="0">
        <dgm:presLayoutVars>
          <dgm:chMax val="5"/>
          <dgm:dir/>
          <dgm:resizeHandles val="exact"/>
        </dgm:presLayoutVars>
      </dgm:prSet>
      <dgm:spPr/>
    </dgm:pt>
    <dgm:pt modelId="{7701948E-9F4E-42CC-AF60-5D06355CAE90}" type="pres">
      <dgm:prSet presAssocID="{A53BADD7-876B-4624-8BE3-884FBB3DAFF3}" presName="dummyMaxCanvas" presStyleCnt="0">
        <dgm:presLayoutVars/>
      </dgm:prSet>
      <dgm:spPr/>
    </dgm:pt>
    <dgm:pt modelId="{A63C570A-24A8-4F1D-81CC-AD5057B1EC50}" type="pres">
      <dgm:prSet presAssocID="{A53BADD7-876B-4624-8BE3-884FBB3DAFF3}" presName="ThreeNodes_1" presStyleLbl="node1" presStyleIdx="0" presStyleCnt="3">
        <dgm:presLayoutVars>
          <dgm:bulletEnabled val="1"/>
        </dgm:presLayoutVars>
      </dgm:prSet>
      <dgm:spPr/>
    </dgm:pt>
    <dgm:pt modelId="{A67AB24A-7628-46F0-844E-14F26FEC3693}" type="pres">
      <dgm:prSet presAssocID="{A53BADD7-876B-4624-8BE3-884FBB3DAFF3}" presName="ThreeNodes_2" presStyleLbl="node1" presStyleIdx="1" presStyleCnt="3">
        <dgm:presLayoutVars>
          <dgm:bulletEnabled val="1"/>
        </dgm:presLayoutVars>
      </dgm:prSet>
      <dgm:spPr/>
    </dgm:pt>
    <dgm:pt modelId="{EBE8E3DE-FA07-478D-B847-96F8B91C9844}" type="pres">
      <dgm:prSet presAssocID="{A53BADD7-876B-4624-8BE3-884FBB3DAFF3}" presName="ThreeNodes_3" presStyleLbl="node1" presStyleIdx="2" presStyleCnt="3">
        <dgm:presLayoutVars>
          <dgm:bulletEnabled val="1"/>
        </dgm:presLayoutVars>
      </dgm:prSet>
      <dgm:spPr/>
    </dgm:pt>
    <dgm:pt modelId="{F69D96BF-2EB3-4918-9E03-AE7FDF0D0A7C}" type="pres">
      <dgm:prSet presAssocID="{A53BADD7-876B-4624-8BE3-884FBB3DAFF3}" presName="ThreeConn_1-2" presStyleLbl="fgAccFollowNode1" presStyleIdx="0" presStyleCnt="2">
        <dgm:presLayoutVars>
          <dgm:bulletEnabled val="1"/>
        </dgm:presLayoutVars>
      </dgm:prSet>
      <dgm:spPr/>
    </dgm:pt>
    <dgm:pt modelId="{0907535C-5091-4C47-A973-D4F156AD8BF1}" type="pres">
      <dgm:prSet presAssocID="{A53BADD7-876B-4624-8BE3-884FBB3DAFF3}" presName="ThreeConn_2-3" presStyleLbl="fgAccFollowNode1" presStyleIdx="1" presStyleCnt="2">
        <dgm:presLayoutVars>
          <dgm:bulletEnabled val="1"/>
        </dgm:presLayoutVars>
      </dgm:prSet>
      <dgm:spPr/>
    </dgm:pt>
    <dgm:pt modelId="{360C8032-CB82-49B5-BAAD-EBC651325DD7}" type="pres">
      <dgm:prSet presAssocID="{A53BADD7-876B-4624-8BE3-884FBB3DAFF3}" presName="ThreeNodes_1_text" presStyleLbl="node1" presStyleIdx="2" presStyleCnt="3">
        <dgm:presLayoutVars>
          <dgm:bulletEnabled val="1"/>
        </dgm:presLayoutVars>
      </dgm:prSet>
      <dgm:spPr/>
    </dgm:pt>
    <dgm:pt modelId="{5B134963-CAA3-4B34-861D-2470BBDA0C85}" type="pres">
      <dgm:prSet presAssocID="{A53BADD7-876B-4624-8BE3-884FBB3DAFF3}" presName="ThreeNodes_2_text" presStyleLbl="node1" presStyleIdx="2" presStyleCnt="3">
        <dgm:presLayoutVars>
          <dgm:bulletEnabled val="1"/>
        </dgm:presLayoutVars>
      </dgm:prSet>
      <dgm:spPr/>
    </dgm:pt>
    <dgm:pt modelId="{8CF53ED6-8E5E-47DC-A52E-E807270BD31C}" type="pres">
      <dgm:prSet presAssocID="{A53BADD7-876B-4624-8BE3-884FBB3DAFF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5F77100-1953-4417-A901-7CB894F0CA58}" srcId="{1AFD0813-4198-4835-8E95-B25AC5002C4C}" destId="{DD0539D1-2CA7-430E-A24E-8859087EF779}" srcOrd="2" destOrd="0" parTransId="{9F808AA0-E0A9-4A98-B2C6-FD40B28A0301}" sibTransId="{C52E22DF-B0DA-4866-9FC0-0FA0D14FFA0E}"/>
    <dgm:cxn modelId="{DE954406-B0D4-4B0D-95AD-2C9D749A87EF}" type="presOf" srcId="{1AFD0813-4198-4835-8E95-B25AC5002C4C}" destId="{EBE8E3DE-FA07-478D-B847-96F8B91C9844}" srcOrd="0" destOrd="0" presId="urn:microsoft.com/office/officeart/2005/8/layout/vProcess5"/>
    <dgm:cxn modelId="{3D425312-6FC7-4794-965B-36B688269E8B}" srcId="{B2CAE6E5-582C-47A9-BB7F-C84097354CC5}" destId="{A840593C-B2B4-4019-90F3-93D8255988CE}" srcOrd="1" destOrd="0" parTransId="{804EDFB4-CB5A-47D5-90F6-7F3A787EC42B}" sibTransId="{E1AA6FF6-2204-4A8D-B6B0-CF3FDB26DD7A}"/>
    <dgm:cxn modelId="{36B7D51C-842F-47CC-952E-9BF78DED36B0}" type="presOf" srcId="{DD0539D1-2CA7-430E-A24E-8859087EF779}" destId="{8CF53ED6-8E5E-47DC-A52E-E807270BD31C}" srcOrd="1" destOrd="3" presId="urn:microsoft.com/office/officeart/2005/8/layout/vProcess5"/>
    <dgm:cxn modelId="{F055D821-B7DE-4FB0-8203-CA56E361F6B1}" type="presOf" srcId="{B2CAE6E5-582C-47A9-BB7F-C84097354CC5}" destId="{A63C570A-24A8-4F1D-81CC-AD5057B1EC50}" srcOrd="0" destOrd="0" presId="urn:microsoft.com/office/officeart/2005/8/layout/vProcess5"/>
    <dgm:cxn modelId="{02923128-08BC-42C0-90D6-86BDF493A273}" type="presOf" srcId="{EAED4C50-C1AF-4B24-A3C7-C3542BC092BE}" destId="{F69D96BF-2EB3-4918-9E03-AE7FDF0D0A7C}" srcOrd="0" destOrd="0" presId="urn:microsoft.com/office/officeart/2005/8/layout/vProcess5"/>
    <dgm:cxn modelId="{E374F52B-58DD-43CF-A626-ACA5722E083E}" type="presOf" srcId="{8520B261-9FE8-4DFA-A861-D2D5F12B2EC9}" destId="{360C8032-CB82-49B5-BAAD-EBC651325DD7}" srcOrd="1" destOrd="1" presId="urn:microsoft.com/office/officeart/2005/8/layout/vProcess5"/>
    <dgm:cxn modelId="{5EE4FD32-AD85-44A8-914A-1404F2EBC081}" srcId="{A53BADD7-876B-4624-8BE3-884FBB3DAFF3}" destId="{B2CAE6E5-582C-47A9-BB7F-C84097354CC5}" srcOrd="0" destOrd="0" parTransId="{79F45814-CF0D-4211-AF1D-2C50B2A23C6B}" sibTransId="{EAED4C50-C1AF-4B24-A3C7-C3542BC092BE}"/>
    <dgm:cxn modelId="{E774EF34-F8F1-4E8D-B49D-335E94E98663}" srcId="{1AFD0813-4198-4835-8E95-B25AC5002C4C}" destId="{64B6382D-9AE4-44FD-BF19-AD099EFD45E4}" srcOrd="0" destOrd="0" parTransId="{46B56D42-525F-4D01-AD60-BDFD74C8E67B}" sibTransId="{91F16B4D-E066-4585-B544-2A327EA0105E}"/>
    <dgm:cxn modelId="{89FC873C-F5C9-413D-ACB1-C8F98D30C7A1}" type="presOf" srcId="{5F16B004-1854-49F9-8401-9B69BF9E5C05}" destId="{0907535C-5091-4C47-A973-D4F156AD8BF1}" srcOrd="0" destOrd="0" presId="urn:microsoft.com/office/officeart/2005/8/layout/vProcess5"/>
    <dgm:cxn modelId="{FD8BF26B-2DD0-4056-BF4A-966800E6AC48}" type="presOf" srcId="{A1ECA84F-828C-4306-AA5B-E57DC3845D46}" destId="{A63C570A-24A8-4F1D-81CC-AD5057B1EC50}" srcOrd="0" destOrd="3" presId="urn:microsoft.com/office/officeart/2005/8/layout/vProcess5"/>
    <dgm:cxn modelId="{25E7B050-7B1E-4FCA-87F1-733A19043827}" type="presOf" srcId="{A840593C-B2B4-4019-90F3-93D8255988CE}" destId="{A63C570A-24A8-4F1D-81CC-AD5057B1EC50}" srcOrd="0" destOrd="2" presId="urn:microsoft.com/office/officeart/2005/8/layout/vProcess5"/>
    <dgm:cxn modelId="{1F66FD7D-B806-4374-9D1F-687D0B962926}" type="presOf" srcId="{8520B261-9FE8-4DFA-A861-D2D5F12B2EC9}" destId="{A63C570A-24A8-4F1D-81CC-AD5057B1EC50}" srcOrd="0" destOrd="1" presId="urn:microsoft.com/office/officeart/2005/8/layout/vProcess5"/>
    <dgm:cxn modelId="{C09F4986-C7EC-449C-B0F4-3FE1DD1C53BA}" type="presOf" srcId="{64B6382D-9AE4-44FD-BF19-AD099EFD45E4}" destId="{8CF53ED6-8E5E-47DC-A52E-E807270BD31C}" srcOrd="1" destOrd="1" presId="urn:microsoft.com/office/officeart/2005/8/layout/vProcess5"/>
    <dgm:cxn modelId="{9B80548C-D7B5-477D-8456-97FF2125B8FC}" srcId="{A53BADD7-876B-4624-8BE3-884FBB3DAFF3}" destId="{1AFD0813-4198-4835-8E95-B25AC5002C4C}" srcOrd="2" destOrd="0" parTransId="{0B88E272-5130-4FD6-A8FA-7A2EB1CE333A}" sibTransId="{E4D35E82-FA44-4F1A-ABFD-414AB8D7F085}"/>
    <dgm:cxn modelId="{DFA29C96-8498-447B-BA24-0A0B10FC02EF}" srcId="{1AFD0813-4198-4835-8E95-B25AC5002C4C}" destId="{156042B9-AAA5-46AD-B75A-7318562BC6D2}" srcOrd="1" destOrd="0" parTransId="{C1B817DB-163A-42D0-8F74-BDBB3353EAF3}" sibTransId="{F92D1271-8D5C-4155-B6E5-72D901605080}"/>
    <dgm:cxn modelId="{AC7C77AC-E6E6-43AC-92AD-010A9D1C6B90}" type="presOf" srcId="{A53BADD7-876B-4624-8BE3-884FBB3DAFF3}" destId="{BB5D053F-D3F5-4ED0-9CC6-A3D8D80BEFD8}" srcOrd="0" destOrd="0" presId="urn:microsoft.com/office/officeart/2005/8/layout/vProcess5"/>
    <dgm:cxn modelId="{96B040AE-4431-4E3B-A216-0D5552E47A41}" type="presOf" srcId="{9BB9DAEB-7D5D-4A0F-AEA9-FD93DEACC1E7}" destId="{A67AB24A-7628-46F0-844E-14F26FEC3693}" srcOrd="0" destOrd="0" presId="urn:microsoft.com/office/officeart/2005/8/layout/vProcess5"/>
    <dgm:cxn modelId="{D673E2B4-BB64-4EA9-B335-320423047B8B}" type="presOf" srcId="{B2CAE6E5-582C-47A9-BB7F-C84097354CC5}" destId="{360C8032-CB82-49B5-BAAD-EBC651325DD7}" srcOrd="1" destOrd="0" presId="urn:microsoft.com/office/officeart/2005/8/layout/vProcess5"/>
    <dgm:cxn modelId="{38CA6BBC-1F9C-4696-B874-1966A6716B2D}" type="presOf" srcId="{64B6382D-9AE4-44FD-BF19-AD099EFD45E4}" destId="{EBE8E3DE-FA07-478D-B847-96F8B91C9844}" srcOrd="0" destOrd="1" presId="urn:microsoft.com/office/officeart/2005/8/layout/vProcess5"/>
    <dgm:cxn modelId="{FA0504BF-BD71-4C04-8842-BDAC3CEED076}" srcId="{B2CAE6E5-582C-47A9-BB7F-C84097354CC5}" destId="{A1ECA84F-828C-4306-AA5B-E57DC3845D46}" srcOrd="2" destOrd="0" parTransId="{A6FF48B0-6B2C-49E8-AE18-1C94F97BD8EF}" sibTransId="{281D04B4-BC19-4C49-B4A2-215877211C08}"/>
    <dgm:cxn modelId="{F05388C3-0280-4E1B-9F62-A5FF24050B1B}" srcId="{A53BADD7-876B-4624-8BE3-884FBB3DAFF3}" destId="{9BB9DAEB-7D5D-4A0F-AEA9-FD93DEACC1E7}" srcOrd="1" destOrd="0" parTransId="{0C2CBC2E-171A-4F82-A531-E6A1F6FE542E}" sibTransId="{5F16B004-1854-49F9-8401-9B69BF9E5C05}"/>
    <dgm:cxn modelId="{4499ACC3-85A0-4C17-86D6-5E3DCD3D9912}" type="presOf" srcId="{156042B9-AAA5-46AD-B75A-7318562BC6D2}" destId="{8CF53ED6-8E5E-47DC-A52E-E807270BD31C}" srcOrd="1" destOrd="2" presId="urn:microsoft.com/office/officeart/2005/8/layout/vProcess5"/>
    <dgm:cxn modelId="{FDFC7DC4-F25D-4593-877B-6C9CF7F4E169}" type="presOf" srcId="{156042B9-AAA5-46AD-B75A-7318562BC6D2}" destId="{EBE8E3DE-FA07-478D-B847-96F8B91C9844}" srcOrd="0" destOrd="2" presId="urn:microsoft.com/office/officeart/2005/8/layout/vProcess5"/>
    <dgm:cxn modelId="{F60D62C7-B436-42B4-96B1-EB263454F98B}" type="presOf" srcId="{A1ECA84F-828C-4306-AA5B-E57DC3845D46}" destId="{360C8032-CB82-49B5-BAAD-EBC651325DD7}" srcOrd="1" destOrd="3" presId="urn:microsoft.com/office/officeart/2005/8/layout/vProcess5"/>
    <dgm:cxn modelId="{DE8CE2CF-A60E-4601-B48E-E29BECF0F142}" type="presOf" srcId="{9BB9DAEB-7D5D-4A0F-AEA9-FD93DEACC1E7}" destId="{5B134963-CAA3-4B34-861D-2470BBDA0C85}" srcOrd="1" destOrd="0" presId="urn:microsoft.com/office/officeart/2005/8/layout/vProcess5"/>
    <dgm:cxn modelId="{E29BB0DD-3AE5-4249-BE3F-97208BCB87C0}" type="presOf" srcId="{DD0539D1-2CA7-430E-A24E-8859087EF779}" destId="{EBE8E3DE-FA07-478D-B847-96F8B91C9844}" srcOrd="0" destOrd="3" presId="urn:microsoft.com/office/officeart/2005/8/layout/vProcess5"/>
    <dgm:cxn modelId="{618722E2-78F5-4E49-8761-B8D47D7941D4}" type="presOf" srcId="{1AFD0813-4198-4835-8E95-B25AC5002C4C}" destId="{8CF53ED6-8E5E-47DC-A52E-E807270BD31C}" srcOrd="1" destOrd="0" presId="urn:microsoft.com/office/officeart/2005/8/layout/vProcess5"/>
    <dgm:cxn modelId="{712E78F9-B139-4012-B58D-9CB018B73660}" srcId="{B2CAE6E5-582C-47A9-BB7F-C84097354CC5}" destId="{8520B261-9FE8-4DFA-A861-D2D5F12B2EC9}" srcOrd="0" destOrd="0" parTransId="{4E5CD445-A154-4916-B622-4AF852BF10B8}" sibTransId="{3353517D-5061-4C33-B2B9-9ED67A50EE2D}"/>
    <dgm:cxn modelId="{E066F2FE-91FC-466C-9EE9-6C12BBA79067}" type="presOf" srcId="{A840593C-B2B4-4019-90F3-93D8255988CE}" destId="{360C8032-CB82-49B5-BAAD-EBC651325DD7}" srcOrd="1" destOrd="2" presId="urn:microsoft.com/office/officeart/2005/8/layout/vProcess5"/>
    <dgm:cxn modelId="{8A9EAE2F-7CAF-4C45-B24D-56D98F175E6B}" type="presParOf" srcId="{BB5D053F-D3F5-4ED0-9CC6-A3D8D80BEFD8}" destId="{7701948E-9F4E-42CC-AF60-5D06355CAE90}" srcOrd="0" destOrd="0" presId="urn:microsoft.com/office/officeart/2005/8/layout/vProcess5"/>
    <dgm:cxn modelId="{A8E7D0EB-A92B-457A-BD63-82DBAB0686B7}" type="presParOf" srcId="{BB5D053F-D3F5-4ED0-9CC6-A3D8D80BEFD8}" destId="{A63C570A-24A8-4F1D-81CC-AD5057B1EC50}" srcOrd="1" destOrd="0" presId="urn:microsoft.com/office/officeart/2005/8/layout/vProcess5"/>
    <dgm:cxn modelId="{EDCE6319-17F8-4EED-8645-7B0DD05A6DC6}" type="presParOf" srcId="{BB5D053F-D3F5-4ED0-9CC6-A3D8D80BEFD8}" destId="{A67AB24A-7628-46F0-844E-14F26FEC3693}" srcOrd="2" destOrd="0" presId="urn:microsoft.com/office/officeart/2005/8/layout/vProcess5"/>
    <dgm:cxn modelId="{CC796FFF-2079-441A-B0B0-3416C5905728}" type="presParOf" srcId="{BB5D053F-D3F5-4ED0-9CC6-A3D8D80BEFD8}" destId="{EBE8E3DE-FA07-478D-B847-96F8B91C9844}" srcOrd="3" destOrd="0" presId="urn:microsoft.com/office/officeart/2005/8/layout/vProcess5"/>
    <dgm:cxn modelId="{74880A95-7D9D-4524-B87C-10EB5A493944}" type="presParOf" srcId="{BB5D053F-D3F5-4ED0-9CC6-A3D8D80BEFD8}" destId="{F69D96BF-2EB3-4918-9E03-AE7FDF0D0A7C}" srcOrd="4" destOrd="0" presId="urn:microsoft.com/office/officeart/2005/8/layout/vProcess5"/>
    <dgm:cxn modelId="{ECB72A3C-EA62-4B96-A121-E27070CBC4F4}" type="presParOf" srcId="{BB5D053F-D3F5-4ED0-9CC6-A3D8D80BEFD8}" destId="{0907535C-5091-4C47-A973-D4F156AD8BF1}" srcOrd="5" destOrd="0" presId="urn:microsoft.com/office/officeart/2005/8/layout/vProcess5"/>
    <dgm:cxn modelId="{0DA09D73-DE1A-44EB-B1DB-366E97E2B334}" type="presParOf" srcId="{BB5D053F-D3F5-4ED0-9CC6-A3D8D80BEFD8}" destId="{360C8032-CB82-49B5-BAAD-EBC651325DD7}" srcOrd="6" destOrd="0" presId="urn:microsoft.com/office/officeart/2005/8/layout/vProcess5"/>
    <dgm:cxn modelId="{39994F86-7810-40B5-8237-39C879A4907D}" type="presParOf" srcId="{BB5D053F-D3F5-4ED0-9CC6-A3D8D80BEFD8}" destId="{5B134963-CAA3-4B34-861D-2470BBDA0C85}" srcOrd="7" destOrd="0" presId="urn:microsoft.com/office/officeart/2005/8/layout/vProcess5"/>
    <dgm:cxn modelId="{9D74407D-AFAE-4681-B288-49D36094811F}" type="presParOf" srcId="{BB5D053F-D3F5-4ED0-9CC6-A3D8D80BEFD8}" destId="{8CF53ED6-8E5E-47DC-A52E-E807270BD31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DB7628-4CB2-4800-BE91-AEF8C30B74A5}" type="doc">
      <dgm:prSet loTypeId="urn:microsoft.com/office/officeart/2008/layout/Lin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C31B6DC-39B2-4A99-8B22-8259A88FD61A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ABET ACCREDITED SCHOOL (UK, UL, WKU)</a:t>
          </a:r>
        </a:p>
      </dgm:t>
    </dgm:pt>
    <dgm:pt modelId="{5217BC2D-08AC-4D15-9B6A-5E94ABC74545}" type="parTrans" cxnId="{8EBB0EA0-EA9E-4C0C-9790-4039B9FC3F9C}">
      <dgm:prSet/>
      <dgm:spPr/>
      <dgm:t>
        <a:bodyPr/>
        <a:lstStyle/>
        <a:p>
          <a:endParaRPr lang="en-US"/>
        </a:p>
      </dgm:t>
    </dgm:pt>
    <dgm:pt modelId="{399A0AF4-197C-411D-9566-62D76AA44E34}" type="sibTrans" cxnId="{8EBB0EA0-EA9E-4C0C-9790-4039B9FC3F9C}">
      <dgm:prSet/>
      <dgm:spPr/>
      <dgm:t>
        <a:bodyPr/>
        <a:lstStyle/>
        <a:p>
          <a:endParaRPr lang="en-US"/>
        </a:p>
      </dgm:t>
    </dgm:pt>
    <dgm:pt modelId="{0EA802AD-AE92-4D9D-9034-DC5BFEA4D61B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30 SCHOOL HOURS (MASTERS)</a:t>
          </a:r>
        </a:p>
      </dgm:t>
    </dgm:pt>
    <dgm:pt modelId="{CE8985C0-C65E-411F-96C3-3020EA93356A}" type="parTrans" cxnId="{E6B2589F-028D-412D-BFA4-D055A5A890F2}">
      <dgm:prSet/>
      <dgm:spPr/>
      <dgm:t>
        <a:bodyPr/>
        <a:lstStyle/>
        <a:p>
          <a:endParaRPr lang="en-US"/>
        </a:p>
      </dgm:t>
    </dgm:pt>
    <dgm:pt modelId="{F9D24933-A782-458A-99EC-6109DA8376FB}" type="sibTrans" cxnId="{E6B2589F-028D-412D-BFA4-D055A5A890F2}">
      <dgm:prSet/>
      <dgm:spPr/>
      <dgm:t>
        <a:bodyPr/>
        <a:lstStyle/>
        <a:p>
          <a:endParaRPr lang="en-US"/>
        </a:p>
      </dgm:t>
    </dgm:pt>
    <dgm:pt modelId="{22CD46D0-A68D-4697-BA32-4BF4EEEE6A81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FE EXAM</a:t>
          </a:r>
        </a:p>
      </dgm:t>
    </dgm:pt>
    <dgm:pt modelId="{3F6C8915-9083-4FC6-8E74-2DEEDD157D75}" type="parTrans" cxnId="{45CB036A-6726-4253-B32B-A1D2FAA7967D}">
      <dgm:prSet/>
      <dgm:spPr/>
      <dgm:t>
        <a:bodyPr/>
        <a:lstStyle/>
        <a:p>
          <a:endParaRPr lang="en-US"/>
        </a:p>
      </dgm:t>
    </dgm:pt>
    <dgm:pt modelId="{7A0CE7B3-FE64-416A-B402-7872337A38F5}" type="sibTrans" cxnId="{45CB036A-6726-4253-B32B-A1D2FAA7967D}">
      <dgm:prSet/>
      <dgm:spPr/>
      <dgm:t>
        <a:bodyPr/>
        <a:lstStyle/>
        <a:p>
          <a:endParaRPr lang="en-US"/>
        </a:p>
      </dgm:t>
    </dgm:pt>
    <dgm:pt modelId="{0C14F27E-245C-43B4-A58F-9541E850376C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PE EXAM</a:t>
          </a:r>
        </a:p>
      </dgm:t>
    </dgm:pt>
    <dgm:pt modelId="{C7501905-2379-44AB-8647-5F3810EE10CB}" type="parTrans" cxnId="{5895C12B-73B1-4A58-A3C8-341D69B68877}">
      <dgm:prSet/>
      <dgm:spPr/>
      <dgm:t>
        <a:bodyPr/>
        <a:lstStyle/>
        <a:p>
          <a:endParaRPr lang="en-US"/>
        </a:p>
      </dgm:t>
    </dgm:pt>
    <dgm:pt modelId="{C4EFB853-7C08-4278-A37B-43C7A34721BF}" type="sibTrans" cxnId="{5895C12B-73B1-4A58-A3C8-341D69B68877}">
      <dgm:prSet/>
      <dgm:spPr/>
      <dgm:t>
        <a:bodyPr/>
        <a:lstStyle/>
        <a:p>
          <a:endParaRPr lang="en-US"/>
        </a:p>
      </dgm:t>
    </dgm:pt>
    <dgm:pt modelId="{710DB155-F795-47E1-8650-A59BB9FAE493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4-YEAR DEGREE (BACHELORS)</a:t>
          </a:r>
        </a:p>
      </dgm:t>
    </dgm:pt>
    <dgm:pt modelId="{F5EC3356-977E-486C-8F3A-F8A00B88A96B}" type="parTrans" cxnId="{02572EA0-D42F-4F02-9548-F961FF6908A0}">
      <dgm:prSet/>
      <dgm:spPr/>
      <dgm:t>
        <a:bodyPr/>
        <a:lstStyle/>
        <a:p>
          <a:endParaRPr lang="en-US"/>
        </a:p>
      </dgm:t>
    </dgm:pt>
    <dgm:pt modelId="{68B127E0-59F3-459F-B6E3-4488BC9DF2E6}" type="sibTrans" cxnId="{02572EA0-D42F-4F02-9548-F961FF6908A0}">
      <dgm:prSet/>
      <dgm:spPr/>
      <dgm:t>
        <a:bodyPr/>
        <a:lstStyle/>
        <a:p>
          <a:endParaRPr lang="en-US"/>
        </a:p>
      </dgm:t>
    </dgm:pt>
    <dgm:pt modelId="{9E18EEAC-60A2-4DC8-A917-C219BDBE6950}" type="pres">
      <dgm:prSet presAssocID="{10DB7628-4CB2-4800-BE91-AEF8C30B74A5}" presName="vert0" presStyleCnt="0">
        <dgm:presLayoutVars>
          <dgm:dir/>
          <dgm:animOne val="branch"/>
          <dgm:animLvl val="lvl"/>
        </dgm:presLayoutVars>
      </dgm:prSet>
      <dgm:spPr/>
    </dgm:pt>
    <dgm:pt modelId="{A8A8C3DD-8E06-49E9-B3E9-896D72942156}" type="pres">
      <dgm:prSet presAssocID="{9C31B6DC-39B2-4A99-8B22-8259A88FD61A}" presName="thickLine" presStyleLbl="alignNode1" presStyleIdx="0" presStyleCnt="5"/>
      <dgm:spPr/>
    </dgm:pt>
    <dgm:pt modelId="{20538677-BA8C-45A6-8ACE-E83E12B1FB76}" type="pres">
      <dgm:prSet presAssocID="{9C31B6DC-39B2-4A99-8B22-8259A88FD61A}" presName="horz1" presStyleCnt="0"/>
      <dgm:spPr/>
    </dgm:pt>
    <dgm:pt modelId="{7E062D05-303E-4B8B-81B2-BC2F59458CE6}" type="pres">
      <dgm:prSet presAssocID="{9C31B6DC-39B2-4A99-8B22-8259A88FD61A}" presName="tx1" presStyleLbl="revTx" presStyleIdx="0" presStyleCnt="5"/>
      <dgm:spPr/>
    </dgm:pt>
    <dgm:pt modelId="{91783A53-8CB8-4E85-9784-7E901BF90C47}" type="pres">
      <dgm:prSet presAssocID="{9C31B6DC-39B2-4A99-8B22-8259A88FD61A}" presName="vert1" presStyleCnt="0"/>
      <dgm:spPr/>
    </dgm:pt>
    <dgm:pt modelId="{84A12CCA-764F-4402-95E6-FCC016BC21F3}" type="pres">
      <dgm:prSet presAssocID="{710DB155-F795-47E1-8650-A59BB9FAE493}" presName="thickLine" presStyleLbl="alignNode1" presStyleIdx="1" presStyleCnt="5"/>
      <dgm:spPr/>
    </dgm:pt>
    <dgm:pt modelId="{935C0D4D-FC76-4DA2-A1D9-6C8DF9E0335E}" type="pres">
      <dgm:prSet presAssocID="{710DB155-F795-47E1-8650-A59BB9FAE493}" presName="horz1" presStyleCnt="0"/>
      <dgm:spPr/>
    </dgm:pt>
    <dgm:pt modelId="{C682BD4A-F5EB-44DF-898D-0256D163B306}" type="pres">
      <dgm:prSet presAssocID="{710DB155-F795-47E1-8650-A59BB9FAE493}" presName="tx1" presStyleLbl="revTx" presStyleIdx="1" presStyleCnt="5"/>
      <dgm:spPr/>
    </dgm:pt>
    <dgm:pt modelId="{F8C9CA88-C011-4934-9090-019E347FDDBB}" type="pres">
      <dgm:prSet presAssocID="{710DB155-F795-47E1-8650-A59BB9FAE493}" presName="vert1" presStyleCnt="0"/>
      <dgm:spPr/>
    </dgm:pt>
    <dgm:pt modelId="{8766D612-D1EF-4510-89EB-6A5661291A07}" type="pres">
      <dgm:prSet presAssocID="{0EA802AD-AE92-4D9D-9034-DC5BFEA4D61B}" presName="thickLine" presStyleLbl="alignNode1" presStyleIdx="2" presStyleCnt="5"/>
      <dgm:spPr/>
    </dgm:pt>
    <dgm:pt modelId="{395996AE-CFAB-4998-8F4A-4F3D4F9F1FAE}" type="pres">
      <dgm:prSet presAssocID="{0EA802AD-AE92-4D9D-9034-DC5BFEA4D61B}" presName="horz1" presStyleCnt="0"/>
      <dgm:spPr/>
    </dgm:pt>
    <dgm:pt modelId="{4BEB4620-DFBA-4A3B-A85E-776848BA553D}" type="pres">
      <dgm:prSet presAssocID="{0EA802AD-AE92-4D9D-9034-DC5BFEA4D61B}" presName="tx1" presStyleLbl="revTx" presStyleIdx="2" presStyleCnt="5"/>
      <dgm:spPr/>
    </dgm:pt>
    <dgm:pt modelId="{9C3E56F4-7FF6-400A-8FD3-F0E646CB0062}" type="pres">
      <dgm:prSet presAssocID="{0EA802AD-AE92-4D9D-9034-DC5BFEA4D61B}" presName="vert1" presStyleCnt="0"/>
      <dgm:spPr/>
    </dgm:pt>
    <dgm:pt modelId="{CED4C54B-5298-4878-BAF2-97E54AF9E18D}" type="pres">
      <dgm:prSet presAssocID="{22CD46D0-A68D-4697-BA32-4BF4EEEE6A81}" presName="thickLine" presStyleLbl="alignNode1" presStyleIdx="3" presStyleCnt="5"/>
      <dgm:spPr/>
    </dgm:pt>
    <dgm:pt modelId="{D5317AF8-40B6-44D2-A57C-4530F467B011}" type="pres">
      <dgm:prSet presAssocID="{22CD46D0-A68D-4697-BA32-4BF4EEEE6A81}" presName="horz1" presStyleCnt="0"/>
      <dgm:spPr/>
    </dgm:pt>
    <dgm:pt modelId="{46BA0136-7D00-48F3-BD25-1F800BB249AB}" type="pres">
      <dgm:prSet presAssocID="{22CD46D0-A68D-4697-BA32-4BF4EEEE6A81}" presName="tx1" presStyleLbl="revTx" presStyleIdx="3" presStyleCnt="5"/>
      <dgm:spPr/>
    </dgm:pt>
    <dgm:pt modelId="{E3B841BD-DD0D-4F03-B328-DF3EFFEBF8C3}" type="pres">
      <dgm:prSet presAssocID="{22CD46D0-A68D-4697-BA32-4BF4EEEE6A81}" presName="vert1" presStyleCnt="0"/>
      <dgm:spPr/>
    </dgm:pt>
    <dgm:pt modelId="{CAA2863D-AC26-47EC-B9DC-680FBFFED6C6}" type="pres">
      <dgm:prSet presAssocID="{0C14F27E-245C-43B4-A58F-9541E850376C}" presName="thickLine" presStyleLbl="alignNode1" presStyleIdx="4" presStyleCnt="5"/>
      <dgm:spPr/>
    </dgm:pt>
    <dgm:pt modelId="{D5D772FA-E144-4276-B46E-BCD3DE183C0D}" type="pres">
      <dgm:prSet presAssocID="{0C14F27E-245C-43B4-A58F-9541E850376C}" presName="horz1" presStyleCnt="0"/>
      <dgm:spPr/>
    </dgm:pt>
    <dgm:pt modelId="{2B41A953-35BE-46AA-95B9-EB127C995104}" type="pres">
      <dgm:prSet presAssocID="{0C14F27E-245C-43B4-A58F-9541E850376C}" presName="tx1" presStyleLbl="revTx" presStyleIdx="4" presStyleCnt="5"/>
      <dgm:spPr/>
    </dgm:pt>
    <dgm:pt modelId="{EB2B0798-15E4-4896-BE99-DFC7356FBE62}" type="pres">
      <dgm:prSet presAssocID="{0C14F27E-245C-43B4-A58F-9541E850376C}" presName="vert1" presStyleCnt="0"/>
      <dgm:spPr/>
    </dgm:pt>
  </dgm:ptLst>
  <dgm:cxnLst>
    <dgm:cxn modelId="{5895C12B-73B1-4A58-A3C8-341D69B68877}" srcId="{10DB7628-4CB2-4800-BE91-AEF8C30B74A5}" destId="{0C14F27E-245C-43B4-A58F-9541E850376C}" srcOrd="4" destOrd="0" parTransId="{C7501905-2379-44AB-8647-5F3810EE10CB}" sibTransId="{C4EFB853-7C08-4278-A37B-43C7A34721BF}"/>
    <dgm:cxn modelId="{45CB036A-6726-4253-B32B-A1D2FAA7967D}" srcId="{10DB7628-4CB2-4800-BE91-AEF8C30B74A5}" destId="{22CD46D0-A68D-4697-BA32-4BF4EEEE6A81}" srcOrd="3" destOrd="0" parTransId="{3F6C8915-9083-4FC6-8E74-2DEEDD157D75}" sibTransId="{7A0CE7B3-FE64-416A-B402-7872337A38F5}"/>
    <dgm:cxn modelId="{F8AFAA4B-A9F8-4B75-AC46-9F6A4BE18D8A}" type="presOf" srcId="{710DB155-F795-47E1-8650-A59BB9FAE493}" destId="{C682BD4A-F5EB-44DF-898D-0256D163B306}" srcOrd="0" destOrd="0" presId="urn:microsoft.com/office/officeart/2008/layout/LinedList"/>
    <dgm:cxn modelId="{E2DDA757-6A7B-4CCB-95C3-D03CAB94FFA6}" type="presOf" srcId="{10DB7628-4CB2-4800-BE91-AEF8C30B74A5}" destId="{9E18EEAC-60A2-4DC8-A917-C219BDBE6950}" srcOrd="0" destOrd="0" presId="urn:microsoft.com/office/officeart/2008/layout/LinedList"/>
    <dgm:cxn modelId="{75225789-D615-4A69-8DDB-79CF02D43672}" type="presOf" srcId="{0EA802AD-AE92-4D9D-9034-DC5BFEA4D61B}" destId="{4BEB4620-DFBA-4A3B-A85E-776848BA553D}" srcOrd="0" destOrd="0" presId="urn:microsoft.com/office/officeart/2008/layout/LinedList"/>
    <dgm:cxn modelId="{E6B2589F-028D-412D-BFA4-D055A5A890F2}" srcId="{10DB7628-4CB2-4800-BE91-AEF8C30B74A5}" destId="{0EA802AD-AE92-4D9D-9034-DC5BFEA4D61B}" srcOrd="2" destOrd="0" parTransId="{CE8985C0-C65E-411F-96C3-3020EA93356A}" sibTransId="{F9D24933-A782-458A-99EC-6109DA8376FB}"/>
    <dgm:cxn modelId="{8EBB0EA0-EA9E-4C0C-9790-4039B9FC3F9C}" srcId="{10DB7628-4CB2-4800-BE91-AEF8C30B74A5}" destId="{9C31B6DC-39B2-4A99-8B22-8259A88FD61A}" srcOrd="0" destOrd="0" parTransId="{5217BC2D-08AC-4D15-9B6A-5E94ABC74545}" sibTransId="{399A0AF4-197C-411D-9566-62D76AA44E34}"/>
    <dgm:cxn modelId="{02572EA0-D42F-4F02-9548-F961FF6908A0}" srcId="{10DB7628-4CB2-4800-BE91-AEF8C30B74A5}" destId="{710DB155-F795-47E1-8650-A59BB9FAE493}" srcOrd="1" destOrd="0" parTransId="{F5EC3356-977E-486C-8F3A-F8A00B88A96B}" sibTransId="{68B127E0-59F3-459F-B6E3-4488BC9DF2E6}"/>
    <dgm:cxn modelId="{56DD18A7-1DAF-4D0A-8E07-C901EC809F9D}" type="presOf" srcId="{22CD46D0-A68D-4697-BA32-4BF4EEEE6A81}" destId="{46BA0136-7D00-48F3-BD25-1F800BB249AB}" srcOrd="0" destOrd="0" presId="urn:microsoft.com/office/officeart/2008/layout/LinedList"/>
    <dgm:cxn modelId="{E6F3DDB7-D229-4C95-8768-C5DE90BCEB5D}" type="presOf" srcId="{0C14F27E-245C-43B4-A58F-9541E850376C}" destId="{2B41A953-35BE-46AA-95B9-EB127C995104}" srcOrd="0" destOrd="0" presId="urn:microsoft.com/office/officeart/2008/layout/LinedList"/>
    <dgm:cxn modelId="{291834CB-759E-4BC9-81E9-75861BBC64E1}" type="presOf" srcId="{9C31B6DC-39B2-4A99-8B22-8259A88FD61A}" destId="{7E062D05-303E-4B8B-81B2-BC2F59458CE6}" srcOrd="0" destOrd="0" presId="urn:microsoft.com/office/officeart/2008/layout/LinedList"/>
    <dgm:cxn modelId="{827FC917-AB84-447D-9A7F-92B0F9BE9BA9}" type="presParOf" srcId="{9E18EEAC-60A2-4DC8-A917-C219BDBE6950}" destId="{A8A8C3DD-8E06-49E9-B3E9-896D72942156}" srcOrd="0" destOrd="0" presId="urn:microsoft.com/office/officeart/2008/layout/LinedList"/>
    <dgm:cxn modelId="{F3C0EB4E-9CAD-4C6A-A6CA-112F83B98FF5}" type="presParOf" srcId="{9E18EEAC-60A2-4DC8-A917-C219BDBE6950}" destId="{20538677-BA8C-45A6-8ACE-E83E12B1FB76}" srcOrd="1" destOrd="0" presId="urn:microsoft.com/office/officeart/2008/layout/LinedList"/>
    <dgm:cxn modelId="{EC386956-BA7D-4FE3-B241-C0E6A7F401C9}" type="presParOf" srcId="{20538677-BA8C-45A6-8ACE-E83E12B1FB76}" destId="{7E062D05-303E-4B8B-81B2-BC2F59458CE6}" srcOrd="0" destOrd="0" presId="urn:microsoft.com/office/officeart/2008/layout/LinedList"/>
    <dgm:cxn modelId="{FEE1DDCB-DE80-44E1-9F44-B26C93AB4D90}" type="presParOf" srcId="{20538677-BA8C-45A6-8ACE-E83E12B1FB76}" destId="{91783A53-8CB8-4E85-9784-7E901BF90C47}" srcOrd="1" destOrd="0" presId="urn:microsoft.com/office/officeart/2008/layout/LinedList"/>
    <dgm:cxn modelId="{3A6A82AF-506C-4F74-A48D-6B9989B13E60}" type="presParOf" srcId="{9E18EEAC-60A2-4DC8-A917-C219BDBE6950}" destId="{84A12CCA-764F-4402-95E6-FCC016BC21F3}" srcOrd="2" destOrd="0" presId="urn:microsoft.com/office/officeart/2008/layout/LinedList"/>
    <dgm:cxn modelId="{D2B1E543-5466-4DB6-84DA-5ADB0F15EAF1}" type="presParOf" srcId="{9E18EEAC-60A2-4DC8-A917-C219BDBE6950}" destId="{935C0D4D-FC76-4DA2-A1D9-6C8DF9E0335E}" srcOrd="3" destOrd="0" presId="urn:microsoft.com/office/officeart/2008/layout/LinedList"/>
    <dgm:cxn modelId="{AD5DDB0B-A10A-40A0-8247-860A3DA3DE07}" type="presParOf" srcId="{935C0D4D-FC76-4DA2-A1D9-6C8DF9E0335E}" destId="{C682BD4A-F5EB-44DF-898D-0256D163B306}" srcOrd="0" destOrd="0" presId="urn:microsoft.com/office/officeart/2008/layout/LinedList"/>
    <dgm:cxn modelId="{95AD7FCE-870F-4F1E-B9FC-80D61070E330}" type="presParOf" srcId="{935C0D4D-FC76-4DA2-A1D9-6C8DF9E0335E}" destId="{F8C9CA88-C011-4934-9090-019E347FDDBB}" srcOrd="1" destOrd="0" presId="urn:microsoft.com/office/officeart/2008/layout/LinedList"/>
    <dgm:cxn modelId="{83DCF5A8-8F3F-4F71-AF22-207792DCBD3F}" type="presParOf" srcId="{9E18EEAC-60A2-4DC8-A917-C219BDBE6950}" destId="{8766D612-D1EF-4510-89EB-6A5661291A07}" srcOrd="4" destOrd="0" presId="urn:microsoft.com/office/officeart/2008/layout/LinedList"/>
    <dgm:cxn modelId="{9A38ED18-BCBA-430F-887E-47F5D1742323}" type="presParOf" srcId="{9E18EEAC-60A2-4DC8-A917-C219BDBE6950}" destId="{395996AE-CFAB-4998-8F4A-4F3D4F9F1FAE}" srcOrd="5" destOrd="0" presId="urn:microsoft.com/office/officeart/2008/layout/LinedList"/>
    <dgm:cxn modelId="{0C019C02-5C9A-42BF-8717-B7D814B2D98C}" type="presParOf" srcId="{395996AE-CFAB-4998-8F4A-4F3D4F9F1FAE}" destId="{4BEB4620-DFBA-4A3B-A85E-776848BA553D}" srcOrd="0" destOrd="0" presId="urn:microsoft.com/office/officeart/2008/layout/LinedList"/>
    <dgm:cxn modelId="{BD9D0D80-70F1-4E13-BFDF-F9BDC5F66763}" type="presParOf" srcId="{395996AE-CFAB-4998-8F4A-4F3D4F9F1FAE}" destId="{9C3E56F4-7FF6-400A-8FD3-F0E646CB0062}" srcOrd="1" destOrd="0" presId="urn:microsoft.com/office/officeart/2008/layout/LinedList"/>
    <dgm:cxn modelId="{B12CBA9A-2FFE-46AE-8610-35E32AF7C4BB}" type="presParOf" srcId="{9E18EEAC-60A2-4DC8-A917-C219BDBE6950}" destId="{CED4C54B-5298-4878-BAF2-97E54AF9E18D}" srcOrd="6" destOrd="0" presId="urn:microsoft.com/office/officeart/2008/layout/LinedList"/>
    <dgm:cxn modelId="{0C9BDDD5-A1AB-4301-AA60-426EADB8874B}" type="presParOf" srcId="{9E18EEAC-60A2-4DC8-A917-C219BDBE6950}" destId="{D5317AF8-40B6-44D2-A57C-4530F467B011}" srcOrd="7" destOrd="0" presId="urn:microsoft.com/office/officeart/2008/layout/LinedList"/>
    <dgm:cxn modelId="{5F9DD3AB-F1A6-470C-99F9-23B38C892F3B}" type="presParOf" srcId="{D5317AF8-40B6-44D2-A57C-4530F467B011}" destId="{46BA0136-7D00-48F3-BD25-1F800BB249AB}" srcOrd="0" destOrd="0" presId="urn:microsoft.com/office/officeart/2008/layout/LinedList"/>
    <dgm:cxn modelId="{937B48E6-97F4-4EEF-B205-90ADE4FBF6DD}" type="presParOf" srcId="{D5317AF8-40B6-44D2-A57C-4530F467B011}" destId="{E3B841BD-DD0D-4F03-B328-DF3EFFEBF8C3}" srcOrd="1" destOrd="0" presId="urn:microsoft.com/office/officeart/2008/layout/LinedList"/>
    <dgm:cxn modelId="{E2172737-CE85-4587-B0D2-7E4065F51FBA}" type="presParOf" srcId="{9E18EEAC-60A2-4DC8-A917-C219BDBE6950}" destId="{CAA2863D-AC26-47EC-B9DC-680FBFFED6C6}" srcOrd="8" destOrd="0" presId="urn:microsoft.com/office/officeart/2008/layout/LinedList"/>
    <dgm:cxn modelId="{839FDA43-8815-435E-B2E2-561703653B5F}" type="presParOf" srcId="{9E18EEAC-60A2-4DC8-A917-C219BDBE6950}" destId="{D5D772FA-E144-4276-B46E-BCD3DE183C0D}" srcOrd="9" destOrd="0" presId="urn:microsoft.com/office/officeart/2008/layout/LinedList"/>
    <dgm:cxn modelId="{8A67E7EC-0336-49FF-AAF9-8667CF8B4DF5}" type="presParOf" srcId="{D5D772FA-E144-4276-B46E-BCD3DE183C0D}" destId="{2B41A953-35BE-46AA-95B9-EB127C995104}" srcOrd="0" destOrd="0" presId="urn:microsoft.com/office/officeart/2008/layout/LinedList"/>
    <dgm:cxn modelId="{E0FE0E91-B7AE-4115-95EB-326BCAA3926D}" type="presParOf" srcId="{D5D772FA-E144-4276-B46E-BCD3DE183C0D}" destId="{EB2B0798-15E4-4896-BE99-DFC7356FBE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6E1A6FE-07B5-4323-9DA6-8CE31104DAAA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988AD4-FA5D-4E36-B18C-2CE6E3460F71}">
      <dgm:prSet/>
      <dgm:spPr/>
      <dgm:t>
        <a:bodyPr/>
        <a:lstStyle/>
        <a:p>
          <a:r>
            <a:rPr lang="en-US" b="1"/>
            <a:t>UNIVERSITY OF KENTUCKY</a:t>
          </a:r>
          <a:endParaRPr lang="en-US"/>
        </a:p>
      </dgm:t>
    </dgm:pt>
    <dgm:pt modelId="{F19916A8-809D-4CEB-97F5-2134954FA917}" type="parTrans" cxnId="{0E2DD817-FEFF-4495-A271-BA2D46185B15}">
      <dgm:prSet/>
      <dgm:spPr/>
      <dgm:t>
        <a:bodyPr/>
        <a:lstStyle/>
        <a:p>
          <a:endParaRPr lang="en-US"/>
        </a:p>
      </dgm:t>
    </dgm:pt>
    <dgm:pt modelId="{491FA396-D905-4A9D-BD0F-BDF0E9FDA01D}" type="sibTrans" cxnId="{0E2DD817-FEFF-4495-A271-BA2D46185B15}">
      <dgm:prSet/>
      <dgm:spPr/>
      <dgm:t>
        <a:bodyPr/>
        <a:lstStyle/>
        <a:p>
          <a:endParaRPr lang="en-US"/>
        </a:p>
      </dgm:t>
    </dgm:pt>
    <dgm:pt modelId="{BE297947-6B9E-450C-9140-C4D7EDF6C0CB}">
      <dgm:prSet/>
      <dgm:spPr/>
      <dgm:t>
        <a:bodyPr/>
        <a:lstStyle/>
        <a:p>
          <a:r>
            <a:rPr lang="en-US" b="1"/>
            <a:t>UNIVERSITY OF LOUISVILLE</a:t>
          </a:r>
          <a:endParaRPr lang="en-US"/>
        </a:p>
      </dgm:t>
    </dgm:pt>
    <dgm:pt modelId="{FACF7C51-550F-4618-B4CF-DDB3EDCA213E}" type="parTrans" cxnId="{62D263A5-E28D-4F7F-A9B2-48DA63EC4DC8}">
      <dgm:prSet/>
      <dgm:spPr/>
      <dgm:t>
        <a:bodyPr/>
        <a:lstStyle/>
        <a:p>
          <a:endParaRPr lang="en-US"/>
        </a:p>
      </dgm:t>
    </dgm:pt>
    <dgm:pt modelId="{6BEAE3F2-1272-4D31-A7B0-9776AF8ACE7D}" type="sibTrans" cxnId="{62D263A5-E28D-4F7F-A9B2-48DA63EC4DC8}">
      <dgm:prSet/>
      <dgm:spPr/>
      <dgm:t>
        <a:bodyPr/>
        <a:lstStyle/>
        <a:p>
          <a:endParaRPr lang="en-US"/>
        </a:p>
      </dgm:t>
    </dgm:pt>
    <dgm:pt modelId="{A73DC213-5985-40E7-A09C-6B0904966E5B}">
      <dgm:prSet/>
      <dgm:spPr/>
      <dgm:t>
        <a:bodyPr/>
        <a:lstStyle/>
        <a:p>
          <a:r>
            <a:rPr lang="en-US" b="1"/>
            <a:t>WESTERN KENTUCKY UNIVERSITY</a:t>
          </a:r>
          <a:endParaRPr lang="en-US"/>
        </a:p>
      </dgm:t>
    </dgm:pt>
    <dgm:pt modelId="{6ADD439F-2FAA-477E-9281-04377966DC01}" type="parTrans" cxnId="{47DD2F72-84ED-490C-B774-AE68C6050AD4}">
      <dgm:prSet/>
      <dgm:spPr/>
      <dgm:t>
        <a:bodyPr/>
        <a:lstStyle/>
        <a:p>
          <a:endParaRPr lang="en-US"/>
        </a:p>
      </dgm:t>
    </dgm:pt>
    <dgm:pt modelId="{D173D9D0-8293-4D2B-9E9E-E7316C8E5CE3}" type="sibTrans" cxnId="{47DD2F72-84ED-490C-B774-AE68C6050AD4}">
      <dgm:prSet/>
      <dgm:spPr/>
      <dgm:t>
        <a:bodyPr/>
        <a:lstStyle/>
        <a:p>
          <a:endParaRPr lang="en-US"/>
        </a:p>
      </dgm:t>
    </dgm:pt>
    <dgm:pt modelId="{80B029C6-F67F-4A1F-8B2C-DF003F82DA2B}">
      <dgm:prSet/>
      <dgm:spPr/>
      <dgm:t>
        <a:bodyPr/>
        <a:lstStyle/>
        <a:p>
          <a:r>
            <a:rPr lang="en-US" b="1"/>
            <a:t>KENTUCKY STATE UNIVERSITY</a:t>
          </a:r>
          <a:endParaRPr lang="en-US"/>
        </a:p>
      </dgm:t>
    </dgm:pt>
    <dgm:pt modelId="{DFB7ADB3-EFE6-4279-BC4C-7AEB54D925F4}" type="parTrans" cxnId="{12CE77B2-3CE2-4B8C-A4C2-E282ED83C213}">
      <dgm:prSet/>
      <dgm:spPr/>
      <dgm:t>
        <a:bodyPr/>
        <a:lstStyle/>
        <a:p>
          <a:endParaRPr lang="en-US"/>
        </a:p>
      </dgm:t>
    </dgm:pt>
    <dgm:pt modelId="{5DE736A6-DEFD-4A17-91E4-F0BD86943986}" type="sibTrans" cxnId="{12CE77B2-3CE2-4B8C-A4C2-E282ED83C213}">
      <dgm:prSet/>
      <dgm:spPr/>
      <dgm:t>
        <a:bodyPr/>
        <a:lstStyle/>
        <a:p>
          <a:endParaRPr lang="en-US"/>
        </a:p>
      </dgm:t>
    </dgm:pt>
    <dgm:pt modelId="{C4C74EFB-25D5-43EE-A122-978137E43CF2}" type="pres">
      <dgm:prSet presAssocID="{F6E1A6FE-07B5-4323-9DA6-8CE31104DAAA}" presName="linearFlow" presStyleCnt="0">
        <dgm:presLayoutVars>
          <dgm:dir/>
          <dgm:resizeHandles val="exact"/>
        </dgm:presLayoutVars>
      </dgm:prSet>
      <dgm:spPr/>
    </dgm:pt>
    <dgm:pt modelId="{43807A01-C66C-4FC2-9CBB-4C2EAD41C0BA}" type="pres">
      <dgm:prSet presAssocID="{F2988AD4-FA5D-4E36-B18C-2CE6E3460F71}" presName="composite" presStyleCnt="0"/>
      <dgm:spPr/>
    </dgm:pt>
    <dgm:pt modelId="{3323DC6E-CCAD-4246-9C65-57FB2D2DBEB4}" type="pres">
      <dgm:prSet presAssocID="{F2988AD4-FA5D-4E36-B18C-2CE6E3460F71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A5CFDEFE-D973-4234-ADD4-24AFA99FDA27}" type="pres">
      <dgm:prSet presAssocID="{F2988AD4-FA5D-4E36-B18C-2CE6E3460F71}" presName="txShp" presStyleLbl="node1" presStyleIdx="0" presStyleCnt="4">
        <dgm:presLayoutVars>
          <dgm:bulletEnabled val="1"/>
        </dgm:presLayoutVars>
      </dgm:prSet>
      <dgm:spPr/>
    </dgm:pt>
    <dgm:pt modelId="{B4D57931-C28E-4D19-BDCC-BED88630B3EC}" type="pres">
      <dgm:prSet presAssocID="{491FA396-D905-4A9D-BD0F-BDF0E9FDA01D}" presName="spacing" presStyleCnt="0"/>
      <dgm:spPr/>
    </dgm:pt>
    <dgm:pt modelId="{8E4B39F5-BB28-4031-B198-211345EA5291}" type="pres">
      <dgm:prSet presAssocID="{BE297947-6B9E-450C-9140-C4D7EDF6C0CB}" presName="composite" presStyleCnt="0"/>
      <dgm:spPr/>
    </dgm:pt>
    <dgm:pt modelId="{D7E51569-4AE7-4725-BFC1-253644B28A18}" type="pres">
      <dgm:prSet presAssocID="{BE297947-6B9E-450C-9140-C4D7EDF6C0CB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A0CAC854-2F04-4083-8DFB-F1F4E1F789F6}" type="pres">
      <dgm:prSet presAssocID="{BE297947-6B9E-450C-9140-C4D7EDF6C0CB}" presName="txShp" presStyleLbl="node1" presStyleIdx="1" presStyleCnt="4">
        <dgm:presLayoutVars>
          <dgm:bulletEnabled val="1"/>
        </dgm:presLayoutVars>
      </dgm:prSet>
      <dgm:spPr/>
    </dgm:pt>
    <dgm:pt modelId="{4852F663-1F92-4A96-BE2F-025BAB122731}" type="pres">
      <dgm:prSet presAssocID="{6BEAE3F2-1272-4D31-A7B0-9776AF8ACE7D}" presName="spacing" presStyleCnt="0"/>
      <dgm:spPr/>
    </dgm:pt>
    <dgm:pt modelId="{21E6F6A0-8492-4C83-BC96-FEC9A5F0C5CA}" type="pres">
      <dgm:prSet presAssocID="{A73DC213-5985-40E7-A09C-6B0904966E5B}" presName="composite" presStyleCnt="0"/>
      <dgm:spPr/>
    </dgm:pt>
    <dgm:pt modelId="{5894C3E6-895C-4C1D-824D-4308A9199706}" type="pres">
      <dgm:prSet presAssocID="{A73DC213-5985-40E7-A09C-6B0904966E5B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17DD1F7-07DF-480D-8818-C5A8B85E2BDA}" type="pres">
      <dgm:prSet presAssocID="{A73DC213-5985-40E7-A09C-6B0904966E5B}" presName="txShp" presStyleLbl="node1" presStyleIdx="2" presStyleCnt="4">
        <dgm:presLayoutVars>
          <dgm:bulletEnabled val="1"/>
        </dgm:presLayoutVars>
      </dgm:prSet>
      <dgm:spPr/>
    </dgm:pt>
    <dgm:pt modelId="{3450CD6E-0D08-4A4B-96C9-48A03BB8EC7A}" type="pres">
      <dgm:prSet presAssocID="{D173D9D0-8293-4D2B-9E9E-E7316C8E5CE3}" presName="spacing" presStyleCnt="0"/>
      <dgm:spPr/>
    </dgm:pt>
    <dgm:pt modelId="{42BEAA78-C16D-44EF-8450-51AE094B3BB9}" type="pres">
      <dgm:prSet presAssocID="{80B029C6-F67F-4A1F-8B2C-DF003F82DA2B}" presName="composite" presStyleCnt="0"/>
      <dgm:spPr/>
    </dgm:pt>
    <dgm:pt modelId="{C11DD099-8D24-4D76-9E94-450A3DF04069}" type="pres">
      <dgm:prSet presAssocID="{80B029C6-F67F-4A1F-8B2C-DF003F82DA2B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6A423C3-5227-455A-A7DB-38D7AAEF9C83}" type="pres">
      <dgm:prSet presAssocID="{80B029C6-F67F-4A1F-8B2C-DF003F82DA2B}" presName="txShp" presStyleLbl="node1" presStyleIdx="3" presStyleCnt="4">
        <dgm:presLayoutVars>
          <dgm:bulletEnabled val="1"/>
        </dgm:presLayoutVars>
      </dgm:prSet>
      <dgm:spPr/>
    </dgm:pt>
  </dgm:ptLst>
  <dgm:cxnLst>
    <dgm:cxn modelId="{0E2DD817-FEFF-4495-A271-BA2D46185B15}" srcId="{F6E1A6FE-07B5-4323-9DA6-8CE31104DAAA}" destId="{F2988AD4-FA5D-4E36-B18C-2CE6E3460F71}" srcOrd="0" destOrd="0" parTransId="{F19916A8-809D-4CEB-97F5-2134954FA917}" sibTransId="{491FA396-D905-4A9D-BD0F-BDF0E9FDA01D}"/>
    <dgm:cxn modelId="{5035AF5F-933C-45B3-A4F0-B008BAE2EA54}" type="presOf" srcId="{BE297947-6B9E-450C-9140-C4D7EDF6C0CB}" destId="{A0CAC854-2F04-4083-8DFB-F1F4E1F789F6}" srcOrd="0" destOrd="0" presId="urn:microsoft.com/office/officeart/2005/8/layout/vList3"/>
    <dgm:cxn modelId="{47DD2F72-84ED-490C-B774-AE68C6050AD4}" srcId="{F6E1A6FE-07B5-4323-9DA6-8CE31104DAAA}" destId="{A73DC213-5985-40E7-A09C-6B0904966E5B}" srcOrd="2" destOrd="0" parTransId="{6ADD439F-2FAA-477E-9281-04377966DC01}" sibTransId="{D173D9D0-8293-4D2B-9E9E-E7316C8E5CE3}"/>
    <dgm:cxn modelId="{1CDC4253-0AAC-4A3A-ADEF-4BAC1E7BD64B}" type="presOf" srcId="{F2988AD4-FA5D-4E36-B18C-2CE6E3460F71}" destId="{A5CFDEFE-D973-4234-ADD4-24AFA99FDA27}" srcOrd="0" destOrd="0" presId="urn:microsoft.com/office/officeart/2005/8/layout/vList3"/>
    <dgm:cxn modelId="{64825394-8947-4C4E-81DC-D585B598E801}" type="presOf" srcId="{80B029C6-F67F-4A1F-8B2C-DF003F82DA2B}" destId="{96A423C3-5227-455A-A7DB-38D7AAEF9C83}" srcOrd="0" destOrd="0" presId="urn:microsoft.com/office/officeart/2005/8/layout/vList3"/>
    <dgm:cxn modelId="{A97286A0-C64B-474B-A1BD-DC097FA9772F}" type="presOf" srcId="{A73DC213-5985-40E7-A09C-6B0904966E5B}" destId="{D17DD1F7-07DF-480D-8818-C5A8B85E2BDA}" srcOrd="0" destOrd="0" presId="urn:microsoft.com/office/officeart/2005/8/layout/vList3"/>
    <dgm:cxn modelId="{62D263A5-E28D-4F7F-A9B2-48DA63EC4DC8}" srcId="{F6E1A6FE-07B5-4323-9DA6-8CE31104DAAA}" destId="{BE297947-6B9E-450C-9140-C4D7EDF6C0CB}" srcOrd="1" destOrd="0" parTransId="{FACF7C51-550F-4618-B4CF-DDB3EDCA213E}" sibTransId="{6BEAE3F2-1272-4D31-A7B0-9776AF8ACE7D}"/>
    <dgm:cxn modelId="{12CE77B2-3CE2-4B8C-A4C2-E282ED83C213}" srcId="{F6E1A6FE-07B5-4323-9DA6-8CE31104DAAA}" destId="{80B029C6-F67F-4A1F-8B2C-DF003F82DA2B}" srcOrd="3" destOrd="0" parTransId="{DFB7ADB3-EFE6-4279-BC4C-7AEB54D925F4}" sibTransId="{5DE736A6-DEFD-4A17-91E4-F0BD86943986}"/>
    <dgm:cxn modelId="{568887B4-C0E8-4630-AA95-F7C421AFB821}" type="presOf" srcId="{F6E1A6FE-07B5-4323-9DA6-8CE31104DAAA}" destId="{C4C74EFB-25D5-43EE-A122-978137E43CF2}" srcOrd="0" destOrd="0" presId="urn:microsoft.com/office/officeart/2005/8/layout/vList3"/>
    <dgm:cxn modelId="{CD1E3CF4-ADDC-4A9B-B49A-22D9ABCE5ABE}" type="presParOf" srcId="{C4C74EFB-25D5-43EE-A122-978137E43CF2}" destId="{43807A01-C66C-4FC2-9CBB-4C2EAD41C0BA}" srcOrd="0" destOrd="0" presId="urn:microsoft.com/office/officeart/2005/8/layout/vList3"/>
    <dgm:cxn modelId="{5EDA9776-BFFD-4027-B7BF-9CB1DA662081}" type="presParOf" srcId="{43807A01-C66C-4FC2-9CBB-4C2EAD41C0BA}" destId="{3323DC6E-CCAD-4246-9C65-57FB2D2DBEB4}" srcOrd="0" destOrd="0" presId="urn:microsoft.com/office/officeart/2005/8/layout/vList3"/>
    <dgm:cxn modelId="{6842E1CA-B7C9-489C-B55D-06BA7D5E0213}" type="presParOf" srcId="{43807A01-C66C-4FC2-9CBB-4C2EAD41C0BA}" destId="{A5CFDEFE-D973-4234-ADD4-24AFA99FDA27}" srcOrd="1" destOrd="0" presId="urn:microsoft.com/office/officeart/2005/8/layout/vList3"/>
    <dgm:cxn modelId="{9608A326-9D84-4CBE-8D84-02EE81B98B22}" type="presParOf" srcId="{C4C74EFB-25D5-43EE-A122-978137E43CF2}" destId="{B4D57931-C28E-4D19-BDCC-BED88630B3EC}" srcOrd="1" destOrd="0" presId="urn:microsoft.com/office/officeart/2005/8/layout/vList3"/>
    <dgm:cxn modelId="{071CAA94-AE3C-4738-A8B6-0604270449AB}" type="presParOf" srcId="{C4C74EFB-25D5-43EE-A122-978137E43CF2}" destId="{8E4B39F5-BB28-4031-B198-211345EA5291}" srcOrd="2" destOrd="0" presId="urn:microsoft.com/office/officeart/2005/8/layout/vList3"/>
    <dgm:cxn modelId="{0818D5E1-68EE-46C3-8A00-400C06550AAE}" type="presParOf" srcId="{8E4B39F5-BB28-4031-B198-211345EA5291}" destId="{D7E51569-4AE7-4725-BFC1-253644B28A18}" srcOrd="0" destOrd="0" presId="urn:microsoft.com/office/officeart/2005/8/layout/vList3"/>
    <dgm:cxn modelId="{8403A9E3-80F4-4435-9EFF-1E6B76A834EA}" type="presParOf" srcId="{8E4B39F5-BB28-4031-B198-211345EA5291}" destId="{A0CAC854-2F04-4083-8DFB-F1F4E1F789F6}" srcOrd="1" destOrd="0" presId="urn:microsoft.com/office/officeart/2005/8/layout/vList3"/>
    <dgm:cxn modelId="{700F4393-9223-4278-945B-2361393B63BD}" type="presParOf" srcId="{C4C74EFB-25D5-43EE-A122-978137E43CF2}" destId="{4852F663-1F92-4A96-BE2F-025BAB122731}" srcOrd="3" destOrd="0" presId="urn:microsoft.com/office/officeart/2005/8/layout/vList3"/>
    <dgm:cxn modelId="{A5021D99-535E-4974-9499-E7800D7D2580}" type="presParOf" srcId="{C4C74EFB-25D5-43EE-A122-978137E43CF2}" destId="{21E6F6A0-8492-4C83-BC96-FEC9A5F0C5CA}" srcOrd="4" destOrd="0" presId="urn:microsoft.com/office/officeart/2005/8/layout/vList3"/>
    <dgm:cxn modelId="{75D7A6E0-81E7-4F29-946A-F2C50CF0C220}" type="presParOf" srcId="{21E6F6A0-8492-4C83-BC96-FEC9A5F0C5CA}" destId="{5894C3E6-895C-4C1D-824D-4308A9199706}" srcOrd="0" destOrd="0" presId="urn:microsoft.com/office/officeart/2005/8/layout/vList3"/>
    <dgm:cxn modelId="{511932E1-0E43-43AE-AA67-D405E0FCBF06}" type="presParOf" srcId="{21E6F6A0-8492-4C83-BC96-FEC9A5F0C5CA}" destId="{D17DD1F7-07DF-480D-8818-C5A8B85E2BDA}" srcOrd="1" destOrd="0" presId="urn:microsoft.com/office/officeart/2005/8/layout/vList3"/>
    <dgm:cxn modelId="{4A1B517B-80A3-4E1C-91AB-D5B375319596}" type="presParOf" srcId="{C4C74EFB-25D5-43EE-A122-978137E43CF2}" destId="{3450CD6E-0D08-4A4B-96C9-48A03BB8EC7A}" srcOrd="5" destOrd="0" presId="urn:microsoft.com/office/officeart/2005/8/layout/vList3"/>
    <dgm:cxn modelId="{286826D5-6079-43CF-9611-5EAD77FF53B9}" type="presParOf" srcId="{C4C74EFB-25D5-43EE-A122-978137E43CF2}" destId="{42BEAA78-C16D-44EF-8450-51AE094B3BB9}" srcOrd="6" destOrd="0" presId="urn:microsoft.com/office/officeart/2005/8/layout/vList3"/>
    <dgm:cxn modelId="{51DA8DAD-397C-4E99-A030-0E130BDAD238}" type="presParOf" srcId="{42BEAA78-C16D-44EF-8450-51AE094B3BB9}" destId="{C11DD099-8D24-4D76-9E94-450A3DF04069}" srcOrd="0" destOrd="0" presId="urn:microsoft.com/office/officeart/2005/8/layout/vList3"/>
    <dgm:cxn modelId="{E67734EC-3B66-4920-B20E-10CE71643F9A}" type="presParOf" srcId="{42BEAA78-C16D-44EF-8450-51AE094B3BB9}" destId="{96A423C3-5227-455A-A7DB-38D7AAEF9C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6F0BC-1169-4521-BC45-B20C01DED772}">
      <dsp:nvSpPr>
        <dsp:cNvPr id="0" name=""/>
        <dsp:cNvSpPr/>
      </dsp:nvSpPr>
      <dsp:spPr>
        <a:xfrm>
          <a:off x="0" y="0"/>
          <a:ext cx="3968151" cy="1092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It’s about moving people and things safely.</a:t>
          </a:r>
        </a:p>
      </dsp:txBody>
      <dsp:txXfrm>
        <a:off x="902900" y="0"/>
        <a:ext cx="3065250" cy="1092707"/>
      </dsp:txXfrm>
    </dsp:sp>
    <dsp:sp modelId="{1051811B-C29B-49EC-80F4-032FD62F4201}">
      <dsp:nvSpPr>
        <dsp:cNvPr id="0" name=""/>
        <dsp:cNvSpPr/>
      </dsp:nvSpPr>
      <dsp:spPr>
        <a:xfrm>
          <a:off x="109270" y="109270"/>
          <a:ext cx="793630" cy="8741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12E96-83DD-4376-806A-1F450D7F4DF8}">
      <dsp:nvSpPr>
        <dsp:cNvPr id="0" name=""/>
        <dsp:cNvSpPr/>
      </dsp:nvSpPr>
      <dsp:spPr>
        <a:xfrm>
          <a:off x="0" y="1201978"/>
          <a:ext cx="3968151" cy="1092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Engineers plan roads, railways, airports and ports.</a:t>
          </a:r>
        </a:p>
      </dsp:txBody>
      <dsp:txXfrm>
        <a:off x="902900" y="1201978"/>
        <a:ext cx="3065250" cy="1092707"/>
      </dsp:txXfrm>
    </dsp:sp>
    <dsp:sp modelId="{4751A0FE-0C38-4E5A-8E0B-022521DB96B7}">
      <dsp:nvSpPr>
        <dsp:cNvPr id="0" name=""/>
        <dsp:cNvSpPr/>
      </dsp:nvSpPr>
      <dsp:spPr>
        <a:xfrm>
          <a:off x="109270" y="1311248"/>
          <a:ext cx="793630" cy="8741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0C98-98F9-4E39-836E-CC4F7FADD6A7}">
      <dsp:nvSpPr>
        <dsp:cNvPr id="0" name=""/>
        <dsp:cNvSpPr/>
      </dsp:nvSpPr>
      <dsp:spPr>
        <a:xfrm>
          <a:off x="0" y="2403956"/>
          <a:ext cx="3968151" cy="1092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They design sign, signals and traffic systems.</a:t>
          </a:r>
        </a:p>
      </dsp:txBody>
      <dsp:txXfrm>
        <a:off x="902900" y="2403956"/>
        <a:ext cx="3065250" cy="1092707"/>
      </dsp:txXfrm>
    </dsp:sp>
    <dsp:sp modelId="{3B0ED727-8E4E-46F4-B08C-889A2E8832A7}">
      <dsp:nvSpPr>
        <dsp:cNvPr id="0" name=""/>
        <dsp:cNvSpPr/>
      </dsp:nvSpPr>
      <dsp:spPr>
        <a:xfrm>
          <a:off x="109270" y="2513226"/>
          <a:ext cx="793630" cy="8741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633BF-685D-48B0-A90A-2536EFDC6FF2}">
      <dsp:nvSpPr>
        <dsp:cNvPr id="0" name=""/>
        <dsp:cNvSpPr/>
      </dsp:nvSpPr>
      <dsp:spPr>
        <a:xfrm>
          <a:off x="0" y="3605934"/>
          <a:ext cx="3968151" cy="1092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goal is safe, fast and smooth travel</a:t>
          </a:r>
        </a:p>
      </dsp:txBody>
      <dsp:txXfrm>
        <a:off x="902900" y="3605934"/>
        <a:ext cx="3065250" cy="1092707"/>
      </dsp:txXfrm>
    </dsp:sp>
    <dsp:sp modelId="{B045EB2A-ADBC-4658-BB2D-9CBE17E48162}">
      <dsp:nvSpPr>
        <dsp:cNvPr id="0" name=""/>
        <dsp:cNvSpPr/>
      </dsp:nvSpPr>
      <dsp:spPr>
        <a:xfrm>
          <a:off x="109270" y="3715204"/>
          <a:ext cx="793630" cy="8741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78353-DBCD-44EE-BB10-8BCAA15149B5}">
      <dsp:nvSpPr>
        <dsp:cNvPr id="0" name=""/>
        <dsp:cNvSpPr/>
      </dsp:nvSpPr>
      <dsp:spPr>
        <a:xfrm>
          <a:off x="107246" y="0"/>
          <a:ext cx="3559173" cy="3559173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449FCC-18CD-421F-9F9E-4BE4BA54B60E}">
      <dsp:nvSpPr>
        <dsp:cNvPr id="0" name=""/>
        <dsp:cNvSpPr/>
      </dsp:nvSpPr>
      <dsp:spPr>
        <a:xfrm>
          <a:off x="1886833" y="357828"/>
          <a:ext cx="2313462" cy="84252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Since 1948</a:t>
          </a:r>
          <a:endParaRPr lang="en-US" sz="2100" kern="1200" dirty="0"/>
        </a:p>
      </dsp:txBody>
      <dsp:txXfrm>
        <a:off x="1927962" y="398957"/>
        <a:ext cx="2231204" cy="760264"/>
      </dsp:txXfrm>
    </dsp:sp>
    <dsp:sp modelId="{CA58E1C5-F7A5-4E91-97EE-E97BDF28D944}">
      <dsp:nvSpPr>
        <dsp:cNvPr id="0" name=""/>
        <dsp:cNvSpPr/>
      </dsp:nvSpPr>
      <dsp:spPr>
        <a:xfrm>
          <a:off x="1886833" y="1305667"/>
          <a:ext cx="2313462" cy="84252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1,800 Scholarships</a:t>
          </a:r>
          <a:endParaRPr lang="en-US" sz="2100" kern="1200" dirty="0"/>
        </a:p>
      </dsp:txBody>
      <dsp:txXfrm>
        <a:off x="1927962" y="1346796"/>
        <a:ext cx="2231204" cy="760264"/>
      </dsp:txXfrm>
    </dsp:sp>
    <dsp:sp modelId="{2ACD6D1A-C63F-43FF-8280-C4839717938C}">
      <dsp:nvSpPr>
        <dsp:cNvPr id="0" name=""/>
        <dsp:cNvSpPr/>
      </dsp:nvSpPr>
      <dsp:spPr>
        <a:xfrm>
          <a:off x="1886833" y="2253505"/>
          <a:ext cx="2313462" cy="84252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$14 Million</a:t>
          </a:r>
          <a:endParaRPr lang="en-US" sz="2100" kern="1200" dirty="0"/>
        </a:p>
      </dsp:txBody>
      <dsp:txXfrm>
        <a:off x="1927962" y="2294634"/>
        <a:ext cx="2231204" cy="7602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B12AA-62E4-47A3-AD56-4DB7C005C5F9}">
      <dsp:nvSpPr>
        <dsp:cNvPr id="0" name=""/>
        <dsp:cNvSpPr/>
      </dsp:nvSpPr>
      <dsp:spPr>
        <a:xfrm>
          <a:off x="0" y="0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674A89-4DBA-485D-97F9-7680F75BEF39}">
      <dsp:nvSpPr>
        <dsp:cNvPr id="0" name=""/>
        <dsp:cNvSpPr/>
      </dsp:nvSpPr>
      <dsp:spPr>
        <a:xfrm>
          <a:off x="0" y="0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80 Scholarships</a:t>
          </a:r>
          <a:endParaRPr lang="en-US" sz="2700" kern="1200" dirty="0"/>
        </a:p>
      </dsp:txBody>
      <dsp:txXfrm>
        <a:off x="0" y="0"/>
        <a:ext cx="7082117" cy="986117"/>
      </dsp:txXfrm>
    </dsp:sp>
    <dsp:sp modelId="{8C279845-D0A9-4A1A-9C0B-0C618851DC58}">
      <dsp:nvSpPr>
        <dsp:cNvPr id="0" name=""/>
        <dsp:cNvSpPr/>
      </dsp:nvSpPr>
      <dsp:spPr>
        <a:xfrm>
          <a:off x="0" y="986117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4CA807-B46B-495B-9D33-FE33356839BB}">
      <dsp:nvSpPr>
        <dsp:cNvPr id="0" name=""/>
        <dsp:cNvSpPr/>
      </dsp:nvSpPr>
      <dsp:spPr>
        <a:xfrm>
          <a:off x="0" y="986117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$7,200 for Freshman/Sophomore per semester</a:t>
          </a:r>
          <a:endParaRPr lang="en-US" sz="2700" kern="1200" dirty="0"/>
        </a:p>
      </dsp:txBody>
      <dsp:txXfrm>
        <a:off x="0" y="986117"/>
        <a:ext cx="7082117" cy="986117"/>
      </dsp:txXfrm>
    </dsp:sp>
    <dsp:sp modelId="{58453F01-2FA4-450D-8002-EFFF1914694E}">
      <dsp:nvSpPr>
        <dsp:cNvPr id="0" name=""/>
        <dsp:cNvSpPr/>
      </dsp:nvSpPr>
      <dsp:spPr>
        <a:xfrm>
          <a:off x="0" y="1972234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B1BC47-6174-4203-BFE9-598CF68D3B03}">
      <dsp:nvSpPr>
        <dsp:cNvPr id="0" name=""/>
        <dsp:cNvSpPr/>
      </dsp:nvSpPr>
      <dsp:spPr>
        <a:xfrm>
          <a:off x="0" y="1972234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$7,600 for Junior/Senior per semester</a:t>
          </a:r>
          <a:endParaRPr lang="en-US" sz="2700" kern="1200" dirty="0"/>
        </a:p>
      </dsp:txBody>
      <dsp:txXfrm>
        <a:off x="0" y="1972234"/>
        <a:ext cx="7082117" cy="986117"/>
      </dsp:txXfrm>
    </dsp:sp>
    <dsp:sp modelId="{0AFFACE2-0922-4386-B592-C18ABA2C0D96}">
      <dsp:nvSpPr>
        <dsp:cNvPr id="0" name=""/>
        <dsp:cNvSpPr/>
      </dsp:nvSpPr>
      <dsp:spPr>
        <a:xfrm>
          <a:off x="0" y="2958351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7579DC-7D6D-4175-BB80-279816B3398F}">
      <dsp:nvSpPr>
        <dsp:cNvPr id="0" name=""/>
        <dsp:cNvSpPr/>
      </dsp:nvSpPr>
      <dsp:spPr>
        <a:xfrm>
          <a:off x="0" y="2958351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Up to $59,000 !!</a:t>
          </a:r>
          <a:endParaRPr lang="en-US" sz="2700" kern="1200" dirty="0"/>
        </a:p>
      </dsp:txBody>
      <dsp:txXfrm>
        <a:off x="0" y="2958351"/>
        <a:ext cx="7082117" cy="98611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9494E-6DB6-4BCE-927F-7D8651CA8A6A}">
      <dsp:nvSpPr>
        <dsp:cNvPr id="0" name=""/>
        <dsp:cNvSpPr/>
      </dsp:nvSpPr>
      <dsp:spPr>
        <a:xfrm>
          <a:off x="0" y="1593"/>
          <a:ext cx="73331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BB796A-1FA9-4D86-894B-8B1BBB17815D}">
      <dsp:nvSpPr>
        <dsp:cNvPr id="0" name=""/>
        <dsp:cNvSpPr/>
      </dsp:nvSpPr>
      <dsp:spPr>
        <a:xfrm>
          <a:off x="0" y="1593"/>
          <a:ext cx="7333130" cy="108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/>
            <a:t>Kentucky residents</a:t>
          </a:r>
          <a:endParaRPr lang="en-US" sz="2700" b="1" kern="1200" dirty="0"/>
        </a:p>
      </dsp:txBody>
      <dsp:txXfrm>
        <a:off x="0" y="1593"/>
        <a:ext cx="7333130" cy="1086655"/>
      </dsp:txXfrm>
    </dsp:sp>
    <dsp:sp modelId="{E41F24E1-6123-4699-9356-A2F27E0CFA25}">
      <dsp:nvSpPr>
        <dsp:cNvPr id="0" name=""/>
        <dsp:cNvSpPr/>
      </dsp:nvSpPr>
      <dsp:spPr>
        <a:xfrm>
          <a:off x="0" y="1088248"/>
          <a:ext cx="73331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5C85CB-6C31-4B18-9518-B8B5A8403A90}">
      <dsp:nvSpPr>
        <dsp:cNvPr id="0" name=""/>
        <dsp:cNvSpPr/>
      </dsp:nvSpPr>
      <dsp:spPr>
        <a:xfrm>
          <a:off x="0" y="1088248"/>
          <a:ext cx="7333130" cy="108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/>
            <a:t>Graduate of an accredited </a:t>
          </a:r>
          <a:r>
            <a:rPr lang="en-US" sz="2700" b="1" i="0" kern="1200" dirty="0" err="1"/>
            <a:t>kentucky</a:t>
          </a:r>
          <a:r>
            <a:rPr lang="en-US" sz="2700" b="1" i="0" kern="1200" dirty="0"/>
            <a:t> high school (or hold a GED)</a:t>
          </a:r>
          <a:endParaRPr lang="en-US" sz="2700" b="1" kern="1200" dirty="0"/>
        </a:p>
      </dsp:txBody>
      <dsp:txXfrm>
        <a:off x="0" y="1088248"/>
        <a:ext cx="7333130" cy="1086655"/>
      </dsp:txXfrm>
    </dsp:sp>
    <dsp:sp modelId="{5D2A2516-B081-4416-8364-6C943D7FED89}">
      <dsp:nvSpPr>
        <dsp:cNvPr id="0" name=""/>
        <dsp:cNvSpPr/>
      </dsp:nvSpPr>
      <dsp:spPr>
        <a:xfrm>
          <a:off x="0" y="2174904"/>
          <a:ext cx="73331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0809EA-91C7-46B7-A5C7-04966976D447}">
      <dsp:nvSpPr>
        <dsp:cNvPr id="0" name=""/>
        <dsp:cNvSpPr/>
      </dsp:nvSpPr>
      <dsp:spPr>
        <a:xfrm>
          <a:off x="0" y="2174904"/>
          <a:ext cx="7333130" cy="108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/>
            <a:t>Meet the admission requirements of their chosen university</a:t>
          </a:r>
          <a:endParaRPr lang="en-US" sz="2700" b="1" kern="1200" dirty="0"/>
        </a:p>
      </dsp:txBody>
      <dsp:txXfrm>
        <a:off x="0" y="2174904"/>
        <a:ext cx="7333130" cy="108665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6AB79-A6E1-4968-88D9-54875542B633}">
      <dsp:nvSpPr>
        <dsp:cNvPr id="0" name=""/>
        <dsp:cNvSpPr/>
      </dsp:nvSpPr>
      <dsp:spPr>
        <a:xfrm>
          <a:off x="0" y="1649"/>
          <a:ext cx="744070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C9C6E-69C6-4746-956E-79E82BFDA228}">
      <dsp:nvSpPr>
        <dsp:cNvPr id="0" name=""/>
        <dsp:cNvSpPr/>
      </dsp:nvSpPr>
      <dsp:spPr>
        <a:xfrm>
          <a:off x="0" y="1649"/>
          <a:ext cx="7440706" cy="112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Work one year full-time for the Cabinet for each year that you are on Scholarship</a:t>
          </a:r>
        </a:p>
      </dsp:txBody>
      <dsp:txXfrm>
        <a:off x="0" y="1649"/>
        <a:ext cx="7440706" cy="1124712"/>
      </dsp:txXfrm>
    </dsp:sp>
    <dsp:sp modelId="{83641986-EF28-4F79-A767-8989FB994026}">
      <dsp:nvSpPr>
        <dsp:cNvPr id="0" name=""/>
        <dsp:cNvSpPr/>
      </dsp:nvSpPr>
      <dsp:spPr>
        <a:xfrm>
          <a:off x="0" y="1126361"/>
          <a:ext cx="744070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56C98-D174-4FA6-A503-32E6E9612C7D}">
      <dsp:nvSpPr>
        <dsp:cNvPr id="0" name=""/>
        <dsp:cNvSpPr/>
      </dsp:nvSpPr>
      <dsp:spPr>
        <a:xfrm>
          <a:off x="0" y="1126361"/>
          <a:ext cx="7440706" cy="112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Maintain GPA 2.5 on 4.000 scale</a:t>
          </a:r>
        </a:p>
      </dsp:txBody>
      <dsp:txXfrm>
        <a:off x="0" y="1126361"/>
        <a:ext cx="7440706" cy="1124712"/>
      </dsp:txXfrm>
    </dsp:sp>
    <dsp:sp modelId="{6768A574-6622-47F3-9948-FFF375739257}">
      <dsp:nvSpPr>
        <dsp:cNvPr id="0" name=""/>
        <dsp:cNvSpPr/>
      </dsp:nvSpPr>
      <dsp:spPr>
        <a:xfrm>
          <a:off x="0" y="2251073"/>
          <a:ext cx="744070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558CC-7C8C-4854-A143-8924C8361148}">
      <dsp:nvSpPr>
        <dsp:cNvPr id="0" name=""/>
        <dsp:cNvSpPr/>
      </dsp:nvSpPr>
      <dsp:spPr>
        <a:xfrm>
          <a:off x="0" y="2251073"/>
          <a:ext cx="7440706" cy="112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Maintain 12 hours/semester and complete 30 total hours each school year</a:t>
          </a:r>
        </a:p>
      </dsp:txBody>
      <dsp:txXfrm>
        <a:off x="0" y="2251073"/>
        <a:ext cx="7440706" cy="112471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B6A3E-5B00-4D88-B637-0C1372BEE329}">
      <dsp:nvSpPr>
        <dsp:cNvPr id="0" name=""/>
        <dsp:cNvSpPr/>
      </dsp:nvSpPr>
      <dsp:spPr>
        <a:xfrm>
          <a:off x="1127215" y="828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Fill out an application</a:t>
          </a:r>
          <a:endParaRPr lang="en-US" sz="1400" kern="1200" dirty="0"/>
        </a:p>
      </dsp:txBody>
      <dsp:txXfrm>
        <a:off x="1161317" y="34930"/>
        <a:ext cx="1872361" cy="1096135"/>
      </dsp:txXfrm>
    </dsp:sp>
    <dsp:sp modelId="{ED9E17B2-2582-4C6A-A3E7-7186F935BCD0}">
      <dsp:nvSpPr>
        <dsp:cNvPr id="0" name=""/>
        <dsp:cNvSpPr/>
      </dsp:nvSpPr>
      <dsp:spPr>
        <a:xfrm>
          <a:off x="3238550" y="342368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238550" y="438620"/>
        <a:ext cx="287979" cy="288756"/>
      </dsp:txXfrm>
    </dsp:sp>
    <dsp:sp modelId="{41AFA28D-50A0-420B-8B29-189164DDBDE3}">
      <dsp:nvSpPr>
        <dsp:cNvPr id="0" name=""/>
        <dsp:cNvSpPr/>
      </dsp:nvSpPr>
      <dsp:spPr>
        <a:xfrm>
          <a:off x="3844007" y="828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Copy of transcript</a:t>
          </a:r>
          <a:endParaRPr lang="en-US" sz="1400" kern="1200" dirty="0"/>
        </a:p>
      </dsp:txBody>
      <dsp:txXfrm>
        <a:off x="3878109" y="34930"/>
        <a:ext cx="1872361" cy="1096135"/>
      </dsp:txXfrm>
    </dsp:sp>
    <dsp:sp modelId="{3AF78D8E-C0FE-4582-8683-ECDB952B3C2C}">
      <dsp:nvSpPr>
        <dsp:cNvPr id="0" name=""/>
        <dsp:cNvSpPr/>
      </dsp:nvSpPr>
      <dsp:spPr>
        <a:xfrm rot="5400000">
          <a:off x="4608589" y="1301007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4669911" y="1335937"/>
        <a:ext cx="288756" cy="287979"/>
      </dsp:txXfrm>
    </dsp:sp>
    <dsp:sp modelId="{118A0B57-0269-40DE-A58E-3143DE9C39EF}">
      <dsp:nvSpPr>
        <dsp:cNvPr id="0" name=""/>
        <dsp:cNvSpPr/>
      </dsp:nvSpPr>
      <dsp:spPr>
        <a:xfrm>
          <a:off x="3844007" y="1941394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Copy of official ACT score report</a:t>
          </a:r>
          <a:endParaRPr lang="en-US" sz="1400" kern="1200" dirty="0"/>
        </a:p>
      </dsp:txBody>
      <dsp:txXfrm>
        <a:off x="3878109" y="1975496"/>
        <a:ext cx="1872361" cy="1096135"/>
      </dsp:txXfrm>
    </dsp:sp>
    <dsp:sp modelId="{41F3B532-02D4-4035-BC68-D58EA91F851D}">
      <dsp:nvSpPr>
        <dsp:cNvPr id="0" name=""/>
        <dsp:cNvSpPr/>
      </dsp:nvSpPr>
      <dsp:spPr>
        <a:xfrm rot="10800000">
          <a:off x="3261837" y="2282933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3385257" y="2379185"/>
        <a:ext cx="287979" cy="288756"/>
      </dsp:txXfrm>
    </dsp:sp>
    <dsp:sp modelId="{6DA41F30-A60F-4A88-B445-EDE1587CA62A}">
      <dsp:nvSpPr>
        <dsp:cNvPr id="0" name=""/>
        <dsp:cNvSpPr/>
      </dsp:nvSpPr>
      <dsp:spPr>
        <a:xfrm>
          <a:off x="1127215" y="1941394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 letters of recommendation 1) Counselor or Principal; 2) Math teacher</a:t>
          </a:r>
          <a:endParaRPr lang="en-US" sz="1400" kern="1200" dirty="0"/>
        </a:p>
      </dsp:txBody>
      <dsp:txXfrm>
        <a:off x="1161317" y="1975496"/>
        <a:ext cx="1872361" cy="1096135"/>
      </dsp:txXfrm>
    </dsp:sp>
    <dsp:sp modelId="{A6A3C152-BA70-48D9-951C-F16BE7F32570}">
      <dsp:nvSpPr>
        <dsp:cNvPr id="0" name=""/>
        <dsp:cNvSpPr/>
      </dsp:nvSpPr>
      <dsp:spPr>
        <a:xfrm rot="5400000">
          <a:off x="1891798" y="3241573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1953120" y="3276503"/>
        <a:ext cx="288756" cy="287979"/>
      </dsp:txXfrm>
    </dsp:sp>
    <dsp:sp modelId="{619CCAC9-4A36-4DB7-9855-97184036C780}">
      <dsp:nvSpPr>
        <dsp:cNvPr id="0" name=""/>
        <dsp:cNvSpPr/>
      </dsp:nvSpPr>
      <dsp:spPr>
        <a:xfrm>
          <a:off x="1127215" y="3881959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Submit application</a:t>
          </a:r>
          <a:endParaRPr lang="en-US" sz="1400" kern="1200" dirty="0"/>
        </a:p>
      </dsp:txBody>
      <dsp:txXfrm>
        <a:off x="1161317" y="3916061"/>
        <a:ext cx="1872361" cy="1096135"/>
      </dsp:txXfrm>
    </dsp:sp>
    <dsp:sp modelId="{C0C0C538-A1C0-4B5A-B808-409630ACC926}">
      <dsp:nvSpPr>
        <dsp:cNvPr id="0" name=""/>
        <dsp:cNvSpPr/>
      </dsp:nvSpPr>
      <dsp:spPr>
        <a:xfrm>
          <a:off x="3238550" y="4223499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238550" y="4319751"/>
        <a:ext cx="287979" cy="288756"/>
      </dsp:txXfrm>
    </dsp:sp>
    <dsp:sp modelId="{CCDBC39D-B8AB-4447-9DCD-7B101C1ABB73}">
      <dsp:nvSpPr>
        <dsp:cNvPr id="0" name=""/>
        <dsp:cNvSpPr/>
      </dsp:nvSpPr>
      <dsp:spPr>
        <a:xfrm>
          <a:off x="3844007" y="3881959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*You must apply separately to University</a:t>
          </a:r>
          <a:endParaRPr lang="en-US" sz="1400" kern="1200" dirty="0"/>
        </a:p>
      </dsp:txBody>
      <dsp:txXfrm>
        <a:off x="3878109" y="3916061"/>
        <a:ext cx="1872361" cy="1096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9637E-75CF-43F5-93E4-52F80AC9191C}">
      <dsp:nvSpPr>
        <dsp:cNvPr id="0" name=""/>
        <dsp:cNvSpPr/>
      </dsp:nvSpPr>
      <dsp:spPr>
        <a:xfrm>
          <a:off x="728606" y="537542"/>
          <a:ext cx="2019232" cy="2019232"/>
        </a:xfrm>
        <a:prstGeom prst="ellipse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Draw plans for roads &amp; Bridges</a:t>
          </a:r>
        </a:p>
      </dsp:txBody>
      <dsp:txXfrm>
        <a:off x="997837" y="890908"/>
        <a:ext cx="1480770" cy="908654"/>
      </dsp:txXfrm>
    </dsp:sp>
    <dsp:sp modelId="{5909D3E9-4371-4249-A689-194560D17C0E}">
      <dsp:nvSpPr>
        <dsp:cNvPr id="0" name=""/>
        <dsp:cNvSpPr/>
      </dsp:nvSpPr>
      <dsp:spPr>
        <a:xfrm>
          <a:off x="1457213" y="1799562"/>
          <a:ext cx="2019232" cy="2019232"/>
        </a:xfrm>
        <a:prstGeom prst="ellipse">
          <a:avLst/>
        </a:prstGeom>
        <a:solidFill>
          <a:schemeClr val="bg2">
            <a:lumMod val="2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Think about Traffic, speed and safety</a:t>
          </a:r>
        </a:p>
      </dsp:txBody>
      <dsp:txXfrm>
        <a:off x="2074761" y="2321197"/>
        <a:ext cx="1211539" cy="1110578"/>
      </dsp:txXfrm>
    </dsp:sp>
    <dsp:sp modelId="{A64D91A0-FDF2-4E87-BC38-EE665E74FD6C}">
      <dsp:nvSpPr>
        <dsp:cNvPr id="0" name=""/>
        <dsp:cNvSpPr/>
      </dsp:nvSpPr>
      <dsp:spPr>
        <a:xfrm>
          <a:off x="0" y="1799562"/>
          <a:ext cx="2019232" cy="2019232"/>
        </a:xfrm>
        <a:prstGeom prst="ellipse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Use software for design curve and lanes</a:t>
          </a:r>
        </a:p>
      </dsp:txBody>
      <dsp:txXfrm>
        <a:off x="190144" y="2321197"/>
        <a:ext cx="1211539" cy="11105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C1F0-7F41-4E5F-888F-95F43CD5180C}">
      <dsp:nvSpPr>
        <dsp:cNvPr id="0" name=""/>
        <dsp:cNvSpPr/>
      </dsp:nvSpPr>
      <dsp:spPr>
        <a:xfrm>
          <a:off x="468098" y="0"/>
          <a:ext cx="5305115" cy="2945217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3F803-B6BB-4F45-8100-1625F27F971D}">
      <dsp:nvSpPr>
        <dsp:cNvPr id="0" name=""/>
        <dsp:cNvSpPr/>
      </dsp:nvSpPr>
      <dsp:spPr>
        <a:xfrm>
          <a:off x="3123" y="750400"/>
          <a:ext cx="1502425" cy="1444416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Workers And Machines Build the project</a:t>
          </a:r>
        </a:p>
      </dsp:txBody>
      <dsp:txXfrm>
        <a:off x="73634" y="820911"/>
        <a:ext cx="1361403" cy="1303394"/>
      </dsp:txXfrm>
    </dsp:sp>
    <dsp:sp modelId="{890D072D-2C4E-42FA-BBFA-05BE623E4D58}">
      <dsp:nvSpPr>
        <dsp:cNvPr id="0" name=""/>
        <dsp:cNvSpPr/>
      </dsp:nvSpPr>
      <dsp:spPr>
        <a:xfrm>
          <a:off x="1580670" y="750400"/>
          <a:ext cx="1502425" cy="1444416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Engineers check everything is right</a:t>
          </a:r>
        </a:p>
      </dsp:txBody>
      <dsp:txXfrm>
        <a:off x="1651181" y="820911"/>
        <a:ext cx="1361403" cy="1303394"/>
      </dsp:txXfrm>
    </dsp:sp>
    <dsp:sp modelId="{D248A649-8928-4491-A7F4-2235CD440B8C}">
      <dsp:nvSpPr>
        <dsp:cNvPr id="0" name=""/>
        <dsp:cNvSpPr/>
      </dsp:nvSpPr>
      <dsp:spPr>
        <a:xfrm>
          <a:off x="3158216" y="750400"/>
          <a:ext cx="1502425" cy="1444416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Safety rules are followed</a:t>
          </a:r>
        </a:p>
      </dsp:txBody>
      <dsp:txXfrm>
        <a:off x="3228727" y="820911"/>
        <a:ext cx="1361403" cy="1303394"/>
      </dsp:txXfrm>
    </dsp:sp>
    <dsp:sp modelId="{6800F991-52D2-45DF-A140-3AAF0AB8EDFE}">
      <dsp:nvSpPr>
        <dsp:cNvPr id="0" name=""/>
        <dsp:cNvSpPr/>
      </dsp:nvSpPr>
      <dsp:spPr>
        <a:xfrm>
          <a:off x="4735763" y="750400"/>
          <a:ext cx="1502425" cy="1444416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Step by step, it starts to take shape</a:t>
          </a:r>
        </a:p>
      </dsp:txBody>
      <dsp:txXfrm>
        <a:off x="4806274" y="820911"/>
        <a:ext cx="1361403" cy="13033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099B-0F06-4FA8-84C1-84EFDF627FB8}">
      <dsp:nvSpPr>
        <dsp:cNvPr id="0" name=""/>
        <dsp:cNvSpPr/>
      </dsp:nvSpPr>
      <dsp:spPr>
        <a:xfrm>
          <a:off x="1282877" y="162832"/>
          <a:ext cx="3573674" cy="3573958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Takes care of the users of the system using signs, signals, and striping.</a:t>
          </a:r>
        </a:p>
      </dsp:txBody>
      <dsp:txXfrm>
        <a:off x="1806229" y="686226"/>
        <a:ext cx="2526970" cy="2527170"/>
      </dsp:txXfrm>
    </dsp:sp>
    <dsp:sp modelId="{76E5DCC3-D39C-45F4-BE4D-702609B6E2D7}">
      <dsp:nvSpPr>
        <dsp:cNvPr id="0" name=""/>
        <dsp:cNvSpPr/>
      </dsp:nvSpPr>
      <dsp:spPr>
        <a:xfrm>
          <a:off x="3322171" y="0"/>
          <a:ext cx="397711" cy="397477"/>
        </a:xfrm>
        <a:prstGeom prst="ellipse">
          <a:avLst/>
        </a:prstGeom>
        <a:solidFill>
          <a:srgbClr val="F47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4CFCE-837B-4C85-9194-FADF1561B37E}">
      <dsp:nvSpPr>
        <dsp:cNvPr id="0" name=""/>
        <dsp:cNvSpPr/>
      </dsp:nvSpPr>
      <dsp:spPr>
        <a:xfrm>
          <a:off x="2381084" y="3471248"/>
          <a:ext cx="288054" cy="288087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5D922-013F-4E07-8619-76503A112CB4}">
      <dsp:nvSpPr>
        <dsp:cNvPr id="0" name=""/>
        <dsp:cNvSpPr/>
      </dsp:nvSpPr>
      <dsp:spPr>
        <a:xfrm>
          <a:off x="5086504" y="1613291"/>
          <a:ext cx="288054" cy="288087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63BD4-D216-4241-9A81-8E59BCF35113}">
      <dsp:nvSpPr>
        <dsp:cNvPr id="0" name=""/>
        <dsp:cNvSpPr/>
      </dsp:nvSpPr>
      <dsp:spPr>
        <a:xfrm>
          <a:off x="3709653" y="3777707"/>
          <a:ext cx="397711" cy="397477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F2DDF-140A-461A-AFA1-3708E429E25D}">
      <dsp:nvSpPr>
        <dsp:cNvPr id="0" name=""/>
        <dsp:cNvSpPr/>
      </dsp:nvSpPr>
      <dsp:spPr>
        <a:xfrm>
          <a:off x="2462509" y="564902"/>
          <a:ext cx="288054" cy="288087"/>
        </a:xfrm>
        <a:prstGeom prst="ellipse">
          <a:avLst/>
        </a:prstGeom>
        <a:solidFill>
          <a:srgbClr val="FCE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F9636-2F5B-4619-8AF1-AE02FF34F6E9}">
      <dsp:nvSpPr>
        <dsp:cNvPr id="0" name=""/>
        <dsp:cNvSpPr/>
      </dsp:nvSpPr>
      <dsp:spPr>
        <a:xfrm>
          <a:off x="1555383" y="2212848"/>
          <a:ext cx="288054" cy="288087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E629C-F6B9-43C0-B73A-6E9054DD01FD}">
      <dsp:nvSpPr>
        <dsp:cNvPr id="0" name=""/>
        <dsp:cNvSpPr/>
      </dsp:nvSpPr>
      <dsp:spPr>
        <a:xfrm>
          <a:off x="1933180" y="60708"/>
          <a:ext cx="2914003" cy="291400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RETIREMENTS</a:t>
          </a:r>
          <a:endParaRPr lang="en-US" sz="2000" kern="1200"/>
        </a:p>
      </dsp:txBody>
      <dsp:txXfrm>
        <a:off x="2321714" y="570658"/>
        <a:ext cx="2136935" cy="1311301"/>
      </dsp:txXfrm>
    </dsp:sp>
    <dsp:sp modelId="{408B3BA4-4F8D-43B7-93FB-3956628BCED0}">
      <dsp:nvSpPr>
        <dsp:cNvPr id="0" name=""/>
        <dsp:cNvSpPr/>
      </dsp:nvSpPr>
      <dsp:spPr>
        <a:xfrm>
          <a:off x="2984649" y="1881960"/>
          <a:ext cx="2914003" cy="291400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NEW SKILL REQUIREMENTS</a:t>
          </a:r>
          <a:endParaRPr lang="en-US" sz="2000" kern="1200"/>
        </a:p>
      </dsp:txBody>
      <dsp:txXfrm>
        <a:off x="3875849" y="2634744"/>
        <a:ext cx="1748401" cy="1602701"/>
      </dsp:txXfrm>
    </dsp:sp>
    <dsp:sp modelId="{3678663B-DB1C-41FF-A4AC-17F7315E4BB9}">
      <dsp:nvSpPr>
        <dsp:cNvPr id="0" name=""/>
        <dsp:cNvSpPr/>
      </dsp:nvSpPr>
      <dsp:spPr>
        <a:xfrm>
          <a:off x="881710" y="1881960"/>
          <a:ext cx="2914003" cy="291400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SMALLER HIRING POOL</a:t>
          </a:r>
          <a:endParaRPr lang="en-US" sz="2000" kern="1200"/>
        </a:p>
      </dsp:txBody>
      <dsp:txXfrm>
        <a:off x="1156112" y="2634744"/>
        <a:ext cx="1748401" cy="16027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C570A-24A8-4F1D-81CC-AD5057B1EC50}">
      <dsp:nvSpPr>
        <dsp:cNvPr id="0" name=""/>
        <dsp:cNvSpPr/>
      </dsp:nvSpPr>
      <dsp:spPr>
        <a:xfrm>
          <a:off x="0" y="0"/>
          <a:ext cx="6186238" cy="1553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SERVICE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Helping people travel safely and on time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Help Communities improve and grow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Work with people</a:t>
          </a:r>
          <a:endParaRPr lang="en-US" sz="1500" kern="1200"/>
        </a:p>
      </dsp:txBody>
      <dsp:txXfrm>
        <a:off x="45500" y="45500"/>
        <a:ext cx="4509906" cy="1462486"/>
      </dsp:txXfrm>
    </dsp:sp>
    <dsp:sp modelId="{A67AB24A-7628-46F0-844E-14F26FEC3693}">
      <dsp:nvSpPr>
        <dsp:cNvPr id="0" name=""/>
        <dsp:cNvSpPr/>
      </dsp:nvSpPr>
      <dsp:spPr>
        <a:xfrm>
          <a:off x="545844" y="1812400"/>
          <a:ext cx="6186238" cy="1553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ENJOY PROBLEM SOLVING WORK &amp; LEARNING NEW THINGS</a:t>
          </a:r>
          <a:endParaRPr lang="en-US" sz="1900" kern="1200" dirty="0"/>
        </a:p>
      </dsp:txBody>
      <dsp:txXfrm>
        <a:off x="591344" y="1857900"/>
        <a:ext cx="4539628" cy="1462486"/>
      </dsp:txXfrm>
    </dsp:sp>
    <dsp:sp modelId="{EBE8E3DE-FA07-478D-B847-96F8B91C9844}">
      <dsp:nvSpPr>
        <dsp:cNvPr id="0" name=""/>
        <dsp:cNvSpPr/>
      </dsp:nvSpPr>
      <dsp:spPr>
        <a:xfrm>
          <a:off x="1091689" y="3624800"/>
          <a:ext cx="6186238" cy="1553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PERSONAL BENEFITS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Travel—a career in transportation takes you places, literally.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A Decent Wage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Job Security (We will always be moving)</a:t>
          </a:r>
          <a:endParaRPr lang="en-US" sz="1500" kern="1200"/>
        </a:p>
      </dsp:txBody>
      <dsp:txXfrm>
        <a:off x="1137189" y="3670300"/>
        <a:ext cx="4539628" cy="1462486"/>
      </dsp:txXfrm>
    </dsp:sp>
    <dsp:sp modelId="{F69D96BF-2EB3-4918-9E03-AE7FDF0D0A7C}">
      <dsp:nvSpPr>
        <dsp:cNvPr id="0" name=""/>
        <dsp:cNvSpPr/>
      </dsp:nvSpPr>
      <dsp:spPr>
        <a:xfrm>
          <a:off x="5176472" y="1178060"/>
          <a:ext cx="1009765" cy="100976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403669" y="1178060"/>
        <a:ext cx="555371" cy="759848"/>
      </dsp:txXfrm>
    </dsp:sp>
    <dsp:sp modelId="{0907535C-5091-4C47-A973-D4F156AD8BF1}">
      <dsp:nvSpPr>
        <dsp:cNvPr id="0" name=""/>
        <dsp:cNvSpPr/>
      </dsp:nvSpPr>
      <dsp:spPr>
        <a:xfrm>
          <a:off x="5722317" y="2980104"/>
          <a:ext cx="1009765" cy="100976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949514" y="2980104"/>
        <a:ext cx="555371" cy="7598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8C3DD-8E06-49E9-B3E9-896D72942156}">
      <dsp:nvSpPr>
        <dsp:cNvPr id="0" name=""/>
        <dsp:cNvSpPr/>
      </dsp:nvSpPr>
      <dsp:spPr>
        <a:xfrm>
          <a:off x="0" y="627"/>
          <a:ext cx="5342964" cy="0"/>
        </a:xfrm>
        <a:prstGeom prst="lin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62D05-303E-4B8B-81B2-BC2F59458CE6}">
      <dsp:nvSpPr>
        <dsp:cNvPr id="0" name=""/>
        <dsp:cNvSpPr/>
      </dsp:nvSpPr>
      <dsp:spPr>
        <a:xfrm>
          <a:off x="0" y="627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ABET ACCREDITED SCHOOL (UK, UL, WKU)</a:t>
          </a:r>
        </a:p>
      </dsp:txBody>
      <dsp:txXfrm>
        <a:off x="0" y="627"/>
        <a:ext cx="5342964" cy="1028025"/>
      </dsp:txXfrm>
    </dsp:sp>
    <dsp:sp modelId="{84A12CCA-764F-4402-95E6-FCC016BC21F3}">
      <dsp:nvSpPr>
        <dsp:cNvPr id="0" name=""/>
        <dsp:cNvSpPr/>
      </dsp:nvSpPr>
      <dsp:spPr>
        <a:xfrm>
          <a:off x="0" y="1028653"/>
          <a:ext cx="5342964" cy="0"/>
        </a:xfrm>
        <a:prstGeom prst="line">
          <a:avLst/>
        </a:prstGeom>
        <a:solidFill>
          <a:schemeClr val="accent2">
            <a:shade val="80000"/>
            <a:hueOff val="-120354"/>
            <a:satOff val="2542"/>
            <a:lumOff val="6770"/>
            <a:alphaOff val="0"/>
          </a:schemeClr>
        </a:solidFill>
        <a:ln w="12700" cap="flat" cmpd="sng" algn="ctr">
          <a:solidFill>
            <a:schemeClr val="accent2">
              <a:shade val="80000"/>
              <a:hueOff val="-120354"/>
              <a:satOff val="2542"/>
              <a:lumOff val="67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2BD4A-F5EB-44DF-898D-0256D163B306}">
      <dsp:nvSpPr>
        <dsp:cNvPr id="0" name=""/>
        <dsp:cNvSpPr/>
      </dsp:nvSpPr>
      <dsp:spPr>
        <a:xfrm>
          <a:off x="0" y="1028653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4-YEAR DEGREE (BACHELORS)</a:t>
          </a:r>
        </a:p>
      </dsp:txBody>
      <dsp:txXfrm>
        <a:off x="0" y="1028653"/>
        <a:ext cx="5342964" cy="1028025"/>
      </dsp:txXfrm>
    </dsp:sp>
    <dsp:sp modelId="{8766D612-D1EF-4510-89EB-6A5661291A07}">
      <dsp:nvSpPr>
        <dsp:cNvPr id="0" name=""/>
        <dsp:cNvSpPr/>
      </dsp:nvSpPr>
      <dsp:spPr>
        <a:xfrm>
          <a:off x="0" y="2056678"/>
          <a:ext cx="5342964" cy="0"/>
        </a:xfrm>
        <a:prstGeom prst="line">
          <a:avLst/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B4620-DFBA-4A3B-A85E-776848BA553D}">
      <dsp:nvSpPr>
        <dsp:cNvPr id="0" name=""/>
        <dsp:cNvSpPr/>
      </dsp:nvSpPr>
      <dsp:spPr>
        <a:xfrm>
          <a:off x="0" y="2056678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30 SCHOOL HOURS (MASTERS)</a:t>
          </a:r>
        </a:p>
      </dsp:txBody>
      <dsp:txXfrm>
        <a:off x="0" y="2056678"/>
        <a:ext cx="5342964" cy="1028025"/>
      </dsp:txXfrm>
    </dsp:sp>
    <dsp:sp modelId="{CED4C54B-5298-4878-BAF2-97E54AF9E18D}">
      <dsp:nvSpPr>
        <dsp:cNvPr id="0" name=""/>
        <dsp:cNvSpPr/>
      </dsp:nvSpPr>
      <dsp:spPr>
        <a:xfrm>
          <a:off x="0" y="3084704"/>
          <a:ext cx="5342964" cy="0"/>
        </a:xfrm>
        <a:prstGeom prst="line">
          <a:avLst/>
        </a:prstGeom>
        <a:solidFill>
          <a:schemeClr val="accent2">
            <a:shade val="80000"/>
            <a:hueOff val="-361061"/>
            <a:satOff val="7625"/>
            <a:lumOff val="20311"/>
            <a:alphaOff val="0"/>
          </a:schemeClr>
        </a:solidFill>
        <a:ln w="12700" cap="flat" cmpd="sng" algn="ctr">
          <a:solidFill>
            <a:schemeClr val="accent2">
              <a:shade val="80000"/>
              <a:hueOff val="-361061"/>
              <a:satOff val="7625"/>
              <a:lumOff val="20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A0136-7D00-48F3-BD25-1F800BB249AB}">
      <dsp:nvSpPr>
        <dsp:cNvPr id="0" name=""/>
        <dsp:cNvSpPr/>
      </dsp:nvSpPr>
      <dsp:spPr>
        <a:xfrm>
          <a:off x="0" y="3084704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FE EXAM</a:t>
          </a:r>
        </a:p>
      </dsp:txBody>
      <dsp:txXfrm>
        <a:off x="0" y="3084704"/>
        <a:ext cx="5342964" cy="1028025"/>
      </dsp:txXfrm>
    </dsp:sp>
    <dsp:sp modelId="{CAA2863D-AC26-47EC-B9DC-680FBFFED6C6}">
      <dsp:nvSpPr>
        <dsp:cNvPr id="0" name=""/>
        <dsp:cNvSpPr/>
      </dsp:nvSpPr>
      <dsp:spPr>
        <a:xfrm>
          <a:off x="0" y="4112729"/>
          <a:ext cx="5342964" cy="0"/>
        </a:xfrm>
        <a:prstGeom prst="line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1A953-35BE-46AA-95B9-EB127C995104}">
      <dsp:nvSpPr>
        <dsp:cNvPr id="0" name=""/>
        <dsp:cNvSpPr/>
      </dsp:nvSpPr>
      <dsp:spPr>
        <a:xfrm>
          <a:off x="0" y="4112729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PE EXAM</a:t>
          </a:r>
        </a:p>
      </dsp:txBody>
      <dsp:txXfrm>
        <a:off x="0" y="4112729"/>
        <a:ext cx="5342964" cy="10280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FDEFE-D973-4234-ADD4-24AFA99FDA27}">
      <dsp:nvSpPr>
        <dsp:cNvPr id="0" name=""/>
        <dsp:cNvSpPr/>
      </dsp:nvSpPr>
      <dsp:spPr>
        <a:xfrm rot="10800000">
          <a:off x="1250673" y="2181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UNIVERSITY OF KENTUCKY</a:t>
          </a:r>
          <a:endParaRPr lang="en-US" sz="2500" kern="1200"/>
        </a:p>
      </dsp:txBody>
      <dsp:txXfrm rot="10800000">
        <a:off x="1480266" y="2181"/>
        <a:ext cx="3824247" cy="918373"/>
      </dsp:txXfrm>
    </dsp:sp>
    <dsp:sp modelId="{3323DC6E-CCAD-4246-9C65-57FB2D2DBEB4}">
      <dsp:nvSpPr>
        <dsp:cNvPr id="0" name=""/>
        <dsp:cNvSpPr/>
      </dsp:nvSpPr>
      <dsp:spPr>
        <a:xfrm>
          <a:off x="791486" y="2181"/>
          <a:ext cx="918373" cy="91837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0CAC854-2F04-4083-8DFB-F1F4E1F789F6}">
      <dsp:nvSpPr>
        <dsp:cNvPr id="0" name=""/>
        <dsp:cNvSpPr/>
      </dsp:nvSpPr>
      <dsp:spPr>
        <a:xfrm rot="10800000">
          <a:off x="1250673" y="1194697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UNIVERSITY OF LOUISVILLE</a:t>
          </a:r>
          <a:endParaRPr lang="en-US" sz="2500" kern="1200"/>
        </a:p>
      </dsp:txBody>
      <dsp:txXfrm rot="10800000">
        <a:off x="1480266" y="1194697"/>
        <a:ext cx="3824247" cy="918373"/>
      </dsp:txXfrm>
    </dsp:sp>
    <dsp:sp modelId="{D7E51569-4AE7-4725-BFC1-253644B28A18}">
      <dsp:nvSpPr>
        <dsp:cNvPr id="0" name=""/>
        <dsp:cNvSpPr/>
      </dsp:nvSpPr>
      <dsp:spPr>
        <a:xfrm>
          <a:off x="791486" y="1194697"/>
          <a:ext cx="918373" cy="91837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17DD1F7-07DF-480D-8818-C5A8B85E2BDA}">
      <dsp:nvSpPr>
        <dsp:cNvPr id="0" name=""/>
        <dsp:cNvSpPr/>
      </dsp:nvSpPr>
      <dsp:spPr>
        <a:xfrm rot="10800000">
          <a:off x="1250673" y="2387212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WESTERN KENTUCKY UNIVERSITY</a:t>
          </a:r>
          <a:endParaRPr lang="en-US" sz="2500" kern="1200"/>
        </a:p>
      </dsp:txBody>
      <dsp:txXfrm rot="10800000">
        <a:off x="1480266" y="2387212"/>
        <a:ext cx="3824247" cy="918373"/>
      </dsp:txXfrm>
    </dsp:sp>
    <dsp:sp modelId="{5894C3E6-895C-4C1D-824D-4308A9199706}">
      <dsp:nvSpPr>
        <dsp:cNvPr id="0" name=""/>
        <dsp:cNvSpPr/>
      </dsp:nvSpPr>
      <dsp:spPr>
        <a:xfrm>
          <a:off x="791486" y="2387212"/>
          <a:ext cx="918373" cy="91837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6A423C3-5227-455A-A7DB-38D7AAEF9C83}">
      <dsp:nvSpPr>
        <dsp:cNvPr id="0" name=""/>
        <dsp:cNvSpPr/>
      </dsp:nvSpPr>
      <dsp:spPr>
        <a:xfrm rot="10800000">
          <a:off x="1250673" y="3579727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KENTUCKY STATE UNIVERSITY</a:t>
          </a:r>
          <a:endParaRPr lang="en-US" sz="2500" kern="1200"/>
        </a:p>
      </dsp:txBody>
      <dsp:txXfrm rot="10800000">
        <a:off x="1480266" y="3579727"/>
        <a:ext cx="3824247" cy="918373"/>
      </dsp:txXfrm>
    </dsp:sp>
    <dsp:sp modelId="{C11DD099-8D24-4D76-9E94-450A3DF04069}">
      <dsp:nvSpPr>
        <dsp:cNvPr id="0" name=""/>
        <dsp:cNvSpPr/>
      </dsp:nvSpPr>
      <dsp:spPr>
        <a:xfrm>
          <a:off x="791486" y="3579727"/>
          <a:ext cx="918373" cy="91837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F8EC4-0970-4808-BB11-4CF330A58EA5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4611-FABD-48DF-B060-46D61B378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7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Experts warn that there is a crisis looming in the 21</a:t>
            </a:r>
            <a:r>
              <a:rPr lang="en-US" altLang="en-US" baseline="30000" dirty="0"/>
              <a:t>st</a:t>
            </a:r>
            <a:r>
              <a:rPr lang="en-US" altLang="en-US" dirty="0"/>
              <a:t> Century Workforce because of the lack of young people entering the Science, Technology, Engineering, Mathematics (STEM) careers.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44611-FABD-48DF-B060-46D61B378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5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3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6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130F5BB5-7585-2DF7-B8B7-AEAF719E17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95026" cy="439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A7FFDB1-8CD2-D97B-353C-3B61E1670EAC}"/>
              </a:ext>
            </a:extLst>
          </p:cNvPr>
          <p:cNvSpPr/>
          <p:nvPr userDrawn="1"/>
        </p:nvSpPr>
        <p:spPr>
          <a:xfrm>
            <a:off x="-1" y="0"/>
            <a:ext cx="5495025" cy="4416725"/>
          </a:xfrm>
          <a:prstGeom prst="triangle">
            <a:avLst>
              <a:gd name="adj" fmla="val 100000"/>
            </a:avLst>
          </a:prstGeom>
          <a:solidFill>
            <a:srgbClr val="DAD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hyperlink" Target="https://pixabay.com/pl/kontrahent-obywatelskie-profil-1623889/" TargetMode="External"/><Relationship Id="rId7" Type="http://schemas.openxmlformats.org/officeDocument/2006/relationships/diagramColors" Target="../diagrams/colors8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KYTC.KEEN@ky.gov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9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5.xml"/><Relationship Id="rId9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458" y="2274121"/>
            <a:ext cx="8020966" cy="3791932"/>
          </a:xfrm>
        </p:spPr>
        <p:txBody>
          <a:bodyPr anchor="t">
            <a:normAutofit/>
          </a:bodyPr>
          <a:lstStyle/>
          <a:p>
            <a:pPr algn="r"/>
            <a:br>
              <a:rPr lang="en-US" sz="4800" b="1" dirty="0">
                <a:latin typeface="+mn-lt"/>
              </a:rPr>
            </a:br>
            <a:r>
              <a:rPr lang="en-US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Transportation Engineering:</a:t>
            </a:r>
            <a:br>
              <a:rPr lang="en-US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Moving people &amp; Goods Safely</a:t>
            </a:r>
            <a:endParaRPr lang="en-US" sz="2800" i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1" y="64003"/>
            <a:ext cx="2442634" cy="2210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0991" y="4982107"/>
            <a:ext cx="615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Presentation by:</a:t>
            </a:r>
          </a:p>
          <a:p>
            <a:pPr algn="r"/>
            <a:endParaRPr lang="en-US" sz="2400" b="1" dirty="0"/>
          </a:p>
          <a:p>
            <a:pPr algn="r"/>
            <a:r>
              <a:rPr lang="en-US" sz="2400" b="1" dirty="0"/>
              <a:t>On Month Day 2022</a:t>
            </a:r>
          </a:p>
        </p:txBody>
      </p:sp>
    </p:spTree>
    <p:extLst>
      <p:ext uri="{BB962C8B-B14F-4D97-AF65-F5344CB8AC3E}">
        <p14:creationId xmlns:p14="http://schemas.microsoft.com/office/powerpoint/2010/main" val="2814893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2646-FBD3-53D5-C7AE-E3B93CA0E380}"/>
              </a:ext>
            </a:extLst>
          </p:cNvPr>
          <p:cNvSpPr txBox="1"/>
          <p:nvPr/>
        </p:nvSpPr>
        <p:spPr>
          <a:xfrm>
            <a:off x="5305011" y="212900"/>
            <a:ext cx="6741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Why do we do what we do?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5B83C20-972E-E3AE-C33C-38582ABFFF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5404707"/>
              </p:ext>
            </p:extLst>
          </p:nvPr>
        </p:nvGraphicFramePr>
        <p:xfrm>
          <a:off x="4152072" y="1252330"/>
          <a:ext cx="7277928" cy="5178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097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3CDE29-8D16-8622-3262-A900F598CBA2}"/>
              </a:ext>
            </a:extLst>
          </p:cNvPr>
          <p:cNvSpPr txBox="1"/>
          <p:nvPr/>
        </p:nvSpPr>
        <p:spPr>
          <a:xfrm>
            <a:off x="5096288" y="84339"/>
            <a:ext cx="67710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Future Face of </a:t>
            </a:r>
            <a:br>
              <a:rPr lang="en-US" alt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Transportation Engineering</a:t>
            </a:r>
          </a:p>
        </p:txBody>
      </p:sp>
      <p:pic>
        <p:nvPicPr>
          <p:cNvPr id="3074" name="Picture 2" descr="Civil Engineering Student Worker Program - Careers - MnDOT">
            <a:extLst>
              <a:ext uri="{FF2B5EF4-FFF2-40B4-BE49-F238E27FC236}">
                <a16:creationId xmlns:a16="http://schemas.microsoft.com/office/drawing/2014/main" id="{CB9E3D78-0A83-C89A-D622-A25FFD41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87" y="1416326"/>
            <a:ext cx="8400573" cy="41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8402A0-9456-0F8F-16B4-17ECB03BDA43}"/>
              </a:ext>
            </a:extLst>
          </p:cNvPr>
          <p:cNvSpPr txBox="1"/>
          <p:nvPr/>
        </p:nvSpPr>
        <p:spPr>
          <a:xfrm>
            <a:off x="3625298" y="5661164"/>
            <a:ext cx="7009572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Can you picture yourself among these future Engineers?</a:t>
            </a:r>
          </a:p>
          <a:p>
            <a:pPr algn="ctr">
              <a:spcBef>
                <a:spcPct val="5000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043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1373C-B9FB-35CA-EF13-867E02691938}"/>
              </a:ext>
            </a:extLst>
          </p:cNvPr>
          <p:cNvSpPr txBox="1"/>
          <p:nvPr/>
        </p:nvSpPr>
        <p:spPr>
          <a:xfrm>
            <a:off x="5405718" y="466165"/>
            <a:ext cx="534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Becoming A Civil Engineer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CDF34-AD6D-3272-212B-B269ECC07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01325" y="113055"/>
            <a:ext cx="1228725" cy="135255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7D6B18-4DA7-24F9-681F-A6E003A3FBA2}"/>
              </a:ext>
            </a:extLst>
          </p:cNvPr>
          <p:cNvGraphicFramePr/>
          <p:nvPr/>
        </p:nvGraphicFramePr>
        <p:xfrm>
          <a:off x="5405718" y="1716617"/>
          <a:ext cx="5342964" cy="5141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819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D3249E-3F5F-FA56-8A3A-A15AC406A892}"/>
              </a:ext>
            </a:extLst>
          </p:cNvPr>
          <p:cNvSpPr txBox="1"/>
          <p:nvPr/>
        </p:nvSpPr>
        <p:spPr>
          <a:xfrm>
            <a:off x="5907741" y="322292"/>
            <a:ext cx="478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CURRICULUM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278B88-213F-FFAF-F3D9-7AA3BA566379}"/>
              </a:ext>
            </a:extLst>
          </p:cNvPr>
          <p:cNvGraphicFramePr>
            <a:graphicFrameLocks noGrp="1"/>
          </p:cNvGraphicFramePr>
          <p:nvPr/>
        </p:nvGraphicFramePr>
        <p:xfrm>
          <a:off x="3856317" y="2130176"/>
          <a:ext cx="3015129" cy="2249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870">
                  <a:extLst>
                    <a:ext uri="{9D8B030D-6E8A-4147-A177-3AD203B41FA5}">
                      <a16:colId xmlns:a16="http://schemas.microsoft.com/office/drawing/2014/main" val="3926116750"/>
                    </a:ext>
                  </a:extLst>
                </a:gridCol>
                <a:gridCol w="950259">
                  <a:extLst>
                    <a:ext uri="{9D8B030D-6E8A-4147-A177-3AD203B41FA5}">
                      <a16:colId xmlns:a16="http://schemas.microsoft.com/office/drawing/2014/main" val="3599397885"/>
                    </a:ext>
                  </a:extLst>
                </a:gridCol>
              </a:tblGrid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875796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Calculus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505252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Writing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462507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Chemistry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25908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Intro. to 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32870"/>
                  </a:ext>
                </a:extLst>
              </a:tr>
              <a:tr h="420345">
                <a:tc>
                  <a:txBody>
                    <a:bodyPr/>
                    <a:lstStyle/>
                    <a:p>
                      <a:r>
                        <a:rPr lang="en-US" dirty="0"/>
                        <a:t>Computer Graphics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313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753FC57-55F5-18B2-454A-61D798BE5508}"/>
              </a:ext>
            </a:extLst>
          </p:cNvPr>
          <p:cNvGraphicFramePr>
            <a:graphicFrameLocks noGrp="1"/>
          </p:cNvGraphicFramePr>
          <p:nvPr/>
        </p:nvGraphicFramePr>
        <p:xfrm>
          <a:off x="3842871" y="4446494"/>
          <a:ext cx="3042023" cy="221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870">
                  <a:extLst>
                    <a:ext uri="{9D8B030D-6E8A-4147-A177-3AD203B41FA5}">
                      <a16:colId xmlns:a16="http://schemas.microsoft.com/office/drawing/2014/main" val="641909352"/>
                    </a:ext>
                  </a:extLst>
                </a:gridCol>
                <a:gridCol w="977153">
                  <a:extLst>
                    <a:ext uri="{9D8B030D-6E8A-4147-A177-3AD203B41FA5}">
                      <a16:colId xmlns:a16="http://schemas.microsoft.com/office/drawing/2014/main" val="572765792"/>
                    </a:ext>
                  </a:extLst>
                </a:gridCol>
              </a:tblGrid>
              <a:tr h="383593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947139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Calculus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579079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Writing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625288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Chemistry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854663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3802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7950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DB9742E-14E3-4219-B62F-802A901C68AD}"/>
              </a:ext>
            </a:extLst>
          </p:cNvPr>
          <p:cNvGraphicFramePr>
            <a:graphicFrameLocks noGrp="1"/>
          </p:cNvGraphicFramePr>
          <p:nvPr/>
        </p:nvGraphicFramePr>
        <p:xfrm>
          <a:off x="7485157" y="2154281"/>
          <a:ext cx="297665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503">
                  <a:extLst>
                    <a:ext uri="{9D8B030D-6E8A-4147-A177-3AD203B41FA5}">
                      <a16:colId xmlns:a16="http://schemas.microsoft.com/office/drawing/2014/main" val="390745211"/>
                    </a:ext>
                  </a:extLst>
                </a:gridCol>
                <a:gridCol w="977152">
                  <a:extLst>
                    <a:ext uri="{9D8B030D-6E8A-4147-A177-3AD203B41FA5}">
                      <a16:colId xmlns:a16="http://schemas.microsoft.com/office/drawing/2014/main" val="1879548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23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Physics I &amp;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83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Calculus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27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758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Computer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52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6569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9ED8DCD-685C-6274-4CFE-40FA48145BCF}"/>
              </a:ext>
            </a:extLst>
          </p:cNvPr>
          <p:cNvGraphicFramePr>
            <a:graphicFrameLocks noGrp="1"/>
          </p:cNvGraphicFramePr>
          <p:nvPr/>
        </p:nvGraphicFramePr>
        <p:xfrm>
          <a:off x="7494121" y="4446494"/>
          <a:ext cx="2967691" cy="221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361">
                  <a:extLst>
                    <a:ext uri="{9D8B030D-6E8A-4147-A177-3AD203B41FA5}">
                      <a16:colId xmlns:a16="http://schemas.microsoft.com/office/drawing/2014/main" val="2174766672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3887964345"/>
                    </a:ext>
                  </a:extLst>
                </a:gridCol>
              </a:tblGrid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254526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Calculus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326600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Physics II &amp;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63632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Surveying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244238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Transportation Eng.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631725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Thermodynamics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8902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EB3BAB3-5A83-B2B7-A8BA-F138DB1FFAE4}"/>
              </a:ext>
            </a:extLst>
          </p:cNvPr>
          <p:cNvSpPr txBox="1"/>
          <p:nvPr/>
        </p:nvSpPr>
        <p:spPr>
          <a:xfrm>
            <a:off x="4243293" y="1618068"/>
            <a:ext cx="224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25357-BE68-1EB4-F471-C534EAC6B42D}"/>
              </a:ext>
            </a:extLst>
          </p:cNvPr>
          <p:cNvSpPr txBox="1"/>
          <p:nvPr/>
        </p:nvSpPr>
        <p:spPr>
          <a:xfrm>
            <a:off x="8193554" y="1613647"/>
            <a:ext cx="155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SOPHOMORE</a:t>
            </a:r>
          </a:p>
        </p:txBody>
      </p:sp>
    </p:spTree>
    <p:extLst>
      <p:ext uri="{BB962C8B-B14F-4D97-AF65-F5344CB8AC3E}">
        <p14:creationId xmlns:p14="http://schemas.microsoft.com/office/powerpoint/2010/main" val="26992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C8EAE8B-4131-04DD-9C32-A8710250538B}"/>
              </a:ext>
            </a:extLst>
          </p:cNvPr>
          <p:cNvGraphicFramePr>
            <a:graphicFrameLocks noGrp="1"/>
          </p:cNvGraphicFramePr>
          <p:nvPr/>
        </p:nvGraphicFramePr>
        <p:xfrm>
          <a:off x="3756211" y="1672416"/>
          <a:ext cx="3675531" cy="2249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137">
                  <a:extLst>
                    <a:ext uri="{9D8B030D-6E8A-4147-A177-3AD203B41FA5}">
                      <a16:colId xmlns:a16="http://schemas.microsoft.com/office/drawing/2014/main" val="3926116750"/>
                    </a:ext>
                  </a:extLst>
                </a:gridCol>
                <a:gridCol w="1158394">
                  <a:extLst>
                    <a:ext uri="{9D8B030D-6E8A-4147-A177-3AD203B41FA5}">
                      <a16:colId xmlns:a16="http://schemas.microsoft.com/office/drawing/2014/main" val="3599397885"/>
                    </a:ext>
                  </a:extLst>
                </a:gridCol>
              </a:tblGrid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Hours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875796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/>
                        <a:t>Intro. To Construction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505252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Fluid  Mechanics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462507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Soil 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25908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Deformable Solids &amp;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32870"/>
                  </a:ext>
                </a:extLst>
              </a:tr>
              <a:tr h="420345">
                <a:tc>
                  <a:txBody>
                    <a:bodyPr/>
                    <a:lstStyle/>
                    <a:p>
                      <a:r>
                        <a:rPr lang="en-US" dirty="0"/>
                        <a:t>Elementary Geology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3133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0CB66C-D523-38D3-5930-1D8E191CBEC8}"/>
              </a:ext>
            </a:extLst>
          </p:cNvPr>
          <p:cNvGraphicFramePr>
            <a:graphicFrameLocks noGrp="1"/>
          </p:cNvGraphicFramePr>
          <p:nvPr/>
        </p:nvGraphicFramePr>
        <p:xfrm>
          <a:off x="3756212" y="4058115"/>
          <a:ext cx="3675530" cy="25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884">
                  <a:extLst>
                    <a:ext uri="{9D8B030D-6E8A-4147-A177-3AD203B41FA5}">
                      <a16:colId xmlns:a16="http://schemas.microsoft.com/office/drawing/2014/main" val="641909352"/>
                    </a:ext>
                  </a:extLst>
                </a:gridCol>
                <a:gridCol w="1180646">
                  <a:extLst>
                    <a:ext uri="{9D8B030D-6E8A-4147-A177-3AD203B41FA5}">
                      <a16:colId xmlns:a16="http://schemas.microsoft.com/office/drawing/2014/main" val="572765792"/>
                    </a:ext>
                  </a:extLst>
                </a:gridCol>
              </a:tblGrid>
              <a:tr h="384024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947139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579079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Structural 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625288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Seminar (Ethics)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854663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Fluid Mechanics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3802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Water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795066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47776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0D10C9-1262-C1F7-B70A-FC67A7DE6972}"/>
              </a:ext>
            </a:extLst>
          </p:cNvPr>
          <p:cNvGraphicFramePr>
            <a:graphicFrameLocks noGrp="1"/>
          </p:cNvGraphicFramePr>
          <p:nvPr/>
        </p:nvGraphicFramePr>
        <p:xfrm>
          <a:off x="8274051" y="1672416"/>
          <a:ext cx="297665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503">
                  <a:extLst>
                    <a:ext uri="{9D8B030D-6E8A-4147-A177-3AD203B41FA5}">
                      <a16:colId xmlns:a16="http://schemas.microsoft.com/office/drawing/2014/main" val="390745211"/>
                    </a:ext>
                  </a:extLst>
                </a:gridCol>
                <a:gridCol w="977152">
                  <a:extLst>
                    <a:ext uri="{9D8B030D-6E8A-4147-A177-3AD203B41FA5}">
                      <a16:colId xmlns:a16="http://schemas.microsoft.com/office/drawing/2014/main" val="1879548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23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83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Hydrology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27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Design Electives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758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52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65697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9EF569-1A04-6F68-48A3-8A7A76C7A3AC}"/>
              </a:ext>
            </a:extLst>
          </p:cNvPr>
          <p:cNvGraphicFramePr>
            <a:graphicFrameLocks noGrp="1"/>
          </p:cNvGraphicFramePr>
          <p:nvPr/>
        </p:nvGraphicFramePr>
        <p:xfrm>
          <a:off x="8283015" y="4058115"/>
          <a:ext cx="2967691" cy="25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361">
                  <a:extLst>
                    <a:ext uri="{9D8B030D-6E8A-4147-A177-3AD203B41FA5}">
                      <a16:colId xmlns:a16="http://schemas.microsoft.com/office/drawing/2014/main" val="2174766672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3887964345"/>
                    </a:ext>
                  </a:extLst>
                </a:gridCol>
              </a:tblGrid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254526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Structural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326600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CE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63632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CE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244238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631725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89027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90312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742AF9-2EF9-EB80-7492-08680DF92083}"/>
              </a:ext>
            </a:extLst>
          </p:cNvPr>
          <p:cNvSpPr txBox="1"/>
          <p:nvPr/>
        </p:nvSpPr>
        <p:spPr>
          <a:xfrm>
            <a:off x="5997388" y="2160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CURRICULUM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084B16-96AB-1C88-97A6-B5A924DD3445}"/>
              </a:ext>
            </a:extLst>
          </p:cNvPr>
          <p:cNvSpPr txBox="1"/>
          <p:nvPr/>
        </p:nvSpPr>
        <p:spPr>
          <a:xfrm>
            <a:off x="2545976" y="11665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845448-B3D3-A615-2711-EA413606FE40}"/>
              </a:ext>
            </a:extLst>
          </p:cNvPr>
          <p:cNvSpPr txBox="1"/>
          <p:nvPr/>
        </p:nvSpPr>
        <p:spPr>
          <a:xfrm>
            <a:off x="9157260" y="1176613"/>
            <a:ext cx="121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</a:t>
            </a:r>
          </a:p>
        </p:txBody>
      </p:sp>
    </p:spTree>
    <p:extLst>
      <p:ext uri="{BB962C8B-B14F-4D97-AF65-F5344CB8AC3E}">
        <p14:creationId xmlns:p14="http://schemas.microsoft.com/office/powerpoint/2010/main" val="374748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ivil Engineers">
            <a:extLst>
              <a:ext uri="{FF2B5EF4-FFF2-40B4-BE49-F238E27FC236}">
                <a16:creationId xmlns:a16="http://schemas.microsoft.com/office/drawing/2014/main" id="{1999E2B4-88EE-825E-1FB5-90BE0938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0" y="953061"/>
            <a:ext cx="101346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45D69-3679-77CB-7C89-D5D6A52994CC}"/>
              </a:ext>
            </a:extLst>
          </p:cNvPr>
          <p:cNvSpPr txBox="1"/>
          <p:nvPr/>
        </p:nvSpPr>
        <p:spPr>
          <a:xfrm>
            <a:off x="3971364" y="156322"/>
            <a:ext cx="7790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 ENGINEER SALARY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4323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E273CA-084A-8C50-80AA-452E0BF2F77C}"/>
              </a:ext>
            </a:extLst>
          </p:cNvPr>
          <p:cNvSpPr txBox="1"/>
          <p:nvPr/>
        </p:nvSpPr>
        <p:spPr>
          <a:xfrm>
            <a:off x="5462587" y="13470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Civil Engineering Scholarship Program</a:t>
            </a:r>
            <a:endParaRPr lang="en-US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8B263923-8ED6-1BD3-67E6-4777D71C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3732"/>
            <a:ext cx="4829174" cy="468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36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86C285-67B3-1157-5547-53B07469F4D6}"/>
              </a:ext>
            </a:extLst>
          </p:cNvPr>
          <p:cNvSpPr txBox="1"/>
          <p:nvPr/>
        </p:nvSpPr>
        <p:spPr>
          <a:xfrm>
            <a:off x="5325035" y="268052"/>
            <a:ext cx="5109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PARTICIPATING SCHOOLS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732BD6B-D8D9-EE7B-9073-5789F483FDFA}"/>
              </a:ext>
            </a:extLst>
          </p:cNvPr>
          <p:cNvGraphicFramePr/>
          <p:nvPr/>
        </p:nvGraphicFramePr>
        <p:xfrm>
          <a:off x="4993341" y="1541928"/>
          <a:ext cx="6096000" cy="450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296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73F079-F39B-7C1E-4055-4EABA6A4E3BD}"/>
              </a:ext>
            </a:extLst>
          </p:cNvPr>
          <p:cNvSpPr txBox="1"/>
          <p:nvPr/>
        </p:nvSpPr>
        <p:spPr>
          <a:xfrm>
            <a:off x="5701553" y="259977"/>
            <a:ext cx="470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SCHOLARSHIP HISTORY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5ACC1F8-90BF-02FE-403A-A30FEAB24BE7}"/>
              </a:ext>
            </a:extLst>
          </p:cNvPr>
          <p:cNvGraphicFramePr/>
          <p:nvPr/>
        </p:nvGraphicFramePr>
        <p:xfrm>
          <a:off x="2173940" y="2171055"/>
          <a:ext cx="4307542" cy="3559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4" name="Picture 4" descr="15 Scholarships Designed for Adult Learners | Financial Aid">
            <a:extLst>
              <a:ext uri="{FF2B5EF4-FFF2-40B4-BE49-F238E27FC236}">
                <a16:creationId xmlns:a16="http://schemas.microsoft.com/office/drawing/2014/main" id="{3815938E-FEA0-4E5C-CEFA-249BF9A16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192" y="2171055"/>
            <a:ext cx="4838700" cy="35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5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7A66CB-E8A8-E8E5-C433-0328B9C3660D}"/>
              </a:ext>
            </a:extLst>
          </p:cNvPr>
          <p:cNvSpPr txBox="1"/>
          <p:nvPr/>
        </p:nvSpPr>
        <p:spPr>
          <a:xfrm>
            <a:off x="5844989" y="23219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IT WORTH?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8156E68-5D12-CED8-195D-6085897364E0}"/>
              </a:ext>
            </a:extLst>
          </p:cNvPr>
          <p:cNvGraphicFramePr/>
          <p:nvPr/>
        </p:nvGraphicFramePr>
        <p:xfrm>
          <a:off x="4580965" y="1734671"/>
          <a:ext cx="7082117" cy="3944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98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5829" y="4846680"/>
            <a:ext cx="8729043" cy="1484228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87438" y="5152102"/>
            <a:ext cx="5462593" cy="1840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800" b="1" dirty="0"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An education initiative by the Kentucky Transportation Cabinet</a:t>
            </a:r>
          </a:p>
        </p:txBody>
      </p:sp>
      <p:pic>
        <p:nvPicPr>
          <p:cNvPr id="3" name="Picture 2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2D0FDA54-28EE-5799-C70F-4BEC4A8FC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9" y="4895808"/>
            <a:ext cx="2540000" cy="1435100"/>
          </a:xfrm>
          <a:prstGeom prst="rect">
            <a:avLst/>
          </a:prstGeom>
        </p:spPr>
      </p:pic>
      <p:pic>
        <p:nvPicPr>
          <p:cNvPr id="2" name="Picture 1" descr="A qr code with a few squares&#10;&#10;Description automatically generated">
            <a:extLst>
              <a:ext uri="{FF2B5EF4-FFF2-40B4-BE49-F238E27FC236}">
                <a16:creationId xmlns:a16="http://schemas.microsoft.com/office/drawing/2014/main" id="{4936F118-658F-EC89-3033-E5907762D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03" y="3743864"/>
            <a:ext cx="2613026" cy="25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264655-3CB8-A807-D8AC-5DF91AB76994}"/>
              </a:ext>
            </a:extLst>
          </p:cNvPr>
          <p:cNvSpPr txBox="1"/>
          <p:nvPr/>
        </p:nvSpPr>
        <p:spPr>
          <a:xfrm>
            <a:off x="5862918" y="2859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QUALIFICATIONS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C0A4751-B3C0-5AF8-CF88-ECB6319F34FF}"/>
              </a:ext>
            </a:extLst>
          </p:cNvPr>
          <p:cNvGraphicFramePr/>
          <p:nvPr/>
        </p:nvGraphicFramePr>
        <p:xfrm>
          <a:off x="4338917" y="2097741"/>
          <a:ext cx="7333130" cy="3263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390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FE0D6C-D8FF-6059-925A-CB84E01BFD9F}"/>
              </a:ext>
            </a:extLst>
          </p:cNvPr>
          <p:cNvSpPr txBox="1"/>
          <p:nvPr/>
        </p:nvSpPr>
        <p:spPr>
          <a:xfrm>
            <a:off x="5154706" y="40252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OF SCHOLARSHIP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FA2C704-C118-39B9-F03E-26AC2AB2B66A}"/>
              </a:ext>
            </a:extLst>
          </p:cNvPr>
          <p:cNvGraphicFramePr/>
          <p:nvPr/>
        </p:nvGraphicFramePr>
        <p:xfrm>
          <a:off x="3810000" y="2010353"/>
          <a:ext cx="7440706" cy="3377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41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D40F5D-C94B-2F1C-F614-08D63E92582A}"/>
              </a:ext>
            </a:extLst>
          </p:cNvPr>
          <p:cNvSpPr txBox="1"/>
          <p:nvPr/>
        </p:nvSpPr>
        <p:spPr>
          <a:xfrm>
            <a:off x="6096000" y="1967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I APPLY?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E259F02-4753-50F5-E36F-39BA97B345FE}"/>
              </a:ext>
            </a:extLst>
          </p:cNvPr>
          <p:cNvGraphicFramePr/>
          <p:nvPr/>
        </p:nvGraphicFramePr>
        <p:xfrm>
          <a:off x="4643717" y="1290919"/>
          <a:ext cx="6911788" cy="5047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43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0452" y="2703443"/>
            <a:ext cx="8398393" cy="1822931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8000" b="1" dirty="0">
                <a:solidFill>
                  <a:schemeClr val="tx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19178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3559" y="4846680"/>
            <a:ext cx="4403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hlinkClick r:id="rId3"/>
              </a:rPr>
              <a:t>KYTC.KEEN@ky.gov</a:t>
            </a:r>
            <a:endParaRPr lang="en-US" sz="3600" b="1" dirty="0"/>
          </a:p>
          <a:p>
            <a:pPr algn="ctr"/>
            <a:r>
              <a:rPr lang="en-US" sz="2400" b="1" dirty="0"/>
              <a:t>transportation.ky.gov/Education/Pages/KEEN.aspx</a:t>
            </a:r>
          </a:p>
        </p:txBody>
      </p:sp>
    </p:spTree>
    <p:extLst>
      <p:ext uri="{BB962C8B-B14F-4D97-AF65-F5344CB8AC3E}">
        <p14:creationId xmlns:p14="http://schemas.microsoft.com/office/powerpoint/2010/main" val="1399591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99FAC3-50D7-F4C4-FA49-166097E7DCF0}"/>
              </a:ext>
            </a:extLst>
          </p:cNvPr>
          <p:cNvSpPr txBox="1"/>
          <p:nvPr/>
        </p:nvSpPr>
        <p:spPr>
          <a:xfrm>
            <a:off x="6406550" y="104317"/>
            <a:ext cx="5032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 Engineers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B4C492B-5F94-8A53-D393-9A69BF65F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8339338"/>
              </p:ext>
            </p:extLst>
          </p:nvPr>
        </p:nvGraphicFramePr>
        <p:xfrm>
          <a:off x="7116792" y="1164566"/>
          <a:ext cx="3968151" cy="4701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Pictured here is an engineering working on a traffic impact study.">
            <a:extLst>
              <a:ext uri="{FF2B5EF4-FFF2-40B4-BE49-F238E27FC236}">
                <a16:creationId xmlns:a16="http://schemas.microsoft.com/office/drawing/2014/main" id="{3B672C0E-2BB1-BC4E-63CB-91F74C301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018" y="2751826"/>
            <a:ext cx="4256058" cy="311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740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493CAF-C0EF-9925-3621-429394ECC24A}"/>
              </a:ext>
            </a:extLst>
          </p:cNvPr>
          <p:cNvSpPr txBox="1"/>
          <p:nvPr/>
        </p:nvSpPr>
        <p:spPr>
          <a:xfrm>
            <a:off x="5816360" y="98721"/>
            <a:ext cx="60945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 Projects </a:t>
            </a:r>
          </a:p>
          <a:p>
            <a:r>
              <a:rPr lang="en-US" sz="2800" dirty="0"/>
              <a:t>Development &amp; Delivery Process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B834EC1-92D0-2AD7-42D3-897AA5D1C62F}"/>
              </a:ext>
            </a:extLst>
          </p:cNvPr>
          <p:cNvSpPr txBox="1">
            <a:spLocks noChangeArrowheads="1"/>
          </p:cNvSpPr>
          <p:nvPr/>
        </p:nvSpPr>
        <p:spPr>
          <a:xfrm>
            <a:off x="8197522" y="1990522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Engineering Process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0ED627-490D-F8E8-D611-4154CAE1B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522" y="2562022"/>
            <a:ext cx="5638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Idea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Planning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Design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Construction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Maintenance</a:t>
            </a:r>
          </a:p>
          <a:p>
            <a:pPr>
              <a:buFontTx/>
              <a:buNone/>
            </a:pPr>
            <a:endParaRPr lang="en-US" altLang="en-US" b="1" dirty="0">
              <a:solidFill>
                <a:srgbClr val="FFCC00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C2B5D49-3DD5-BFF3-8DAC-A7AEF1311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509203"/>
            <a:ext cx="7346273" cy="5069149"/>
          </a:xfrm>
          <a:prstGeom prst="rect">
            <a:avLst/>
          </a:prstGeom>
          <a:noFill/>
          <a:ln w="76200" cmpd="thickThin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05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CE9537-FB44-052F-CB14-FD86FF45A8B6}"/>
              </a:ext>
            </a:extLst>
          </p:cNvPr>
          <p:cNvSpPr txBox="1"/>
          <p:nvPr/>
        </p:nvSpPr>
        <p:spPr>
          <a:xfrm>
            <a:off x="5755974" y="0"/>
            <a:ext cx="6094562" cy="1500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Project Development:</a:t>
            </a:r>
            <a:b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Planning</a:t>
            </a:r>
            <a:endParaRPr lang="en-US" sz="28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840435F-3EB0-FD69-2C0D-49094A6677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3088483"/>
              </p:ext>
            </p:extLst>
          </p:nvPr>
        </p:nvGraphicFramePr>
        <p:xfrm>
          <a:off x="8059585" y="3028949"/>
          <a:ext cx="4114800" cy="497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9">
            <a:extLst>
              <a:ext uri="{FF2B5EF4-FFF2-40B4-BE49-F238E27FC236}">
                <a16:creationId xmlns:a16="http://schemas.microsoft.com/office/drawing/2014/main" id="{1FA7A27B-A8DD-28AD-ABF6-B57E3098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99" y="2287588"/>
            <a:ext cx="4506761" cy="241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E1F1AF6-566D-8F75-0D6C-58A904736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97710" y="2287587"/>
            <a:ext cx="3467101" cy="2416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96EFA49-6B1F-C4B8-1F09-943F100F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398587"/>
            <a:ext cx="3095625" cy="3238500"/>
          </a:xfrm>
          <a:prstGeom prst="rect">
            <a:avLst/>
          </a:prstGeom>
          <a:noFill/>
          <a:ln w="76200" cmpd="thickThin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7FC851-135C-4589-B096-4BB7C13F1CD6}"/>
              </a:ext>
            </a:extLst>
          </p:cNvPr>
          <p:cNvSpPr/>
          <p:nvPr/>
        </p:nvSpPr>
        <p:spPr>
          <a:xfrm>
            <a:off x="466723" y="5091210"/>
            <a:ext cx="2314575" cy="12143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/>
              <a:t>Find Problem areas that need Improvement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66311E-AB31-B4F3-EC7E-E2D375C803EC}"/>
              </a:ext>
            </a:extLst>
          </p:cNvPr>
          <p:cNvSpPr/>
          <p:nvPr/>
        </p:nvSpPr>
        <p:spPr>
          <a:xfrm>
            <a:off x="8959697" y="5091210"/>
            <a:ext cx="2314575" cy="1214340"/>
          </a:xfrm>
          <a:prstGeom prst="roundRect">
            <a:avLst/>
          </a:prstGeom>
          <a:solidFill>
            <a:srgbClr val="F47D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/>
              <a:t>Set Criteria for the design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5668479-048A-7A20-23A3-94065ED2EB8D}"/>
              </a:ext>
            </a:extLst>
          </p:cNvPr>
          <p:cNvSpPr/>
          <p:nvPr/>
        </p:nvSpPr>
        <p:spPr>
          <a:xfrm>
            <a:off x="4750368" y="5091210"/>
            <a:ext cx="2314575" cy="121434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/>
              <a:t>Collect Public Input</a:t>
            </a:r>
          </a:p>
        </p:txBody>
      </p:sp>
      <p:sp>
        <p:nvSpPr>
          <p:cNvPr id="17" name="Arrow: Striped Right 16">
            <a:extLst>
              <a:ext uri="{FF2B5EF4-FFF2-40B4-BE49-F238E27FC236}">
                <a16:creationId xmlns:a16="http://schemas.microsoft.com/office/drawing/2014/main" id="{71CA8B54-9732-936E-6AB1-B5652825CD3F}"/>
              </a:ext>
            </a:extLst>
          </p:cNvPr>
          <p:cNvSpPr/>
          <p:nvPr/>
        </p:nvSpPr>
        <p:spPr>
          <a:xfrm>
            <a:off x="3188265" y="5514974"/>
            <a:ext cx="781051" cy="333376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DCC6F9BA-9C6B-5621-14B7-94EA83F3DA11}"/>
              </a:ext>
            </a:extLst>
          </p:cNvPr>
          <p:cNvSpPr/>
          <p:nvPr/>
        </p:nvSpPr>
        <p:spPr>
          <a:xfrm>
            <a:off x="7590252" y="5531692"/>
            <a:ext cx="781051" cy="333376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0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23A762-D73B-6FA1-EA2D-A0EBB4AB5F3E}"/>
              </a:ext>
            </a:extLst>
          </p:cNvPr>
          <p:cNvSpPr txBox="1"/>
          <p:nvPr/>
        </p:nvSpPr>
        <p:spPr>
          <a:xfrm>
            <a:off x="5365630" y="0"/>
            <a:ext cx="6094562" cy="1500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Project Development:</a:t>
            </a:r>
            <a:br>
              <a:rPr lang="en-US" alt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Design</a:t>
            </a:r>
            <a:endParaRPr lang="en-US" sz="28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98A5BFF-20AB-1AC8-6795-ABB538B056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1187816"/>
              </p:ext>
            </p:extLst>
          </p:nvPr>
        </p:nvGraphicFramePr>
        <p:xfrm>
          <a:off x="1889184" y="1966824"/>
          <a:ext cx="3476446" cy="435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52915690-BBD7-2681-2A29-8839AFDE3868}"/>
              </a:ext>
            </a:extLst>
          </p:cNvPr>
          <p:cNvSpPr txBox="1">
            <a:spLocks noChangeArrowheads="1"/>
          </p:cNvSpPr>
          <p:nvPr/>
        </p:nvSpPr>
        <p:spPr>
          <a:xfrm>
            <a:off x="6471400" y="-1469557"/>
            <a:ext cx="611022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4000" dirty="0"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AF260F6-0B7B-14D2-88C5-F2CD0B987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8"/>
          <a:stretch/>
        </p:blipFill>
        <p:spPr>
          <a:xfrm>
            <a:off x="6096000" y="3536250"/>
            <a:ext cx="5975949" cy="3036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7D217C7-AE37-CFEF-1EEC-4BF8F6AD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173" y="1354348"/>
            <a:ext cx="3393775" cy="21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80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9F74E9-584F-F18C-99EF-380728179244}"/>
              </a:ext>
            </a:extLst>
          </p:cNvPr>
          <p:cNvSpPr txBox="1"/>
          <p:nvPr/>
        </p:nvSpPr>
        <p:spPr>
          <a:xfrm>
            <a:off x="5781855" y="156078"/>
            <a:ext cx="6094562" cy="122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Project</a:t>
            </a:r>
            <a:r>
              <a:rPr lang="en-US" altLang="en-US" sz="3600" b="1" u="sng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Delivery</a:t>
            </a:r>
            <a:r>
              <a:rPr lang="en-US" altLang="en-US" sz="3600" b="1" u="sng" dirty="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Construction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A0483F-E7FC-1E41-4635-C11F09F01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688" y="3229161"/>
            <a:ext cx="5075275" cy="34055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9CE47-4325-7686-0A9F-440927FDB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0039" y="3229160"/>
            <a:ext cx="5387163" cy="34055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17C0453-5E5E-2AE1-AA31-3EB79CA17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643328"/>
              </p:ext>
            </p:extLst>
          </p:nvPr>
        </p:nvGraphicFramePr>
        <p:xfrm>
          <a:off x="5422604" y="868047"/>
          <a:ext cx="6241312" cy="294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71668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D8BE39-1F1C-C590-C478-655C4C51CFE6}"/>
              </a:ext>
            </a:extLst>
          </p:cNvPr>
          <p:cNvSpPr txBox="1"/>
          <p:nvPr/>
        </p:nvSpPr>
        <p:spPr>
          <a:xfrm>
            <a:off x="5395163" y="155601"/>
            <a:ext cx="6302256" cy="121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PROJECT PRESERVATION: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 TRAFFIC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7B0F5D3-F792-62D1-E2AE-819935E7B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984741"/>
              </p:ext>
            </p:extLst>
          </p:nvPr>
        </p:nvGraphicFramePr>
        <p:xfrm>
          <a:off x="105673" y="2527214"/>
          <a:ext cx="6657436" cy="4175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C0C6F50-5E59-7FC9-5594-EFB5FC52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703" y="4130649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23E4B2-0912-40A0-E476-74163FD72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199" y="4291111"/>
            <a:ext cx="2819400" cy="2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005869B-F46C-086B-F988-8F7CB9F54F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674590"/>
              </p:ext>
            </p:extLst>
          </p:nvPr>
        </p:nvGraphicFramePr>
        <p:xfrm>
          <a:off x="8112125" y="859476"/>
          <a:ext cx="4079875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24533333" imgH="18404869" progId="MSPhotoEd.3">
                  <p:embed/>
                </p:oleObj>
              </mc:Choice>
              <mc:Fallback>
                <p:oleObj name="Photo Editor Photo" r:id="rId9" imgW="24533333" imgH="18404869" progId="MSPhotoEd.3">
                  <p:embed/>
                  <p:pic>
                    <p:nvPicPr>
                      <p:cNvPr id="6153" name="Object 9">
                        <a:extLst>
                          <a:ext uri="{FF2B5EF4-FFF2-40B4-BE49-F238E27FC236}">
                            <a16:creationId xmlns:a16="http://schemas.microsoft.com/office/drawing/2014/main" id="{327C7424-B2A4-B4DC-C09B-5B6E0E1487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25" y="859476"/>
                        <a:ext cx="4079875" cy="306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8513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B94572-97D1-24B9-7DB2-7852A136EA95}"/>
              </a:ext>
            </a:extLst>
          </p:cNvPr>
          <p:cNvSpPr txBox="1"/>
          <p:nvPr/>
        </p:nvSpPr>
        <p:spPr>
          <a:xfrm>
            <a:off x="5236233" y="112143"/>
            <a:ext cx="5969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Perfect Storm</a:t>
            </a:r>
            <a:b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as a Perfect Opportunity?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43D2976-ACB8-42CF-C56A-4C62A6F71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154293"/>
              </p:ext>
            </p:extLst>
          </p:nvPr>
        </p:nvGraphicFramePr>
        <p:xfrm>
          <a:off x="4425349" y="1587260"/>
          <a:ext cx="6780364" cy="485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7665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70E1563C977445AF23DF50934C3453" ma:contentTypeVersion="1" ma:contentTypeDescription="Create a new document." ma:contentTypeScope="" ma:versionID="af5050aae98e34a1cd44ee7d668efe8a">
  <xsd:schema xmlns:xsd="http://www.w3.org/2001/XMLSchema" xmlns:xs="http://www.w3.org/2001/XMLSchema" xmlns:p="http://schemas.microsoft.com/office/2006/metadata/properties" xmlns:ns2="9c16dc54-5a24-4afd-a61c-664ec7eab416" targetNamespace="http://schemas.microsoft.com/office/2006/metadata/properties" ma:root="true" ma:fieldsID="cbe3cd24092a393f5b9279d5fa38058f" ns2:_=""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DC6AF2-65FD-4E46-8EC8-4AE4F6FCE3F4}">
  <ds:schemaRefs>
    <ds:schemaRef ds:uri="http://schemas.microsoft.com/office/2006/metadata/properties"/>
    <ds:schemaRef ds:uri="http://schemas.microsoft.com/office/infopath/2007/PartnerControls"/>
    <ds:schemaRef ds:uri="b585d4a6-b779-4c6a-a640-9404d825218c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43AE743B-89FF-4E76-8FA1-69C983AE9A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F4511A-3517-4CE1-A594-2173EF3CE47E}"/>
</file>

<file path=docProps/app.xml><?xml version="1.0" encoding="utf-8"?>
<Properties xmlns="http://schemas.openxmlformats.org/officeDocument/2006/extended-properties" xmlns:vt="http://schemas.openxmlformats.org/officeDocument/2006/docPropsVTypes">
  <TotalTime>2980</TotalTime>
  <Words>674</Words>
  <Application>Microsoft Office PowerPoint</Application>
  <PresentationFormat>Widescreen</PresentationFormat>
  <Paragraphs>199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Tahoma</vt:lpstr>
      <vt:lpstr>Office Theme</vt:lpstr>
      <vt:lpstr>Microsoft Photo Editor 3.0 Photo</vt:lpstr>
      <vt:lpstr> Transportation Engineering: Moving people &amp; Goods Safely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House, Izzy G (KYTC)</dc:creator>
  <cp:lastModifiedBy>Rangali, Ganesh (KYTC)</cp:lastModifiedBy>
  <cp:revision>59</cp:revision>
  <dcterms:created xsi:type="dcterms:W3CDTF">2020-10-13T15:48:02Z</dcterms:created>
  <dcterms:modified xsi:type="dcterms:W3CDTF">2025-06-13T16:40:44Z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0x0101006270E1563C977445AF23DF50934C3453</vt:lpwstr>
  </property>
</Properties>
</file>