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8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1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2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33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401" r:id="rId6"/>
    <p:sldId id="335" r:id="rId7"/>
    <p:sldId id="334" r:id="rId8"/>
    <p:sldId id="360" r:id="rId9"/>
    <p:sldId id="371" r:id="rId10"/>
    <p:sldId id="350" r:id="rId11"/>
    <p:sldId id="370" r:id="rId12"/>
    <p:sldId id="367" r:id="rId13"/>
    <p:sldId id="369" r:id="rId14"/>
    <p:sldId id="368" r:id="rId15"/>
    <p:sldId id="365" r:id="rId16"/>
    <p:sldId id="374" r:id="rId17"/>
    <p:sldId id="373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54" r:id="rId29"/>
    <p:sldId id="385" r:id="rId30"/>
    <p:sldId id="386" r:id="rId31"/>
    <p:sldId id="388" r:id="rId32"/>
    <p:sldId id="389" r:id="rId33"/>
    <p:sldId id="387" r:id="rId34"/>
    <p:sldId id="390" r:id="rId35"/>
    <p:sldId id="398" r:id="rId36"/>
    <p:sldId id="395" r:id="rId37"/>
    <p:sldId id="399" r:id="rId38"/>
    <p:sldId id="393" r:id="rId39"/>
    <p:sldId id="361" r:id="rId40"/>
    <p:sldId id="32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121"/>
    <a:srgbClr val="8EB305"/>
    <a:srgbClr val="FFC311"/>
    <a:srgbClr val="F47D21"/>
    <a:srgbClr val="DADBDD"/>
    <a:srgbClr val="059BD7"/>
    <a:srgbClr val="AAC4D9"/>
    <a:srgbClr val="3B67B2"/>
    <a:srgbClr val="A5ADB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0" autoAdjust="0"/>
    <p:restoredTop sz="95226" autoAdjust="0"/>
  </p:normalViewPr>
  <p:slideViewPr>
    <p:cSldViewPr snapToGrid="0">
      <p:cViewPr varScale="1">
        <p:scale>
          <a:sx n="105" d="100"/>
          <a:sy n="105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hyperlink" Target="http://www.reference.com/browse/wiki/Pisa%2C_Italy" TargetMode="External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hyperlink" Target="http://www.reference.com/browse/wiki/Pisa%2C_Italy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5F4D2E-A19C-497D-80C1-33C37B933E6D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 phldr="1"/>
      <dgm:spPr/>
    </dgm:pt>
    <dgm:pt modelId="{7823BEB6-7B2A-4A51-A9F8-87A68D07E0B9}">
      <dgm:prSet phldrT="[Text]"/>
      <dgm:spPr/>
      <dgm:t>
        <a:bodyPr/>
        <a:lstStyle/>
        <a:p>
          <a:r>
            <a:rPr lang="en-US" dirty="0"/>
            <a:t>IDENTIFY</a:t>
          </a:r>
        </a:p>
      </dgm:t>
    </dgm:pt>
    <dgm:pt modelId="{29BF8B91-0E4D-4B03-B1B5-A5E0F7DED523}" type="parTrans" cxnId="{A4AC42EA-5ADD-4ED1-B0EE-7283EEF2122F}">
      <dgm:prSet/>
      <dgm:spPr/>
      <dgm:t>
        <a:bodyPr/>
        <a:lstStyle/>
        <a:p>
          <a:endParaRPr lang="en-US"/>
        </a:p>
      </dgm:t>
    </dgm:pt>
    <dgm:pt modelId="{BC64D81A-1E3E-4801-AE40-E65F89EF3738}" type="sibTrans" cxnId="{A4AC42EA-5ADD-4ED1-B0EE-7283EEF2122F}">
      <dgm:prSet/>
      <dgm:spPr/>
      <dgm:t>
        <a:bodyPr/>
        <a:lstStyle/>
        <a:p>
          <a:endParaRPr lang="en-US"/>
        </a:p>
      </dgm:t>
    </dgm:pt>
    <dgm:pt modelId="{BFFDCB14-A255-4D86-A40E-0063F64EF644}">
      <dgm:prSet phldrT="[Text]"/>
      <dgm:spPr/>
      <dgm:t>
        <a:bodyPr/>
        <a:lstStyle/>
        <a:p>
          <a:r>
            <a:rPr lang="en-US" dirty="0"/>
            <a:t>DEFINE</a:t>
          </a:r>
        </a:p>
      </dgm:t>
    </dgm:pt>
    <dgm:pt modelId="{0E431A06-CC69-4FC6-AB91-450B8ECA5EF0}" type="parTrans" cxnId="{CD549039-D571-4C07-A0B7-8F4132963805}">
      <dgm:prSet/>
      <dgm:spPr/>
      <dgm:t>
        <a:bodyPr/>
        <a:lstStyle/>
        <a:p>
          <a:endParaRPr lang="en-US"/>
        </a:p>
      </dgm:t>
    </dgm:pt>
    <dgm:pt modelId="{23B76E43-B70B-4EF6-BAC1-AF769B8C1D71}" type="sibTrans" cxnId="{CD549039-D571-4C07-A0B7-8F4132963805}">
      <dgm:prSet/>
      <dgm:spPr/>
      <dgm:t>
        <a:bodyPr/>
        <a:lstStyle/>
        <a:p>
          <a:endParaRPr lang="en-US"/>
        </a:p>
      </dgm:t>
    </dgm:pt>
    <dgm:pt modelId="{2B4682CE-34BB-4921-9BBF-B80951B3529A}">
      <dgm:prSet phldrT="[Text]"/>
      <dgm:spPr/>
      <dgm:t>
        <a:bodyPr/>
        <a:lstStyle/>
        <a:p>
          <a:r>
            <a:rPr lang="en-US" dirty="0"/>
            <a:t>SOLVE THE PROBLEM</a:t>
          </a:r>
        </a:p>
      </dgm:t>
    </dgm:pt>
    <dgm:pt modelId="{0E185543-807C-4B3C-9137-0CCD227413E4}" type="parTrans" cxnId="{BBEA4D98-51E0-4A94-AFDC-36691DE71B69}">
      <dgm:prSet/>
      <dgm:spPr/>
      <dgm:t>
        <a:bodyPr/>
        <a:lstStyle/>
        <a:p>
          <a:endParaRPr lang="en-US"/>
        </a:p>
      </dgm:t>
    </dgm:pt>
    <dgm:pt modelId="{AEE5BDFA-868C-4688-BAE1-C455C7866B60}" type="sibTrans" cxnId="{BBEA4D98-51E0-4A94-AFDC-36691DE71B69}">
      <dgm:prSet/>
      <dgm:spPr/>
      <dgm:t>
        <a:bodyPr/>
        <a:lstStyle/>
        <a:p>
          <a:endParaRPr lang="en-US"/>
        </a:p>
      </dgm:t>
    </dgm:pt>
    <dgm:pt modelId="{D5C67A0F-0EF5-4067-B71C-62FA7127A09D}">
      <dgm:prSet phldrT="[Text]"/>
      <dgm:spPr/>
      <dgm:t>
        <a:bodyPr/>
        <a:lstStyle/>
        <a:p>
          <a:r>
            <a:rPr lang="en-US" dirty="0"/>
            <a:t>ANALYZE</a:t>
          </a:r>
        </a:p>
      </dgm:t>
    </dgm:pt>
    <dgm:pt modelId="{D601381F-F23A-424B-AB0B-017C94E43E80}" type="parTrans" cxnId="{50A0FE17-06FD-4DCA-93EC-547733822BB1}">
      <dgm:prSet/>
      <dgm:spPr/>
      <dgm:t>
        <a:bodyPr/>
        <a:lstStyle/>
        <a:p>
          <a:endParaRPr lang="en-US"/>
        </a:p>
      </dgm:t>
    </dgm:pt>
    <dgm:pt modelId="{13BFB2D0-C6B1-40A4-B6DE-AC1BA0F5B617}" type="sibTrans" cxnId="{50A0FE17-06FD-4DCA-93EC-547733822BB1}">
      <dgm:prSet/>
      <dgm:spPr/>
      <dgm:t>
        <a:bodyPr/>
        <a:lstStyle/>
        <a:p>
          <a:endParaRPr lang="en-US"/>
        </a:p>
      </dgm:t>
    </dgm:pt>
    <dgm:pt modelId="{CD9DB0A6-8671-4323-B663-6F945D10CCD6}">
      <dgm:prSet phldrT="[Text]"/>
      <dgm:spPr/>
      <dgm:t>
        <a:bodyPr/>
        <a:lstStyle/>
        <a:p>
          <a:r>
            <a:rPr lang="en-US" dirty="0"/>
            <a:t>DESIGN</a:t>
          </a:r>
        </a:p>
      </dgm:t>
    </dgm:pt>
    <dgm:pt modelId="{7D2874C7-B900-4C44-92AE-F42B90DC5965}" type="parTrans" cxnId="{F2995D15-8F0C-4BC0-BE1A-8B4F7C0A8271}">
      <dgm:prSet/>
      <dgm:spPr/>
      <dgm:t>
        <a:bodyPr/>
        <a:lstStyle/>
        <a:p>
          <a:endParaRPr lang="en-US"/>
        </a:p>
      </dgm:t>
    </dgm:pt>
    <dgm:pt modelId="{8AD1BEB4-68C3-4204-8EFC-856459D1442C}" type="sibTrans" cxnId="{F2995D15-8F0C-4BC0-BE1A-8B4F7C0A8271}">
      <dgm:prSet/>
      <dgm:spPr/>
      <dgm:t>
        <a:bodyPr/>
        <a:lstStyle/>
        <a:p>
          <a:endParaRPr lang="en-US"/>
        </a:p>
      </dgm:t>
    </dgm:pt>
    <dgm:pt modelId="{2FF62D1D-6CD8-4FE1-8C2A-FEA34C491CB4}">
      <dgm:prSet phldrT="[Text]"/>
      <dgm:spPr/>
      <dgm:t>
        <a:bodyPr/>
        <a:lstStyle/>
        <a:p>
          <a:r>
            <a:rPr lang="en-US" dirty="0"/>
            <a:t>REFINE</a:t>
          </a:r>
        </a:p>
      </dgm:t>
    </dgm:pt>
    <dgm:pt modelId="{4F17AE50-627E-4184-9704-B79701219F4A}" type="parTrans" cxnId="{D6E11AD8-6ACA-4A9D-A81E-11FC5B863B80}">
      <dgm:prSet/>
      <dgm:spPr/>
      <dgm:t>
        <a:bodyPr/>
        <a:lstStyle/>
        <a:p>
          <a:endParaRPr lang="en-US"/>
        </a:p>
      </dgm:t>
    </dgm:pt>
    <dgm:pt modelId="{0EE026FF-0B08-454C-BFB2-0AC3128B83AD}" type="sibTrans" cxnId="{D6E11AD8-6ACA-4A9D-A81E-11FC5B863B80}">
      <dgm:prSet/>
      <dgm:spPr/>
      <dgm:t>
        <a:bodyPr/>
        <a:lstStyle/>
        <a:p>
          <a:endParaRPr lang="en-US"/>
        </a:p>
      </dgm:t>
    </dgm:pt>
    <dgm:pt modelId="{CF8C5754-2EFE-44B5-950A-6F2A22241FC6}" type="pres">
      <dgm:prSet presAssocID="{085F4D2E-A19C-497D-80C1-33C37B933E6D}" presName="CompostProcess" presStyleCnt="0">
        <dgm:presLayoutVars>
          <dgm:dir/>
          <dgm:resizeHandles val="exact"/>
        </dgm:presLayoutVars>
      </dgm:prSet>
      <dgm:spPr/>
    </dgm:pt>
    <dgm:pt modelId="{D476778B-5B05-4742-BFEE-146231F422BF}" type="pres">
      <dgm:prSet presAssocID="{085F4D2E-A19C-497D-80C1-33C37B933E6D}" presName="arrow" presStyleLbl="bgShp" presStyleIdx="0" presStyleCnt="1"/>
      <dgm:spPr>
        <a:solidFill>
          <a:srgbClr val="8EB305"/>
        </a:solidFill>
      </dgm:spPr>
    </dgm:pt>
    <dgm:pt modelId="{59A34F02-8294-4FBA-898A-4CB42D953D0B}" type="pres">
      <dgm:prSet presAssocID="{085F4D2E-A19C-497D-80C1-33C37B933E6D}" presName="linearProcess" presStyleCnt="0"/>
      <dgm:spPr/>
    </dgm:pt>
    <dgm:pt modelId="{39BE7AE0-0BF4-4CEB-8EA2-5E5C90F85B04}" type="pres">
      <dgm:prSet presAssocID="{7823BEB6-7B2A-4A51-A9F8-87A68D07E0B9}" presName="textNode" presStyleLbl="node1" presStyleIdx="0" presStyleCnt="6">
        <dgm:presLayoutVars>
          <dgm:bulletEnabled val="1"/>
        </dgm:presLayoutVars>
      </dgm:prSet>
      <dgm:spPr/>
    </dgm:pt>
    <dgm:pt modelId="{E4C056EA-5EF3-426C-A649-77B7FDF44AB1}" type="pres">
      <dgm:prSet presAssocID="{BC64D81A-1E3E-4801-AE40-E65F89EF3738}" presName="sibTrans" presStyleCnt="0"/>
      <dgm:spPr/>
    </dgm:pt>
    <dgm:pt modelId="{90600EDE-CFFE-42F6-949D-C5E5F04CF22E}" type="pres">
      <dgm:prSet presAssocID="{BFFDCB14-A255-4D86-A40E-0063F64EF644}" presName="textNode" presStyleLbl="node1" presStyleIdx="1" presStyleCnt="6">
        <dgm:presLayoutVars>
          <dgm:bulletEnabled val="1"/>
        </dgm:presLayoutVars>
      </dgm:prSet>
      <dgm:spPr/>
    </dgm:pt>
    <dgm:pt modelId="{E059756B-3CC3-4DBE-8476-898CA002F7B7}" type="pres">
      <dgm:prSet presAssocID="{23B76E43-B70B-4EF6-BAC1-AF769B8C1D71}" presName="sibTrans" presStyleCnt="0"/>
      <dgm:spPr/>
    </dgm:pt>
    <dgm:pt modelId="{D2873EE9-DF15-4F12-BB4C-F0B5D2215EC0}" type="pres">
      <dgm:prSet presAssocID="{D5C67A0F-0EF5-4067-B71C-62FA7127A09D}" presName="textNode" presStyleLbl="node1" presStyleIdx="2" presStyleCnt="6">
        <dgm:presLayoutVars>
          <dgm:bulletEnabled val="1"/>
        </dgm:presLayoutVars>
      </dgm:prSet>
      <dgm:spPr/>
    </dgm:pt>
    <dgm:pt modelId="{62646D58-0C39-4E34-8044-5D70E769F72E}" type="pres">
      <dgm:prSet presAssocID="{13BFB2D0-C6B1-40A4-B6DE-AC1BA0F5B617}" presName="sibTrans" presStyleCnt="0"/>
      <dgm:spPr/>
    </dgm:pt>
    <dgm:pt modelId="{74337460-5BFE-42DD-A99F-9F415F4737C1}" type="pres">
      <dgm:prSet presAssocID="{CD9DB0A6-8671-4323-B663-6F945D10CCD6}" presName="textNode" presStyleLbl="node1" presStyleIdx="3" presStyleCnt="6">
        <dgm:presLayoutVars>
          <dgm:bulletEnabled val="1"/>
        </dgm:presLayoutVars>
      </dgm:prSet>
      <dgm:spPr/>
    </dgm:pt>
    <dgm:pt modelId="{02320153-EBDD-4A18-A514-E2D28FF5BF30}" type="pres">
      <dgm:prSet presAssocID="{8AD1BEB4-68C3-4204-8EFC-856459D1442C}" presName="sibTrans" presStyleCnt="0"/>
      <dgm:spPr/>
    </dgm:pt>
    <dgm:pt modelId="{8AC30688-59FB-4DE5-BBA0-A8FF7BE0D3EF}" type="pres">
      <dgm:prSet presAssocID="{2FF62D1D-6CD8-4FE1-8C2A-FEA34C491CB4}" presName="textNode" presStyleLbl="node1" presStyleIdx="4" presStyleCnt="6">
        <dgm:presLayoutVars>
          <dgm:bulletEnabled val="1"/>
        </dgm:presLayoutVars>
      </dgm:prSet>
      <dgm:spPr/>
    </dgm:pt>
    <dgm:pt modelId="{1A0F03D4-7691-4DB5-A007-AF10D2FA8590}" type="pres">
      <dgm:prSet presAssocID="{0EE026FF-0B08-454C-BFB2-0AC3128B83AD}" presName="sibTrans" presStyleCnt="0"/>
      <dgm:spPr/>
    </dgm:pt>
    <dgm:pt modelId="{3FDB7371-B7F9-471F-8B5A-FC86CCF5D57E}" type="pres">
      <dgm:prSet presAssocID="{2B4682CE-34BB-4921-9BBF-B80951B3529A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4F9AE203-B9B2-4783-BC87-3DE89F65E672}" type="presOf" srcId="{BFFDCB14-A255-4D86-A40E-0063F64EF644}" destId="{90600EDE-CFFE-42F6-949D-C5E5F04CF22E}" srcOrd="0" destOrd="0" presId="urn:microsoft.com/office/officeart/2005/8/layout/hProcess9"/>
    <dgm:cxn modelId="{F2995D15-8F0C-4BC0-BE1A-8B4F7C0A8271}" srcId="{085F4D2E-A19C-497D-80C1-33C37B933E6D}" destId="{CD9DB0A6-8671-4323-B663-6F945D10CCD6}" srcOrd="3" destOrd="0" parTransId="{7D2874C7-B900-4C44-92AE-F42B90DC5965}" sibTransId="{8AD1BEB4-68C3-4204-8EFC-856459D1442C}"/>
    <dgm:cxn modelId="{50A0FE17-06FD-4DCA-93EC-547733822BB1}" srcId="{085F4D2E-A19C-497D-80C1-33C37B933E6D}" destId="{D5C67A0F-0EF5-4067-B71C-62FA7127A09D}" srcOrd="2" destOrd="0" parTransId="{D601381F-F23A-424B-AB0B-017C94E43E80}" sibTransId="{13BFB2D0-C6B1-40A4-B6DE-AC1BA0F5B617}"/>
    <dgm:cxn modelId="{A06E8F2E-4383-4E7F-8B01-8D8E7571A738}" type="presOf" srcId="{2FF62D1D-6CD8-4FE1-8C2A-FEA34C491CB4}" destId="{8AC30688-59FB-4DE5-BBA0-A8FF7BE0D3EF}" srcOrd="0" destOrd="0" presId="urn:microsoft.com/office/officeart/2005/8/layout/hProcess9"/>
    <dgm:cxn modelId="{CD549039-D571-4C07-A0B7-8F4132963805}" srcId="{085F4D2E-A19C-497D-80C1-33C37B933E6D}" destId="{BFFDCB14-A255-4D86-A40E-0063F64EF644}" srcOrd="1" destOrd="0" parTransId="{0E431A06-CC69-4FC6-AB91-450B8ECA5EF0}" sibTransId="{23B76E43-B70B-4EF6-BAC1-AF769B8C1D71}"/>
    <dgm:cxn modelId="{03F00865-4D98-4610-A08D-BBF9D71D050E}" type="presOf" srcId="{7823BEB6-7B2A-4A51-A9F8-87A68D07E0B9}" destId="{39BE7AE0-0BF4-4CEB-8EA2-5E5C90F85B04}" srcOrd="0" destOrd="0" presId="urn:microsoft.com/office/officeart/2005/8/layout/hProcess9"/>
    <dgm:cxn modelId="{C2075771-32F3-49FF-B74E-09158042210E}" type="presOf" srcId="{CD9DB0A6-8671-4323-B663-6F945D10CCD6}" destId="{74337460-5BFE-42DD-A99F-9F415F4737C1}" srcOrd="0" destOrd="0" presId="urn:microsoft.com/office/officeart/2005/8/layout/hProcess9"/>
    <dgm:cxn modelId="{36877756-8720-4730-B096-AF1D6BE58AE4}" type="presOf" srcId="{D5C67A0F-0EF5-4067-B71C-62FA7127A09D}" destId="{D2873EE9-DF15-4F12-BB4C-F0B5D2215EC0}" srcOrd="0" destOrd="0" presId="urn:microsoft.com/office/officeart/2005/8/layout/hProcess9"/>
    <dgm:cxn modelId="{BBEA4D98-51E0-4A94-AFDC-36691DE71B69}" srcId="{085F4D2E-A19C-497D-80C1-33C37B933E6D}" destId="{2B4682CE-34BB-4921-9BBF-B80951B3529A}" srcOrd="5" destOrd="0" parTransId="{0E185543-807C-4B3C-9137-0CCD227413E4}" sibTransId="{AEE5BDFA-868C-4688-BAE1-C455C7866B60}"/>
    <dgm:cxn modelId="{5935FED5-AEF8-4E6F-84C3-EEAE3A886B17}" type="presOf" srcId="{085F4D2E-A19C-497D-80C1-33C37B933E6D}" destId="{CF8C5754-2EFE-44B5-950A-6F2A22241FC6}" srcOrd="0" destOrd="0" presId="urn:microsoft.com/office/officeart/2005/8/layout/hProcess9"/>
    <dgm:cxn modelId="{D6E11AD8-6ACA-4A9D-A81E-11FC5B863B80}" srcId="{085F4D2E-A19C-497D-80C1-33C37B933E6D}" destId="{2FF62D1D-6CD8-4FE1-8C2A-FEA34C491CB4}" srcOrd="4" destOrd="0" parTransId="{4F17AE50-627E-4184-9704-B79701219F4A}" sibTransId="{0EE026FF-0B08-454C-BFB2-0AC3128B83AD}"/>
    <dgm:cxn modelId="{B0ADF8E3-B339-433D-B70E-C341AB26237D}" type="presOf" srcId="{2B4682CE-34BB-4921-9BBF-B80951B3529A}" destId="{3FDB7371-B7F9-471F-8B5A-FC86CCF5D57E}" srcOrd="0" destOrd="0" presId="urn:microsoft.com/office/officeart/2005/8/layout/hProcess9"/>
    <dgm:cxn modelId="{A4AC42EA-5ADD-4ED1-B0EE-7283EEF2122F}" srcId="{085F4D2E-A19C-497D-80C1-33C37B933E6D}" destId="{7823BEB6-7B2A-4A51-A9F8-87A68D07E0B9}" srcOrd="0" destOrd="0" parTransId="{29BF8B91-0E4D-4B03-B1B5-A5E0F7DED523}" sibTransId="{BC64D81A-1E3E-4801-AE40-E65F89EF3738}"/>
    <dgm:cxn modelId="{35CAA668-5DFF-4E25-8230-9C5377E09F36}" type="presParOf" srcId="{CF8C5754-2EFE-44B5-950A-6F2A22241FC6}" destId="{D476778B-5B05-4742-BFEE-146231F422BF}" srcOrd="0" destOrd="0" presId="urn:microsoft.com/office/officeart/2005/8/layout/hProcess9"/>
    <dgm:cxn modelId="{1F7B8285-BECE-401D-AE15-3529E686C5BF}" type="presParOf" srcId="{CF8C5754-2EFE-44B5-950A-6F2A22241FC6}" destId="{59A34F02-8294-4FBA-898A-4CB42D953D0B}" srcOrd="1" destOrd="0" presId="urn:microsoft.com/office/officeart/2005/8/layout/hProcess9"/>
    <dgm:cxn modelId="{B44F2F80-C7BE-4E04-9AE0-801434217FD6}" type="presParOf" srcId="{59A34F02-8294-4FBA-898A-4CB42D953D0B}" destId="{39BE7AE0-0BF4-4CEB-8EA2-5E5C90F85B04}" srcOrd="0" destOrd="0" presId="urn:microsoft.com/office/officeart/2005/8/layout/hProcess9"/>
    <dgm:cxn modelId="{BC19C5A5-F448-4ED6-AFED-79EDDD992166}" type="presParOf" srcId="{59A34F02-8294-4FBA-898A-4CB42D953D0B}" destId="{E4C056EA-5EF3-426C-A649-77B7FDF44AB1}" srcOrd="1" destOrd="0" presId="urn:microsoft.com/office/officeart/2005/8/layout/hProcess9"/>
    <dgm:cxn modelId="{28399AB5-73E4-44BB-A4EA-2B959848C26E}" type="presParOf" srcId="{59A34F02-8294-4FBA-898A-4CB42D953D0B}" destId="{90600EDE-CFFE-42F6-949D-C5E5F04CF22E}" srcOrd="2" destOrd="0" presId="urn:microsoft.com/office/officeart/2005/8/layout/hProcess9"/>
    <dgm:cxn modelId="{4379114E-9DF6-44EB-B1A6-BCF65FA77BC0}" type="presParOf" srcId="{59A34F02-8294-4FBA-898A-4CB42D953D0B}" destId="{E059756B-3CC3-4DBE-8476-898CA002F7B7}" srcOrd="3" destOrd="0" presId="urn:microsoft.com/office/officeart/2005/8/layout/hProcess9"/>
    <dgm:cxn modelId="{60187F60-EA7D-43B6-8756-31DB3DD4E766}" type="presParOf" srcId="{59A34F02-8294-4FBA-898A-4CB42D953D0B}" destId="{D2873EE9-DF15-4F12-BB4C-F0B5D2215EC0}" srcOrd="4" destOrd="0" presId="urn:microsoft.com/office/officeart/2005/8/layout/hProcess9"/>
    <dgm:cxn modelId="{E0630149-2679-4A6E-9F73-5F10A8A87C0F}" type="presParOf" srcId="{59A34F02-8294-4FBA-898A-4CB42D953D0B}" destId="{62646D58-0C39-4E34-8044-5D70E769F72E}" srcOrd="5" destOrd="0" presId="urn:microsoft.com/office/officeart/2005/8/layout/hProcess9"/>
    <dgm:cxn modelId="{96AC949F-8B09-4284-9019-9D0F05D876F0}" type="presParOf" srcId="{59A34F02-8294-4FBA-898A-4CB42D953D0B}" destId="{74337460-5BFE-42DD-A99F-9F415F4737C1}" srcOrd="6" destOrd="0" presId="urn:microsoft.com/office/officeart/2005/8/layout/hProcess9"/>
    <dgm:cxn modelId="{D4DFBE5B-8839-4DD3-B5B0-FDB9C0401B45}" type="presParOf" srcId="{59A34F02-8294-4FBA-898A-4CB42D953D0B}" destId="{02320153-EBDD-4A18-A514-E2D28FF5BF30}" srcOrd="7" destOrd="0" presId="urn:microsoft.com/office/officeart/2005/8/layout/hProcess9"/>
    <dgm:cxn modelId="{EB66F6FE-9248-4933-A200-438F25E7A399}" type="presParOf" srcId="{59A34F02-8294-4FBA-898A-4CB42D953D0B}" destId="{8AC30688-59FB-4DE5-BBA0-A8FF7BE0D3EF}" srcOrd="8" destOrd="0" presId="urn:microsoft.com/office/officeart/2005/8/layout/hProcess9"/>
    <dgm:cxn modelId="{7A436DDE-65D7-4A54-B7C5-818A626F6A67}" type="presParOf" srcId="{59A34F02-8294-4FBA-898A-4CB42D953D0B}" destId="{1A0F03D4-7691-4DB5-A007-AF10D2FA8590}" srcOrd="9" destOrd="0" presId="urn:microsoft.com/office/officeart/2005/8/layout/hProcess9"/>
    <dgm:cxn modelId="{3F033016-88D6-4608-959C-43FE99AB0D41}" type="presParOf" srcId="{59A34F02-8294-4FBA-898A-4CB42D953D0B}" destId="{3FDB7371-B7F9-471F-8B5A-FC86CCF5D57E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62D3EC5-3DC4-431C-B09A-6FF72D58F74D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D12CA2B-D257-44D2-A4E7-0C1CFA00914D}">
      <dgm:prSet phldrT="[Text]" custT="1"/>
      <dgm:spPr/>
      <dgm:t>
        <a:bodyPr/>
        <a:lstStyle/>
        <a:p>
          <a:r>
            <a:rPr lang="en-US" sz="1400" dirty="0"/>
            <a:t>NATURAL RESOURCES</a:t>
          </a:r>
        </a:p>
      </dgm:t>
    </dgm:pt>
    <dgm:pt modelId="{A5D98B5D-6FA4-4BDC-A7D6-053E55FC428F}" type="parTrans" cxnId="{A6C27A7E-4DDB-472D-BC8D-6081514E6F98}">
      <dgm:prSet/>
      <dgm:spPr/>
      <dgm:t>
        <a:bodyPr/>
        <a:lstStyle/>
        <a:p>
          <a:endParaRPr lang="en-US"/>
        </a:p>
      </dgm:t>
    </dgm:pt>
    <dgm:pt modelId="{35A326AE-574B-47A5-BD6E-7ECF41CA369F}" type="sibTrans" cxnId="{A6C27A7E-4DDB-472D-BC8D-6081514E6F98}">
      <dgm:prSet/>
      <dgm:spPr/>
      <dgm:t>
        <a:bodyPr/>
        <a:lstStyle/>
        <a:p>
          <a:endParaRPr lang="en-US"/>
        </a:p>
      </dgm:t>
    </dgm:pt>
    <dgm:pt modelId="{7A46E8DD-B945-43FF-8C5D-84FDBBEE131E}">
      <dgm:prSet phldrT="[Text]" custT="1"/>
      <dgm:spPr/>
      <dgm:t>
        <a:bodyPr/>
        <a:lstStyle/>
        <a:p>
          <a:r>
            <a:rPr lang="en-US" sz="1400" dirty="0"/>
            <a:t>SPECIES</a:t>
          </a:r>
        </a:p>
      </dgm:t>
    </dgm:pt>
    <dgm:pt modelId="{56CACB85-33B1-4AA5-9861-4346B7E9ED97}" type="parTrans" cxnId="{ABF79DDE-8DA5-4F2B-B298-43BAF6071DAD}">
      <dgm:prSet/>
      <dgm:spPr/>
      <dgm:t>
        <a:bodyPr/>
        <a:lstStyle/>
        <a:p>
          <a:endParaRPr lang="en-US"/>
        </a:p>
      </dgm:t>
    </dgm:pt>
    <dgm:pt modelId="{E52DEC96-83A3-4891-B730-C7BA6673EC07}" type="sibTrans" cxnId="{ABF79DDE-8DA5-4F2B-B298-43BAF6071DAD}">
      <dgm:prSet/>
      <dgm:spPr/>
      <dgm:t>
        <a:bodyPr/>
        <a:lstStyle/>
        <a:p>
          <a:endParaRPr lang="en-US"/>
        </a:p>
      </dgm:t>
    </dgm:pt>
    <dgm:pt modelId="{405268AF-21FC-4EA0-82DC-9A6F6B54C58F}">
      <dgm:prSet phldrT="[Text]" custT="1"/>
      <dgm:spPr/>
      <dgm:t>
        <a:bodyPr/>
        <a:lstStyle/>
        <a:p>
          <a:r>
            <a:rPr lang="en-US" sz="2000" b="1" dirty="0"/>
            <a:t>ENVIRON- MENTAL ENGINEER</a:t>
          </a:r>
        </a:p>
      </dgm:t>
    </dgm:pt>
    <dgm:pt modelId="{33B7FF04-FB1D-46E2-BA4E-A6384CA6C26F}" type="parTrans" cxnId="{89287F20-625B-4384-BB8D-6C4C79ED48BC}">
      <dgm:prSet/>
      <dgm:spPr/>
      <dgm:t>
        <a:bodyPr/>
        <a:lstStyle/>
        <a:p>
          <a:endParaRPr lang="en-US"/>
        </a:p>
      </dgm:t>
    </dgm:pt>
    <dgm:pt modelId="{7D4668E7-B495-4B5B-B2CE-3585B938C12C}" type="sibTrans" cxnId="{89287F20-625B-4384-BB8D-6C4C79ED48BC}">
      <dgm:prSet/>
      <dgm:spPr/>
      <dgm:t>
        <a:bodyPr/>
        <a:lstStyle/>
        <a:p>
          <a:endParaRPr lang="en-US"/>
        </a:p>
      </dgm:t>
    </dgm:pt>
    <dgm:pt modelId="{9F5A92C9-4BCC-4241-BB30-57324E2CB213}" type="pres">
      <dgm:prSet presAssocID="{562D3EC5-3DC4-431C-B09A-6FF72D58F74D}" presName="Name0" presStyleCnt="0">
        <dgm:presLayoutVars>
          <dgm:dir/>
          <dgm:resizeHandles val="exact"/>
        </dgm:presLayoutVars>
      </dgm:prSet>
      <dgm:spPr/>
    </dgm:pt>
    <dgm:pt modelId="{9E53EA95-2602-4A2E-AF1D-96B8B823BA85}" type="pres">
      <dgm:prSet presAssocID="{562D3EC5-3DC4-431C-B09A-6FF72D58F74D}" presName="vNodes" presStyleCnt="0"/>
      <dgm:spPr/>
    </dgm:pt>
    <dgm:pt modelId="{7A5C5938-52F6-43DC-A4ED-9A81A7463292}" type="pres">
      <dgm:prSet presAssocID="{3D12CA2B-D257-44D2-A4E7-0C1CFA00914D}" presName="node" presStyleLbl="node1" presStyleIdx="0" presStyleCnt="3" custScaleX="206531" custScaleY="82552">
        <dgm:presLayoutVars>
          <dgm:bulletEnabled val="1"/>
        </dgm:presLayoutVars>
      </dgm:prSet>
      <dgm:spPr/>
    </dgm:pt>
    <dgm:pt modelId="{D3358B98-335A-4F77-8511-6B54F5DCFCE3}" type="pres">
      <dgm:prSet presAssocID="{35A326AE-574B-47A5-BD6E-7ECF41CA369F}" presName="spacerT" presStyleCnt="0"/>
      <dgm:spPr/>
    </dgm:pt>
    <dgm:pt modelId="{B81EBB41-4AD4-4EDC-98D0-62952DBE64BB}" type="pres">
      <dgm:prSet presAssocID="{35A326AE-574B-47A5-BD6E-7ECF41CA369F}" presName="sibTrans" presStyleLbl="sibTrans2D1" presStyleIdx="0" presStyleCnt="2"/>
      <dgm:spPr/>
    </dgm:pt>
    <dgm:pt modelId="{7B0BC55B-ACAC-43DE-B172-C4946880B347}" type="pres">
      <dgm:prSet presAssocID="{35A326AE-574B-47A5-BD6E-7ECF41CA369F}" presName="spacerB" presStyleCnt="0"/>
      <dgm:spPr/>
    </dgm:pt>
    <dgm:pt modelId="{784AAD6C-610D-484B-9214-05D655559911}" type="pres">
      <dgm:prSet presAssocID="{7A46E8DD-B945-43FF-8C5D-84FDBBEE131E}" presName="node" presStyleLbl="node1" presStyleIdx="1" presStyleCnt="3" custScaleX="141448">
        <dgm:presLayoutVars>
          <dgm:bulletEnabled val="1"/>
        </dgm:presLayoutVars>
      </dgm:prSet>
      <dgm:spPr/>
    </dgm:pt>
    <dgm:pt modelId="{C5D9B236-B6A7-462D-B24D-B390DA35EA00}" type="pres">
      <dgm:prSet presAssocID="{562D3EC5-3DC4-431C-B09A-6FF72D58F74D}" presName="sibTransLast" presStyleLbl="sibTrans2D1" presStyleIdx="1" presStyleCnt="2"/>
      <dgm:spPr/>
    </dgm:pt>
    <dgm:pt modelId="{2B913607-B219-43F5-8FEB-25FF71F1BC3F}" type="pres">
      <dgm:prSet presAssocID="{562D3EC5-3DC4-431C-B09A-6FF72D58F74D}" presName="connectorText" presStyleLbl="sibTrans2D1" presStyleIdx="1" presStyleCnt="2"/>
      <dgm:spPr/>
    </dgm:pt>
    <dgm:pt modelId="{18A5DC29-92E2-4D6E-9DEA-037242BA1FF8}" type="pres">
      <dgm:prSet presAssocID="{562D3EC5-3DC4-431C-B09A-6FF72D58F74D}" presName="lastNode" presStyleLbl="node1" presStyleIdx="2" presStyleCnt="3" custScaleX="147916" custScaleY="123863">
        <dgm:presLayoutVars>
          <dgm:bulletEnabled val="1"/>
        </dgm:presLayoutVars>
      </dgm:prSet>
      <dgm:spPr/>
    </dgm:pt>
  </dgm:ptLst>
  <dgm:cxnLst>
    <dgm:cxn modelId="{89287F20-625B-4384-BB8D-6C4C79ED48BC}" srcId="{562D3EC5-3DC4-431C-B09A-6FF72D58F74D}" destId="{405268AF-21FC-4EA0-82DC-9A6F6B54C58F}" srcOrd="2" destOrd="0" parTransId="{33B7FF04-FB1D-46E2-BA4E-A6384CA6C26F}" sibTransId="{7D4668E7-B495-4B5B-B2CE-3585B938C12C}"/>
    <dgm:cxn modelId="{914E2E35-6A11-486B-8676-CF8E011783DA}" type="presOf" srcId="{35A326AE-574B-47A5-BD6E-7ECF41CA369F}" destId="{B81EBB41-4AD4-4EDC-98D0-62952DBE64BB}" srcOrd="0" destOrd="0" presId="urn:microsoft.com/office/officeart/2005/8/layout/equation2"/>
    <dgm:cxn modelId="{35320F5E-D116-4435-A768-ACD3383FEA3F}" type="presOf" srcId="{7A46E8DD-B945-43FF-8C5D-84FDBBEE131E}" destId="{784AAD6C-610D-484B-9214-05D655559911}" srcOrd="0" destOrd="0" presId="urn:microsoft.com/office/officeart/2005/8/layout/equation2"/>
    <dgm:cxn modelId="{4874C941-F1CD-4D08-83FC-CCCBBAE3EDB4}" type="presOf" srcId="{E52DEC96-83A3-4891-B730-C7BA6673EC07}" destId="{C5D9B236-B6A7-462D-B24D-B390DA35EA00}" srcOrd="0" destOrd="0" presId="urn:microsoft.com/office/officeart/2005/8/layout/equation2"/>
    <dgm:cxn modelId="{935BDB49-57BE-45C3-A584-7ED38B3626FA}" type="presOf" srcId="{3D12CA2B-D257-44D2-A4E7-0C1CFA00914D}" destId="{7A5C5938-52F6-43DC-A4ED-9A81A7463292}" srcOrd="0" destOrd="0" presId="urn:microsoft.com/office/officeart/2005/8/layout/equation2"/>
    <dgm:cxn modelId="{AC609158-E669-41E8-9DE0-6D78615E7682}" type="presOf" srcId="{562D3EC5-3DC4-431C-B09A-6FF72D58F74D}" destId="{9F5A92C9-4BCC-4241-BB30-57324E2CB213}" srcOrd="0" destOrd="0" presId="urn:microsoft.com/office/officeart/2005/8/layout/equation2"/>
    <dgm:cxn modelId="{A6C27A7E-4DDB-472D-BC8D-6081514E6F98}" srcId="{562D3EC5-3DC4-431C-B09A-6FF72D58F74D}" destId="{3D12CA2B-D257-44D2-A4E7-0C1CFA00914D}" srcOrd="0" destOrd="0" parTransId="{A5D98B5D-6FA4-4BDC-A7D6-053E55FC428F}" sibTransId="{35A326AE-574B-47A5-BD6E-7ECF41CA369F}"/>
    <dgm:cxn modelId="{3800F587-A52B-47ED-8DD1-18A1EC503A50}" type="presOf" srcId="{405268AF-21FC-4EA0-82DC-9A6F6B54C58F}" destId="{18A5DC29-92E2-4D6E-9DEA-037242BA1FF8}" srcOrd="0" destOrd="0" presId="urn:microsoft.com/office/officeart/2005/8/layout/equation2"/>
    <dgm:cxn modelId="{F1DB71BE-81A9-4C91-8E2E-692DDA08CD63}" type="presOf" srcId="{E52DEC96-83A3-4891-B730-C7BA6673EC07}" destId="{2B913607-B219-43F5-8FEB-25FF71F1BC3F}" srcOrd="1" destOrd="0" presId="urn:microsoft.com/office/officeart/2005/8/layout/equation2"/>
    <dgm:cxn modelId="{ABF79DDE-8DA5-4F2B-B298-43BAF6071DAD}" srcId="{562D3EC5-3DC4-431C-B09A-6FF72D58F74D}" destId="{7A46E8DD-B945-43FF-8C5D-84FDBBEE131E}" srcOrd="1" destOrd="0" parTransId="{56CACB85-33B1-4AA5-9861-4346B7E9ED97}" sibTransId="{E52DEC96-83A3-4891-B730-C7BA6673EC07}"/>
    <dgm:cxn modelId="{7E5EF2D2-A6BD-496D-8122-07C290FCEDFB}" type="presParOf" srcId="{9F5A92C9-4BCC-4241-BB30-57324E2CB213}" destId="{9E53EA95-2602-4A2E-AF1D-96B8B823BA85}" srcOrd="0" destOrd="0" presId="urn:microsoft.com/office/officeart/2005/8/layout/equation2"/>
    <dgm:cxn modelId="{00CF5FBD-7A51-438E-AD27-BF2306404DA7}" type="presParOf" srcId="{9E53EA95-2602-4A2E-AF1D-96B8B823BA85}" destId="{7A5C5938-52F6-43DC-A4ED-9A81A7463292}" srcOrd="0" destOrd="0" presId="urn:microsoft.com/office/officeart/2005/8/layout/equation2"/>
    <dgm:cxn modelId="{20C2D35C-79BF-4AC6-90A1-2F52913C574F}" type="presParOf" srcId="{9E53EA95-2602-4A2E-AF1D-96B8B823BA85}" destId="{D3358B98-335A-4F77-8511-6B54F5DCFCE3}" srcOrd="1" destOrd="0" presId="urn:microsoft.com/office/officeart/2005/8/layout/equation2"/>
    <dgm:cxn modelId="{225232A0-21B8-4D13-8EA7-66245C6B5E6F}" type="presParOf" srcId="{9E53EA95-2602-4A2E-AF1D-96B8B823BA85}" destId="{B81EBB41-4AD4-4EDC-98D0-62952DBE64BB}" srcOrd="2" destOrd="0" presId="urn:microsoft.com/office/officeart/2005/8/layout/equation2"/>
    <dgm:cxn modelId="{9E103023-206F-439E-B963-006A0D0BBAE4}" type="presParOf" srcId="{9E53EA95-2602-4A2E-AF1D-96B8B823BA85}" destId="{7B0BC55B-ACAC-43DE-B172-C4946880B347}" srcOrd="3" destOrd="0" presId="urn:microsoft.com/office/officeart/2005/8/layout/equation2"/>
    <dgm:cxn modelId="{9CA848C9-BD55-4186-98C8-566035B445CF}" type="presParOf" srcId="{9E53EA95-2602-4A2E-AF1D-96B8B823BA85}" destId="{784AAD6C-610D-484B-9214-05D655559911}" srcOrd="4" destOrd="0" presId="urn:microsoft.com/office/officeart/2005/8/layout/equation2"/>
    <dgm:cxn modelId="{8BA72F78-2BF7-4B18-9DAF-F4A3133B1474}" type="presParOf" srcId="{9F5A92C9-4BCC-4241-BB30-57324E2CB213}" destId="{C5D9B236-B6A7-462D-B24D-B390DA35EA00}" srcOrd="1" destOrd="0" presId="urn:microsoft.com/office/officeart/2005/8/layout/equation2"/>
    <dgm:cxn modelId="{5AB4FA19-D9A0-4499-B70A-F16DBA653784}" type="presParOf" srcId="{C5D9B236-B6A7-462D-B24D-B390DA35EA00}" destId="{2B913607-B219-43F5-8FEB-25FF71F1BC3F}" srcOrd="0" destOrd="0" presId="urn:microsoft.com/office/officeart/2005/8/layout/equation2"/>
    <dgm:cxn modelId="{AD7F10CF-0F8F-451A-8033-32A8DFA18F90}" type="presParOf" srcId="{9F5A92C9-4BCC-4241-BB30-57324E2CB213}" destId="{18A5DC29-92E2-4D6E-9DEA-037242BA1FF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62D3EC5-3DC4-431C-B09A-6FF72D58F74D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D12CA2B-D257-44D2-A4E7-0C1CFA00914D}">
      <dgm:prSet phldrT="[Text]" custT="1"/>
      <dgm:spPr/>
      <dgm:t>
        <a:bodyPr/>
        <a:lstStyle/>
        <a:p>
          <a:r>
            <a:rPr lang="en-US" sz="1600" dirty="0"/>
            <a:t>SOIL</a:t>
          </a:r>
        </a:p>
      </dgm:t>
    </dgm:pt>
    <dgm:pt modelId="{A5D98B5D-6FA4-4BDC-A7D6-053E55FC428F}" type="parTrans" cxnId="{A6C27A7E-4DDB-472D-BC8D-6081514E6F98}">
      <dgm:prSet/>
      <dgm:spPr/>
      <dgm:t>
        <a:bodyPr/>
        <a:lstStyle/>
        <a:p>
          <a:endParaRPr lang="en-US"/>
        </a:p>
      </dgm:t>
    </dgm:pt>
    <dgm:pt modelId="{35A326AE-574B-47A5-BD6E-7ECF41CA369F}" type="sibTrans" cxnId="{A6C27A7E-4DDB-472D-BC8D-6081514E6F98}">
      <dgm:prSet/>
      <dgm:spPr/>
      <dgm:t>
        <a:bodyPr/>
        <a:lstStyle/>
        <a:p>
          <a:endParaRPr lang="en-US"/>
        </a:p>
      </dgm:t>
    </dgm:pt>
    <dgm:pt modelId="{7A46E8DD-B945-43FF-8C5D-84FDBBEE131E}">
      <dgm:prSet phldrT="[Text]" custT="1"/>
      <dgm:spPr/>
      <dgm:t>
        <a:bodyPr/>
        <a:lstStyle/>
        <a:p>
          <a:r>
            <a:rPr lang="en-US" sz="1600" dirty="0"/>
            <a:t>FOUNDATIONS</a:t>
          </a:r>
        </a:p>
      </dgm:t>
    </dgm:pt>
    <dgm:pt modelId="{56CACB85-33B1-4AA5-9861-4346B7E9ED97}" type="parTrans" cxnId="{ABF79DDE-8DA5-4F2B-B298-43BAF6071DAD}">
      <dgm:prSet/>
      <dgm:spPr/>
      <dgm:t>
        <a:bodyPr/>
        <a:lstStyle/>
        <a:p>
          <a:endParaRPr lang="en-US"/>
        </a:p>
      </dgm:t>
    </dgm:pt>
    <dgm:pt modelId="{E52DEC96-83A3-4891-B730-C7BA6673EC07}" type="sibTrans" cxnId="{ABF79DDE-8DA5-4F2B-B298-43BAF6071DAD}">
      <dgm:prSet/>
      <dgm:spPr/>
      <dgm:t>
        <a:bodyPr/>
        <a:lstStyle/>
        <a:p>
          <a:endParaRPr lang="en-US"/>
        </a:p>
      </dgm:t>
    </dgm:pt>
    <dgm:pt modelId="{405268AF-21FC-4EA0-82DC-9A6F6B54C58F}">
      <dgm:prSet phldrT="[Text]"/>
      <dgm:spPr/>
      <dgm:t>
        <a:bodyPr/>
        <a:lstStyle/>
        <a:p>
          <a:r>
            <a:rPr lang="en-US" b="1" dirty="0"/>
            <a:t>GEO-TECHNICAL ENGINEER</a:t>
          </a:r>
        </a:p>
      </dgm:t>
    </dgm:pt>
    <dgm:pt modelId="{33B7FF04-FB1D-46E2-BA4E-A6384CA6C26F}" type="parTrans" cxnId="{89287F20-625B-4384-BB8D-6C4C79ED48BC}">
      <dgm:prSet/>
      <dgm:spPr/>
      <dgm:t>
        <a:bodyPr/>
        <a:lstStyle/>
        <a:p>
          <a:endParaRPr lang="en-US"/>
        </a:p>
      </dgm:t>
    </dgm:pt>
    <dgm:pt modelId="{7D4668E7-B495-4B5B-B2CE-3585B938C12C}" type="sibTrans" cxnId="{89287F20-625B-4384-BB8D-6C4C79ED48BC}">
      <dgm:prSet/>
      <dgm:spPr/>
      <dgm:t>
        <a:bodyPr/>
        <a:lstStyle/>
        <a:p>
          <a:endParaRPr lang="en-US"/>
        </a:p>
      </dgm:t>
    </dgm:pt>
    <dgm:pt modelId="{9F5A92C9-4BCC-4241-BB30-57324E2CB213}" type="pres">
      <dgm:prSet presAssocID="{562D3EC5-3DC4-431C-B09A-6FF72D58F74D}" presName="Name0" presStyleCnt="0">
        <dgm:presLayoutVars>
          <dgm:dir/>
          <dgm:resizeHandles val="exact"/>
        </dgm:presLayoutVars>
      </dgm:prSet>
      <dgm:spPr/>
    </dgm:pt>
    <dgm:pt modelId="{9E53EA95-2602-4A2E-AF1D-96B8B823BA85}" type="pres">
      <dgm:prSet presAssocID="{562D3EC5-3DC4-431C-B09A-6FF72D58F74D}" presName="vNodes" presStyleCnt="0"/>
      <dgm:spPr/>
    </dgm:pt>
    <dgm:pt modelId="{7A5C5938-52F6-43DC-A4ED-9A81A7463292}" type="pres">
      <dgm:prSet presAssocID="{3D12CA2B-D257-44D2-A4E7-0C1CFA00914D}" presName="node" presStyleLbl="node1" presStyleIdx="0" presStyleCnt="3">
        <dgm:presLayoutVars>
          <dgm:bulletEnabled val="1"/>
        </dgm:presLayoutVars>
      </dgm:prSet>
      <dgm:spPr/>
    </dgm:pt>
    <dgm:pt modelId="{D3358B98-335A-4F77-8511-6B54F5DCFCE3}" type="pres">
      <dgm:prSet presAssocID="{35A326AE-574B-47A5-BD6E-7ECF41CA369F}" presName="spacerT" presStyleCnt="0"/>
      <dgm:spPr/>
    </dgm:pt>
    <dgm:pt modelId="{B81EBB41-4AD4-4EDC-98D0-62952DBE64BB}" type="pres">
      <dgm:prSet presAssocID="{35A326AE-574B-47A5-BD6E-7ECF41CA369F}" presName="sibTrans" presStyleLbl="sibTrans2D1" presStyleIdx="0" presStyleCnt="2"/>
      <dgm:spPr/>
    </dgm:pt>
    <dgm:pt modelId="{7B0BC55B-ACAC-43DE-B172-C4946880B347}" type="pres">
      <dgm:prSet presAssocID="{35A326AE-574B-47A5-BD6E-7ECF41CA369F}" presName="spacerB" presStyleCnt="0"/>
      <dgm:spPr/>
    </dgm:pt>
    <dgm:pt modelId="{784AAD6C-610D-484B-9214-05D655559911}" type="pres">
      <dgm:prSet presAssocID="{7A46E8DD-B945-43FF-8C5D-84FDBBEE131E}" presName="node" presStyleLbl="node1" presStyleIdx="1" presStyleCnt="3">
        <dgm:presLayoutVars>
          <dgm:bulletEnabled val="1"/>
        </dgm:presLayoutVars>
      </dgm:prSet>
      <dgm:spPr/>
    </dgm:pt>
    <dgm:pt modelId="{C5D9B236-B6A7-462D-B24D-B390DA35EA00}" type="pres">
      <dgm:prSet presAssocID="{562D3EC5-3DC4-431C-B09A-6FF72D58F74D}" presName="sibTransLast" presStyleLbl="sibTrans2D1" presStyleIdx="1" presStyleCnt="2"/>
      <dgm:spPr/>
    </dgm:pt>
    <dgm:pt modelId="{2B913607-B219-43F5-8FEB-25FF71F1BC3F}" type="pres">
      <dgm:prSet presAssocID="{562D3EC5-3DC4-431C-B09A-6FF72D58F74D}" presName="connectorText" presStyleLbl="sibTrans2D1" presStyleIdx="1" presStyleCnt="2"/>
      <dgm:spPr/>
    </dgm:pt>
    <dgm:pt modelId="{18A5DC29-92E2-4D6E-9DEA-037242BA1FF8}" type="pres">
      <dgm:prSet presAssocID="{562D3EC5-3DC4-431C-B09A-6FF72D58F74D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89287F20-625B-4384-BB8D-6C4C79ED48BC}" srcId="{562D3EC5-3DC4-431C-B09A-6FF72D58F74D}" destId="{405268AF-21FC-4EA0-82DC-9A6F6B54C58F}" srcOrd="2" destOrd="0" parTransId="{33B7FF04-FB1D-46E2-BA4E-A6384CA6C26F}" sibTransId="{7D4668E7-B495-4B5B-B2CE-3585B938C12C}"/>
    <dgm:cxn modelId="{914E2E35-6A11-486B-8676-CF8E011783DA}" type="presOf" srcId="{35A326AE-574B-47A5-BD6E-7ECF41CA369F}" destId="{B81EBB41-4AD4-4EDC-98D0-62952DBE64BB}" srcOrd="0" destOrd="0" presId="urn:microsoft.com/office/officeart/2005/8/layout/equation2"/>
    <dgm:cxn modelId="{35320F5E-D116-4435-A768-ACD3383FEA3F}" type="presOf" srcId="{7A46E8DD-B945-43FF-8C5D-84FDBBEE131E}" destId="{784AAD6C-610D-484B-9214-05D655559911}" srcOrd="0" destOrd="0" presId="urn:microsoft.com/office/officeart/2005/8/layout/equation2"/>
    <dgm:cxn modelId="{44818D68-3388-46C5-BDBB-3639A4329F7C}" type="presOf" srcId="{E52DEC96-83A3-4891-B730-C7BA6673EC07}" destId="{C5D9B236-B6A7-462D-B24D-B390DA35EA00}" srcOrd="0" destOrd="0" presId="urn:microsoft.com/office/officeart/2005/8/layout/equation2"/>
    <dgm:cxn modelId="{935BDB49-57BE-45C3-A584-7ED38B3626FA}" type="presOf" srcId="{3D12CA2B-D257-44D2-A4E7-0C1CFA00914D}" destId="{7A5C5938-52F6-43DC-A4ED-9A81A7463292}" srcOrd="0" destOrd="0" presId="urn:microsoft.com/office/officeart/2005/8/layout/equation2"/>
    <dgm:cxn modelId="{DA47326C-AE81-4451-B88C-2F68E542DB80}" type="presOf" srcId="{E52DEC96-83A3-4891-B730-C7BA6673EC07}" destId="{2B913607-B219-43F5-8FEB-25FF71F1BC3F}" srcOrd="1" destOrd="0" presId="urn:microsoft.com/office/officeart/2005/8/layout/equation2"/>
    <dgm:cxn modelId="{AC609158-E669-41E8-9DE0-6D78615E7682}" type="presOf" srcId="{562D3EC5-3DC4-431C-B09A-6FF72D58F74D}" destId="{9F5A92C9-4BCC-4241-BB30-57324E2CB213}" srcOrd="0" destOrd="0" presId="urn:microsoft.com/office/officeart/2005/8/layout/equation2"/>
    <dgm:cxn modelId="{A6C27A7E-4DDB-472D-BC8D-6081514E6F98}" srcId="{562D3EC5-3DC4-431C-B09A-6FF72D58F74D}" destId="{3D12CA2B-D257-44D2-A4E7-0C1CFA00914D}" srcOrd="0" destOrd="0" parTransId="{A5D98B5D-6FA4-4BDC-A7D6-053E55FC428F}" sibTransId="{35A326AE-574B-47A5-BD6E-7ECF41CA369F}"/>
    <dgm:cxn modelId="{3800F587-A52B-47ED-8DD1-18A1EC503A50}" type="presOf" srcId="{405268AF-21FC-4EA0-82DC-9A6F6B54C58F}" destId="{18A5DC29-92E2-4D6E-9DEA-037242BA1FF8}" srcOrd="0" destOrd="0" presId="urn:microsoft.com/office/officeart/2005/8/layout/equation2"/>
    <dgm:cxn modelId="{ABF79DDE-8DA5-4F2B-B298-43BAF6071DAD}" srcId="{562D3EC5-3DC4-431C-B09A-6FF72D58F74D}" destId="{7A46E8DD-B945-43FF-8C5D-84FDBBEE131E}" srcOrd="1" destOrd="0" parTransId="{56CACB85-33B1-4AA5-9861-4346B7E9ED97}" sibTransId="{E52DEC96-83A3-4891-B730-C7BA6673EC07}"/>
    <dgm:cxn modelId="{7E5EF2D2-A6BD-496D-8122-07C290FCEDFB}" type="presParOf" srcId="{9F5A92C9-4BCC-4241-BB30-57324E2CB213}" destId="{9E53EA95-2602-4A2E-AF1D-96B8B823BA85}" srcOrd="0" destOrd="0" presId="urn:microsoft.com/office/officeart/2005/8/layout/equation2"/>
    <dgm:cxn modelId="{00CF5FBD-7A51-438E-AD27-BF2306404DA7}" type="presParOf" srcId="{9E53EA95-2602-4A2E-AF1D-96B8B823BA85}" destId="{7A5C5938-52F6-43DC-A4ED-9A81A7463292}" srcOrd="0" destOrd="0" presId="urn:microsoft.com/office/officeart/2005/8/layout/equation2"/>
    <dgm:cxn modelId="{20C2D35C-79BF-4AC6-90A1-2F52913C574F}" type="presParOf" srcId="{9E53EA95-2602-4A2E-AF1D-96B8B823BA85}" destId="{D3358B98-335A-4F77-8511-6B54F5DCFCE3}" srcOrd="1" destOrd="0" presId="urn:microsoft.com/office/officeart/2005/8/layout/equation2"/>
    <dgm:cxn modelId="{225232A0-21B8-4D13-8EA7-66245C6B5E6F}" type="presParOf" srcId="{9E53EA95-2602-4A2E-AF1D-96B8B823BA85}" destId="{B81EBB41-4AD4-4EDC-98D0-62952DBE64BB}" srcOrd="2" destOrd="0" presId="urn:microsoft.com/office/officeart/2005/8/layout/equation2"/>
    <dgm:cxn modelId="{9E103023-206F-439E-B963-006A0D0BBAE4}" type="presParOf" srcId="{9E53EA95-2602-4A2E-AF1D-96B8B823BA85}" destId="{7B0BC55B-ACAC-43DE-B172-C4946880B347}" srcOrd="3" destOrd="0" presId="urn:microsoft.com/office/officeart/2005/8/layout/equation2"/>
    <dgm:cxn modelId="{9CA848C9-BD55-4186-98C8-566035B445CF}" type="presParOf" srcId="{9E53EA95-2602-4A2E-AF1D-96B8B823BA85}" destId="{784AAD6C-610D-484B-9214-05D655559911}" srcOrd="4" destOrd="0" presId="urn:microsoft.com/office/officeart/2005/8/layout/equation2"/>
    <dgm:cxn modelId="{8BA72F78-2BF7-4B18-9DAF-F4A3133B1474}" type="presParOf" srcId="{9F5A92C9-4BCC-4241-BB30-57324E2CB213}" destId="{C5D9B236-B6A7-462D-B24D-B390DA35EA00}" srcOrd="1" destOrd="0" presId="urn:microsoft.com/office/officeart/2005/8/layout/equation2"/>
    <dgm:cxn modelId="{5AB4FA19-D9A0-4499-B70A-F16DBA653784}" type="presParOf" srcId="{C5D9B236-B6A7-462D-B24D-B390DA35EA00}" destId="{2B913607-B219-43F5-8FEB-25FF71F1BC3F}" srcOrd="0" destOrd="0" presId="urn:microsoft.com/office/officeart/2005/8/layout/equation2"/>
    <dgm:cxn modelId="{AD7F10CF-0F8F-451A-8033-32A8DFA18F90}" type="presParOf" srcId="{9F5A92C9-4BCC-4241-BB30-57324E2CB213}" destId="{18A5DC29-92E2-4D6E-9DEA-037242BA1FF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62D3EC5-3DC4-431C-B09A-6FF72D58F74D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D12CA2B-D257-44D2-A4E7-0C1CFA00914D}">
      <dgm:prSet phldrT="[Text]" custT="1"/>
      <dgm:spPr/>
      <dgm:t>
        <a:bodyPr/>
        <a:lstStyle/>
        <a:p>
          <a:r>
            <a:rPr lang="en-US" sz="1600" dirty="0"/>
            <a:t>TRANSPORT</a:t>
          </a:r>
        </a:p>
      </dgm:t>
    </dgm:pt>
    <dgm:pt modelId="{A5D98B5D-6FA4-4BDC-A7D6-053E55FC428F}" type="parTrans" cxnId="{A6C27A7E-4DDB-472D-BC8D-6081514E6F98}">
      <dgm:prSet/>
      <dgm:spPr/>
      <dgm:t>
        <a:bodyPr/>
        <a:lstStyle/>
        <a:p>
          <a:endParaRPr lang="en-US"/>
        </a:p>
      </dgm:t>
    </dgm:pt>
    <dgm:pt modelId="{35A326AE-574B-47A5-BD6E-7ECF41CA369F}" type="sibTrans" cxnId="{A6C27A7E-4DDB-472D-BC8D-6081514E6F98}">
      <dgm:prSet/>
      <dgm:spPr/>
      <dgm:t>
        <a:bodyPr/>
        <a:lstStyle/>
        <a:p>
          <a:endParaRPr lang="en-US"/>
        </a:p>
      </dgm:t>
    </dgm:pt>
    <dgm:pt modelId="{7A46E8DD-B945-43FF-8C5D-84FDBBEE131E}">
      <dgm:prSet phldrT="[Text]" custT="1"/>
      <dgm:spPr/>
      <dgm:t>
        <a:bodyPr/>
        <a:lstStyle/>
        <a:p>
          <a:r>
            <a:rPr lang="en-US" sz="1600" dirty="0"/>
            <a:t>TREATMENT</a:t>
          </a:r>
        </a:p>
      </dgm:t>
    </dgm:pt>
    <dgm:pt modelId="{56CACB85-33B1-4AA5-9861-4346B7E9ED97}" type="parTrans" cxnId="{ABF79DDE-8DA5-4F2B-B298-43BAF6071DAD}">
      <dgm:prSet/>
      <dgm:spPr/>
      <dgm:t>
        <a:bodyPr/>
        <a:lstStyle/>
        <a:p>
          <a:endParaRPr lang="en-US"/>
        </a:p>
      </dgm:t>
    </dgm:pt>
    <dgm:pt modelId="{E52DEC96-83A3-4891-B730-C7BA6673EC07}" type="sibTrans" cxnId="{ABF79DDE-8DA5-4F2B-B298-43BAF6071DAD}">
      <dgm:prSet/>
      <dgm:spPr/>
      <dgm:t>
        <a:bodyPr/>
        <a:lstStyle/>
        <a:p>
          <a:endParaRPr lang="en-US"/>
        </a:p>
      </dgm:t>
    </dgm:pt>
    <dgm:pt modelId="{405268AF-21FC-4EA0-82DC-9A6F6B54C58F}">
      <dgm:prSet phldrT="[Text]"/>
      <dgm:spPr/>
      <dgm:t>
        <a:bodyPr/>
        <a:lstStyle/>
        <a:p>
          <a:r>
            <a:rPr lang="en-US" b="1" dirty="0"/>
            <a:t>WATER RESOURCE ENGINEER</a:t>
          </a:r>
        </a:p>
      </dgm:t>
    </dgm:pt>
    <dgm:pt modelId="{33B7FF04-FB1D-46E2-BA4E-A6384CA6C26F}" type="parTrans" cxnId="{89287F20-625B-4384-BB8D-6C4C79ED48BC}">
      <dgm:prSet/>
      <dgm:spPr/>
      <dgm:t>
        <a:bodyPr/>
        <a:lstStyle/>
        <a:p>
          <a:endParaRPr lang="en-US"/>
        </a:p>
      </dgm:t>
    </dgm:pt>
    <dgm:pt modelId="{7D4668E7-B495-4B5B-B2CE-3585B938C12C}" type="sibTrans" cxnId="{89287F20-625B-4384-BB8D-6C4C79ED48BC}">
      <dgm:prSet/>
      <dgm:spPr/>
      <dgm:t>
        <a:bodyPr/>
        <a:lstStyle/>
        <a:p>
          <a:endParaRPr lang="en-US"/>
        </a:p>
      </dgm:t>
    </dgm:pt>
    <dgm:pt modelId="{9F5A92C9-4BCC-4241-BB30-57324E2CB213}" type="pres">
      <dgm:prSet presAssocID="{562D3EC5-3DC4-431C-B09A-6FF72D58F74D}" presName="Name0" presStyleCnt="0">
        <dgm:presLayoutVars>
          <dgm:dir/>
          <dgm:resizeHandles val="exact"/>
        </dgm:presLayoutVars>
      </dgm:prSet>
      <dgm:spPr/>
    </dgm:pt>
    <dgm:pt modelId="{9E53EA95-2602-4A2E-AF1D-96B8B823BA85}" type="pres">
      <dgm:prSet presAssocID="{562D3EC5-3DC4-431C-B09A-6FF72D58F74D}" presName="vNodes" presStyleCnt="0"/>
      <dgm:spPr/>
    </dgm:pt>
    <dgm:pt modelId="{7A5C5938-52F6-43DC-A4ED-9A81A7463292}" type="pres">
      <dgm:prSet presAssocID="{3D12CA2B-D257-44D2-A4E7-0C1CFA00914D}" presName="node" presStyleLbl="node1" presStyleIdx="0" presStyleCnt="3" custScaleX="180363">
        <dgm:presLayoutVars>
          <dgm:bulletEnabled val="1"/>
        </dgm:presLayoutVars>
      </dgm:prSet>
      <dgm:spPr/>
    </dgm:pt>
    <dgm:pt modelId="{D3358B98-335A-4F77-8511-6B54F5DCFCE3}" type="pres">
      <dgm:prSet presAssocID="{35A326AE-574B-47A5-BD6E-7ECF41CA369F}" presName="spacerT" presStyleCnt="0"/>
      <dgm:spPr/>
    </dgm:pt>
    <dgm:pt modelId="{B81EBB41-4AD4-4EDC-98D0-62952DBE64BB}" type="pres">
      <dgm:prSet presAssocID="{35A326AE-574B-47A5-BD6E-7ECF41CA369F}" presName="sibTrans" presStyleLbl="sibTrans2D1" presStyleIdx="0" presStyleCnt="2"/>
      <dgm:spPr/>
    </dgm:pt>
    <dgm:pt modelId="{7B0BC55B-ACAC-43DE-B172-C4946880B347}" type="pres">
      <dgm:prSet presAssocID="{35A326AE-574B-47A5-BD6E-7ECF41CA369F}" presName="spacerB" presStyleCnt="0"/>
      <dgm:spPr/>
    </dgm:pt>
    <dgm:pt modelId="{784AAD6C-610D-484B-9214-05D655559911}" type="pres">
      <dgm:prSet presAssocID="{7A46E8DD-B945-43FF-8C5D-84FDBBEE131E}" presName="node" presStyleLbl="node1" presStyleIdx="1" presStyleCnt="3" custScaleX="172745">
        <dgm:presLayoutVars>
          <dgm:bulletEnabled val="1"/>
        </dgm:presLayoutVars>
      </dgm:prSet>
      <dgm:spPr/>
    </dgm:pt>
    <dgm:pt modelId="{C5D9B236-B6A7-462D-B24D-B390DA35EA00}" type="pres">
      <dgm:prSet presAssocID="{562D3EC5-3DC4-431C-B09A-6FF72D58F74D}" presName="sibTransLast" presStyleLbl="sibTrans2D1" presStyleIdx="1" presStyleCnt="2"/>
      <dgm:spPr/>
    </dgm:pt>
    <dgm:pt modelId="{2B913607-B219-43F5-8FEB-25FF71F1BC3F}" type="pres">
      <dgm:prSet presAssocID="{562D3EC5-3DC4-431C-B09A-6FF72D58F74D}" presName="connectorText" presStyleLbl="sibTrans2D1" presStyleIdx="1" presStyleCnt="2"/>
      <dgm:spPr/>
    </dgm:pt>
    <dgm:pt modelId="{18A5DC29-92E2-4D6E-9DEA-037242BA1FF8}" type="pres">
      <dgm:prSet presAssocID="{562D3EC5-3DC4-431C-B09A-6FF72D58F74D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89287F20-625B-4384-BB8D-6C4C79ED48BC}" srcId="{562D3EC5-3DC4-431C-B09A-6FF72D58F74D}" destId="{405268AF-21FC-4EA0-82DC-9A6F6B54C58F}" srcOrd="2" destOrd="0" parTransId="{33B7FF04-FB1D-46E2-BA4E-A6384CA6C26F}" sibTransId="{7D4668E7-B495-4B5B-B2CE-3585B938C12C}"/>
    <dgm:cxn modelId="{914E2E35-6A11-486B-8676-CF8E011783DA}" type="presOf" srcId="{35A326AE-574B-47A5-BD6E-7ECF41CA369F}" destId="{B81EBB41-4AD4-4EDC-98D0-62952DBE64BB}" srcOrd="0" destOrd="0" presId="urn:microsoft.com/office/officeart/2005/8/layout/equation2"/>
    <dgm:cxn modelId="{35320F5E-D116-4435-A768-ACD3383FEA3F}" type="presOf" srcId="{7A46E8DD-B945-43FF-8C5D-84FDBBEE131E}" destId="{784AAD6C-610D-484B-9214-05D655559911}" srcOrd="0" destOrd="0" presId="urn:microsoft.com/office/officeart/2005/8/layout/equation2"/>
    <dgm:cxn modelId="{44818D68-3388-46C5-BDBB-3639A4329F7C}" type="presOf" srcId="{E52DEC96-83A3-4891-B730-C7BA6673EC07}" destId="{C5D9B236-B6A7-462D-B24D-B390DA35EA00}" srcOrd="0" destOrd="0" presId="urn:microsoft.com/office/officeart/2005/8/layout/equation2"/>
    <dgm:cxn modelId="{935BDB49-57BE-45C3-A584-7ED38B3626FA}" type="presOf" srcId="{3D12CA2B-D257-44D2-A4E7-0C1CFA00914D}" destId="{7A5C5938-52F6-43DC-A4ED-9A81A7463292}" srcOrd="0" destOrd="0" presId="urn:microsoft.com/office/officeart/2005/8/layout/equation2"/>
    <dgm:cxn modelId="{DA47326C-AE81-4451-B88C-2F68E542DB80}" type="presOf" srcId="{E52DEC96-83A3-4891-B730-C7BA6673EC07}" destId="{2B913607-B219-43F5-8FEB-25FF71F1BC3F}" srcOrd="1" destOrd="0" presId="urn:microsoft.com/office/officeart/2005/8/layout/equation2"/>
    <dgm:cxn modelId="{AC609158-E669-41E8-9DE0-6D78615E7682}" type="presOf" srcId="{562D3EC5-3DC4-431C-B09A-6FF72D58F74D}" destId="{9F5A92C9-4BCC-4241-BB30-57324E2CB213}" srcOrd="0" destOrd="0" presId="urn:microsoft.com/office/officeart/2005/8/layout/equation2"/>
    <dgm:cxn modelId="{A6C27A7E-4DDB-472D-BC8D-6081514E6F98}" srcId="{562D3EC5-3DC4-431C-B09A-6FF72D58F74D}" destId="{3D12CA2B-D257-44D2-A4E7-0C1CFA00914D}" srcOrd="0" destOrd="0" parTransId="{A5D98B5D-6FA4-4BDC-A7D6-053E55FC428F}" sibTransId="{35A326AE-574B-47A5-BD6E-7ECF41CA369F}"/>
    <dgm:cxn modelId="{3800F587-A52B-47ED-8DD1-18A1EC503A50}" type="presOf" srcId="{405268AF-21FC-4EA0-82DC-9A6F6B54C58F}" destId="{18A5DC29-92E2-4D6E-9DEA-037242BA1FF8}" srcOrd="0" destOrd="0" presId="urn:microsoft.com/office/officeart/2005/8/layout/equation2"/>
    <dgm:cxn modelId="{ABF79DDE-8DA5-4F2B-B298-43BAF6071DAD}" srcId="{562D3EC5-3DC4-431C-B09A-6FF72D58F74D}" destId="{7A46E8DD-B945-43FF-8C5D-84FDBBEE131E}" srcOrd="1" destOrd="0" parTransId="{56CACB85-33B1-4AA5-9861-4346B7E9ED97}" sibTransId="{E52DEC96-83A3-4891-B730-C7BA6673EC07}"/>
    <dgm:cxn modelId="{7E5EF2D2-A6BD-496D-8122-07C290FCEDFB}" type="presParOf" srcId="{9F5A92C9-4BCC-4241-BB30-57324E2CB213}" destId="{9E53EA95-2602-4A2E-AF1D-96B8B823BA85}" srcOrd="0" destOrd="0" presId="urn:microsoft.com/office/officeart/2005/8/layout/equation2"/>
    <dgm:cxn modelId="{00CF5FBD-7A51-438E-AD27-BF2306404DA7}" type="presParOf" srcId="{9E53EA95-2602-4A2E-AF1D-96B8B823BA85}" destId="{7A5C5938-52F6-43DC-A4ED-9A81A7463292}" srcOrd="0" destOrd="0" presId="urn:microsoft.com/office/officeart/2005/8/layout/equation2"/>
    <dgm:cxn modelId="{20C2D35C-79BF-4AC6-90A1-2F52913C574F}" type="presParOf" srcId="{9E53EA95-2602-4A2E-AF1D-96B8B823BA85}" destId="{D3358B98-335A-4F77-8511-6B54F5DCFCE3}" srcOrd="1" destOrd="0" presId="urn:microsoft.com/office/officeart/2005/8/layout/equation2"/>
    <dgm:cxn modelId="{225232A0-21B8-4D13-8EA7-66245C6B5E6F}" type="presParOf" srcId="{9E53EA95-2602-4A2E-AF1D-96B8B823BA85}" destId="{B81EBB41-4AD4-4EDC-98D0-62952DBE64BB}" srcOrd="2" destOrd="0" presId="urn:microsoft.com/office/officeart/2005/8/layout/equation2"/>
    <dgm:cxn modelId="{9E103023-206F-439E-B963-006A0D0BBAE4}" type="presParOf" srcId="{9E53EA95-2602-4A2E-AF1D-96B8B823BA85}" destId="{7B0BC55B-ACAC-43DE-B172-C4946880B347}" srcOrd="3" destOrd="0" presId="urn:microsoft.com/office/officeart/2005/8/layout/equation2"/>
    <dgm:cxn modelId="{9CA848C9-BD55-4186-98C8-566035B445CF}" type="presParOf" srcId="{9E53EA95-2602-4A2E-AF1D-96B8B823BA85}" destId="{784AAD6C-610D-484B-9214-05D655559911}" srcOrd="4" destOrd="0" presId="urn:microsoft.com/office/officeart/2005/8/layout/equation2"/>
    <dgm:cxn modelId="{8BA72F78-2BF7-4B18-9DAF-F4A3133B1474}" type="presParOf" srcId="{9F5A92C9-4BCC-4241-BB30-57324E2CB213}" destId="{C5D9B236-B6A7-462D-B24D-B390DA35EA00}" srcOrd="1" destOrd="0" presId="urn:microsoft.com/office/officeart/2005/8/layout/equation2"/>
    <dgm:cxn modelId="{5AB4FA19-D9A0-4499-B70A-F16DBA653784}" type="presParOf" srcId="{C5D9B236-B6A7-462D-B24D-B390DA35EA00}" destId="{2B913607-B219-43F5-8FEB-25FF71F1BC3F}" srcOrd="0" destOrd="0" presId="urn:microsoft.com/office/officeart/2005/8/layout/equation2"/>
    <dgm:cxn modelId="{AD7F10CF-0F8F-451A-8033-32A8DFA18F90}" type="presParOf" srcId="{9F5A92C9-4BCC-4241-BB30-57324E2CB213}" destId="{18A5DC29-92E2-4D6E-9DEA-037242BA1FF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80FB66B-DBD0-42FD-9F82-BE25E2A52077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186DFC8-BF4C-44CC-B962-85FBF3193118}">
      <dgm:prSet/>
      <dgm:spPr/>
      <dgm:t>
        <a:bodyPr/>
        <a:lstStyle/>
        <a:p>
          <a:r>
            <a:rPr lang="en-US" b="1" i="0"/>
            <a:t>Safety: </a:t>
          </a:r>
          <a:r>
            <a:rPr lang="en-US"/>
            <a:t>Structures don’t collapse without warning </a:t>
          </a:r>
        </a:p>
      </dgm:t>
    </dgm:pt>
    <dgm:pt modelId="{D7CBE7D5-045F-4AD3-BC29-F3115F2958FB}" type="parTrans" cxnId="{701BA77C-BA18-4821-A9E3-F196C8C15A85}">
      <dgm:prSet/>
      <dgm:spPr/>
      <dgm:t>
        <a:bodyPr/>
        <a:lstStyle/>
        <a:p>
          <a:endParaRPr lang="en-US"/>
        </a:p>
      </dgm:t>
    </dgm:pt>
    <dgm:pt modelId="{66751939-B8A1-4AC2-8FCD-98C72C4B80CA}" type="sibTrans" cxnId="{701BA77C-BA18-4821-A9E3-F196C8C15A85}">
      <dgm:prSet/>
      <dgm:spPr/>
      <dgm:t>
        <a:bodyPr/>
        <a:lstStyle/>
        <a:p>
          <a:endParaRPr lang="en-US"/>
        </a:p>
      </dgm:t>
    </dgm:pt>
    <dgm:pt modelId="{CF0F6550-6C44-42D2-A11D-79C0B572FCB6}">
      <dgm:prSet/>
      <dgm:spPr/>
      <dgm:t>
        <a:bodyPr/>
        <a:lstStyle/>
        <a:p>
          <a:r>
            <a:rPr lang="en-US" b="1"/>
            <a:t>S</a:t>
          </a:r>
          <a:r>
            <a:rPr lang="en-US" b="1" i="0"/>
            <a:t>erviceability: </a:t>
          </a:r>
          <a:r>
            <a:rPr lang="en-US" i="0"/>
            <a:t>Ease of use, example minimize floor vibration </a:t>
          </a:r>
          <a:endParaRPr lang="en-US"/>
        </a:p>
      </dgm:t>
    </dgm:pt>
    <dgm:pt modelId="{CE920F26-1495-4BEF-92E9-3349DED6F48B}" type="parTrans" cxnId="{6A9C97C8-EB3B-4185-9AB2-3DE4DE502CD7}">
      <dgm:prSet/>
      <dgm:spPr/>
      <dgm:t>
        <a:bodyPr/>
        <a:lstStyle/>
        <a:p>
          <a:endParaRPr lang="en-US"/>
        </a:p>
      </dgm:t>
    </dgm:pt>
    <dgm:pt modelId="{3D39839E-8CD3-4552-BEEB-98A013F5A13A}" type="sibTrans" cxnId="{6A9C97C8-EB3B-4185-9AB2-3DE4DE502CD7}">
      <dgm:prSet/>
      <dgm:spPr/>
      <dgm:t>
        <a:bodyPr/>
        <a:lstStyle/>
        <a:p>
          <a:endParaRPr lang="en-US"/>
        </a:p>
      </dgm:t>
    </dgm:pt>
    <dgm:pt modelId="{9CC374C0-A954-477B-BFA4-3AD4B9486182}">
      <dgm:prSet/>
      <dgm:spPr/>
      <dgm:t>
        <a:bodyPr/>
        <a:lstStyle/>
        <a:p>
          <a:r>
            <a:rPr lang="en-US" b="1"/>
            <a:t>Movement: </a:t>
          </a:r>
          <a:r>
            <a:rPr lang="en-US" i="0"/>
            <a:t>Comfort of use, </a:t>
          </a:r>
          <a:r>
            <a:rPr lang="en-US"/>
            <a:t>B</a:t>
          </a:r>
          <a:r>
            <a:rPr lang="en-US" i="0"/>
            <a:t>uilding sway can’t result in discomfort for occupants</a:t>
          </a:r>
          <a:endParaRPr lang="en-US"/>
        </a:p>
      </dgm:t>
    </dgm:pt>
    <dgm:pt modelId="{5F09DF6D-F236-4255-850F-575B4EBFFA32}" type="parTrans" cxnId="{5D0C5EA1-6ECD-4E0A-8EC5-6C9BB5CEB989}">
      <dgm:prSet/>
      <dgm:spPr/>
      <dgm:t>
        <a:bodyPr/>
        <a:lstStyle/>
        <a:p>
          <a:endParaRPr lang="en-US"/>
        </a:p>
      </dgm:t>
    </dgm:pt>
    <dgm:pt modelId="{CEC1FDD9-576C-4659-A015-9692B543C5E5}" type="sibTrans" cxnId="{5D0C5EA1-6ECD-4E0A-8EC5-6C9BB5CEB989}">
      <dgm:prSet/>
      <dgm:spPr/>
      <dgm:t>
        <a:bodyPr/>
        <a:lstStyle/>
        <a:p>
          <a:endParaRPr lang="en-US"/>
        </a:p>
      </dgm:t>
    </dgm:pt>
    <dgm:pt modelId="{1236465C-71B1-4CF2-BEB9-13359EB363E6}" type="pres">
      <dgm:prSet presAssocID="{180FB66B-DBD0-42FD-9F82-BE25E2A52077}" presName="linear" presStyleCnt="0">
        <dgm:presLayoutVars>
          <dgm:animLvl val="lvl"/>
          <dgm:resizeHandles val="exact"/>
        </dgm:presLayoutVars>
      </dgm:prSet>
      <dgm:spPr/>
    </dgm:pt>
    <dgm:pt modelId="{26DA357F-F922-41AB-B30F-14D40DDF8DBB}" type="pres">
      <dgm:prSet presAssocID="{4186DFC8-BF4C-44CC-B962-85FBF319311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DC42CDD-04E0-40AD-988C-51F306FA0D3C}" type="pres">
      <dgm:prSet presAssocID="{66751939-B8A1-4AC2-8FCD-98C72C4B80CA}" presName="spacer" presStyleCnt="0"/>
      <dgm:spPr/>
    </dgm:pt>
    <dgm:pt modelId="{05B148D2-64B3-41A2-90C7-71CFEAC55BA5}" type="pres">
      <dgm:prSet presAssocID="{CF0F6550-6C44-42D2-A11D-79C0B572FCB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D75F422-804E-4837-9793-FAFD68450A84}" type="pres">
      <dgm:prSet presAssocID="{3D39839E-8CD3-4552-BEEB-98A013F5A13A}" presName="spacer" presStyleCnt="0"/>
      <dgm:spPr/>
    </dgm:pt>
    <dgm:pt modelId="{74123356-B920-466D-BB97-97990428F4E8}" type="pres">
      <dgm:prSet presAssocID="{9CC374C0-A954-477B-BFA4-3AD4B948618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4AB8804-A182-4C4E-B6F1-78B51CF85161}" type="presOf" srcId="{9CC374C0-A954-477B-BFA4-3AD4B9486182}" destId="{74123356-B920-466D-BB97-97990428F4E8}" srcOrd="0" destOrd="0" presId="urn:microsoft.com/office/officeart/2005/8/layout/vList2"/>
    <dgm:cxn modelId="{C8D92E55-2067-4671-A061-7566C7766CDF}" type="presOf" srcId="{4186DFC8-BF4C-44CC-B962-85FBF3193118}" destId="{26DA357F-F922-41AB-B30F-14D40DDF8DBB}" srcOrd="0" destOrd="0" presId="urn:microsoft.com/office/officeart/2005/8/layout/vList2"/>
    <dgm:cxn modelId="{701BA77C-BA18-4821-A9E3-F196C8C15A85}" srcId="{180FB66B-DBD0-42FD-9F82-BE25E2A52077}" destId="{4186DFC8-BF4C-44CC-B962-85FBF3193118}" srcOrd="0" destOrd="0" parTransId="{D7CBE7D5-045F-4AD3-BC29-F3115F2958FB}" sibTransId="{66751939-B8A1-4AC2-8FCD-98C72C4B80CA}"/>
    <dgm:cxn modelId="{5D0C5EA1-6ECD-4E0A-8EC5-6C9BB5CEB989}" srcId="{180FB66B-DBD0-42FD-9F82-BE25E2A52077}" destId="{9CC374C0-A954-477B-BFA4-3AD4B9486182}" srcOrd="2" destOrd="0" parTransId="{5F09DF6D-F236-4255-850F-575B4EBFFA32}" sibTransId="{CEC1FDD9-576C-4659-A015-9692B543C5E5}"/>
    <dgm:cxn modelId="{C6793AA9-4E03-4CBD-BA7C-F563BFC072F0}" type="presOf" srcId="{CF0F6550-6C44-42D2-A11D-79C0B572FCB6}" destId="{05B148D2-64B3-41A2-90C7-71CFEAC55BA5}" srcOrd="0" destOrd="0" presId="urn:microsoft.com/office/officeart/2005/8/layout/vList2"/>
    <dgm:cxn modelId="{6A9C97C8-EB3B-4185-9AB2-3DE4DE502CD7}" srcId="{180FB66B-DBD0-42FD-9F82-BE25E2A52077}" destId="{CF0F6550-6C44-42D2-A11D-79C0B572FCB6}" srcOrd="1" destOrd="0" parTransId="{CE920F26-1495-4BEF-92E9-3349DED6F48B}" sibTransId="{3D39839E-8CD3-4552-BEEB-98A013F5A13A}"/>
    <dgm:cxn modelId="{198029DB-B980-4F9F-A14B-9E5E55945BA5}" type="presOf" srcId="{180FB66B-DBD0-42FD-9F82-BE25E2A52077}" destId="{1236465C-71B1-4CF2-BEB9-13359EB363E6}" srcOrd="0" destOrd="0" presId="urn:microsoft.com/office/officeart/2005/8/layout/vList2"/>
    <dgm:cxn modelId="{5E1BC59F-11FF-4F63-A360-D92D1D02B91D}" type="presParOf" srcId="{1236465C-71B1-4CF2-BEB9-13359EB363E6}" destId="{26DA357F-F922-41AB-B30F-14D40DDF8DBB}" srcOrd="0" destOrd="0" presId="urn:microsoft.com/office/officeart/2005/8/layout/vList2"/>
    <dgm:cxn modelId="{7C1F7DBD-D3EA-4DFE-AD9B-B2ADD3781BBD}" type="presParOf" srcId="{1236465C-71B1-4CF2-BEB9-13359EB363E6}" destId="{FDC42CDD-04E0-40AD-988C-51F306FA0D3C}" srcOrd="1" destOrd="0" presId="urn:microsoft.com/office/officeart/2005/8/layout/vList2"/>
    <dgm:cxn modelId="{35FD3129-5E8F-455B-81E8-3C7BB1C6A069}" type="presParOf" srcId="{1236465C-71B1-4CF2-BEB9-13359EB363E6}" destId="{05B148D2-64B3-41A2-90C7-71CFEAC55BA5}" srcOrd="2" destOrd="0" presId="urn:microsoft.com/office/officeart/2005/8/layout/vList2"/>
    <dgm:cxn modelId="{319921DB-7A5E-43C1-BA7F-7B75A9A5895A}" type="presParOf" srcId="{1236465C-71B1-4CF2-BEB9-13359EB363E6}" destId="{1D75F422-804E-4837-9793-FAFD68450A84}" srcOrd="3" destOrd="0" presId="urn:microsoft.com/office/officeart/2005/8/layout/vList2"/>
    <dgm:cxn modelId="{9159CE89-3957-4E59-9F00-C9FB01F4CE9A}" type="presParOf" srcId="{1236465C-71B1-4CF2-BEB9-13359EB363E6}" destId="{74123356-B920-466D-BB97-97990428F4E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97AEE64-FEF4-4A27-8CEA-6C50127A4447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7EBDB3-1493-49B0-B884-B460121E445A}">
      <dgm:prSet custT="1"/>
      <dgm:spPr/>
      <dgm:t>
        <a:bodyPr/>
        <a:lstStyle/>
        <a:p>
          <a:r>
            <a:rPr lang="en-US" sz="3200" b="1" dirty="0"/>
            <a:t>F</a:t>
          </a:r>
          <a:r>
            <a:rPr lang="en-US" sz="3200" b="1" i="0" dirty="0"/>
            <a:t>unds</a:t>
          </a:r>
          <a:r>
            <a:rPr lang="en-US" sz="2400" b="1" i="0" dirty="0"/>
            <a:t>  </a:t>
          </a:r>
          <a:endParaRPr lang="en-US" sz="2400" dirty="0"/>
        </a:p>
      </dgm:t>
    </dgm:pt>
    <dgm:pt modelId="{1F8EAD41-10C4-4C18-B457-A9DCFEC8FF91}" type="parTrans" cxnId="{FAC827A6-2320-4A50-8F79-06289C203A47}">
      <dgm:prSet/>
      <dgm:spPr/>
      <dgm:t>
        <a:bodyPr/>
        <a:lstStyle/>
        <a:p>
          <a:endParaRPr lang="en-US"/>
        </a:p>
      </dgm:t>
    </dgm:pt>
    <dgm:pt modelId="{7A29680C-5310-4CB1-81AE-A3161619ECF7}" type="sibTrans" cxnId="{FAC827A6-2320-4A50-8F79-06289C203A47}">
      <dgm:prSet/>
      <dgm:spPr/>
      <dgm:t>
        <a:bodyPr/>
        <a:lstStyle/>
        <a:p>
          <a:endParaRPr lang="en-US"/>
        </a:p>
      </dgm:t>
    </dgm:pt>
    <dgm:pt modelId="{1B455ACB-1B51-45FF-AEEB-FC2963B08D6F}">
      <dgm:prSet custT="1"/>
      <dgm:spPr/>
      <dgm:t>
        <a:bodyPr/>
        <a:lstStyle/>
        <a:p>
          <a:r>
            <a:rPr lang="en-US" sz="3200" b="1" dirty="0"/>
            <a:t>Material</a:t>
          </a:r>
        </a:p>
      </dgm:t>
    </dgm:pt>
    <dgm:pt modelId="{8A05A3D3-7EF1-4508-8395-646D3662361A}" type="parTrans" cxnId="{BFA4051D-040B-4588-AD91-4616A4BD9193}">
      <dgm:prSet/>
      <dgm:spPr/>
      <dgm:t>
        <a:bodyPr/>
        <a:lstStyle/>
        <a:p>
          <a:endParaRPr lang="en-US"/>
        </a:p>
      </dgm:t>
    </dgm:pt>
    <dgm:pt modelId="{46403094-2662-4957-B270-5D6F0BEC966B}" type="sibTrans" cxnId="{BFA4051D-040B-4588-AD91-4616A4BD9193}">
      <dgm:prSet/>
      <dgm:spPr/>
      <dgm:t>
        <a:bodyPr/>
        <a:lstStyle/>
        <a:p>
          <a:endParaRPr lang="en-US"/>
        </a:p>
      </dgm:t>
    </dgm:pt>
    <dgm:pt modelId="{8F32E1A7-8640-441D-8979-182361FBC0AA}" type="pres">
      <dgm:prSet presAssocID="{E97AEE64-FEF4-4A27-8CEA-6C50127A4447}" presName="Name0" presStyleCnt="0">
        <dgm:presLayoutVars>
          <dgm:dir/>
          <dgm:resizeHandles val="exact"/>
        </dgm:presLayoutVars>
      </dgm:prSet>
      <dgm:spPr/>
    </dgm:pt>
    <dgm:pt modelId="{FB82624B-504F-4B93-8CD2-CF15A0DE0FBA}" type="pres">
      <dgm:prSet presAssocID="{E97AEE64-FEF4-4A27-8CEA-6C50127A4447}" presName="arrow" presStyleLbl="bgShp" presStyleIdx="0" presStyleCnt="1"/>
      <dgm:spPr>
        <a:solidFill>
          <a:schemeClr val="accent1">
            <a:lumMod val="75000"/>
          </a:schemeClr>
        </a:solidFill>
      </dgm:spPr>
    </dgm:pt>
    <dgm:pt modelId="{65DA91F7-D5F7-4E16-85E7-94469F3F6E93}" type="pres">
      <dgm:prSet presAssocID="{E97AEE64-FEF4-4A27-8CEA-6C50127A4447}" presName="points" presStyleCnt="0"/>
      <dgm:spPr/>
    </dgm:pt>
    <dgm:pt modelId="{B9D4D33A-2F9C-44C2-B4F9-7C2F3538A8E1}" type="pres">
      <dgm:prSet presAssocID="{B47EBDB3-1493-49B0-B884-B460121E445A}" presName="compositeA" presStyleCnt="0"/>
      <dgm:spPr/>
    </dgm:pt>
    <dgm:pt modelId="{4F7EBAA5-067B-456C-8C8F-6D7E39F61007}" type="pres">
      <dgm:prSet presAssocID="{B47EBDB3-1493-49B0-B884-B460121E445A}" presName="textA" presStyleLbl="revTx" presStyleIdx="0" presStyleCnt="2">
        <dgm:presLayoutVars>
          <dgm:bulletEnabled val="1"/>
        </dgm:presLayoutVars>
      </dgm:prSet>
      <dgm:spPr/>
    </dgm:pt>
    <dgm:pt modelId="{76A05BA4-8C21-437F-AEC5-A3B76E5A8F2D}" type="pres">
      <dgm:prSet presAssocID="{B47EBDB3-1493-49B0-B884-B460121E445A}" presName="circleA" presStyleLbl="node1" presStyleIdx="0" presStyleCnt="2"/>
      <dgm:spPr/>
    </dgm:pt>
    <dgm:pt modelId="{9383F93C-D6F1-4C69-970D-E4AD58C26276}" type="pres">
      <dgm:prSet presAssocID="{B47EBDB3-1493-49B0-B884-B460121E445A}" presName="spaceA" presStyleCnt="0"/>
      <dgm:spPr/>
    </dgm:pt>
    <dgm:pt modelId="{E3E8FE71-F7FA-4B7C-A9F6-9292A501CA52}" type="pres">
      <dgm:prSet presAssocID="{7A29680C-5310-4CB1-81AE-A3161619ECF7}" presName="space" presStyleCnt="0"/>
      <dgm:spPr/>
    </dgm:pt>
    <dgm:pt modelId="{4946A931-1A97-4D49-A746-56CFF5952675}" type="pres">
      <dgm:prSet presAssocID="{1B455ACB-1B51-45FF-AEEB-FC2963B08D6F}" presName="compositeB" presStyleCnt="0"/>
      <dgm:spPr/>
    </dgm:pt>
    <dgm:pt modelId="{3E333C27-1F9A-423C-B553-926BA0AD7426}" type="pres">
      <dgm:prSet presAssocID="{1B455ACB-1B51-45FF-AEEB-FC2963B08D6F}" presName="textB" presStyleLbl="revTx" presStyleIdx="1" presStyleCnt="2">
        <dgm:presLayoutVars>
          <dgm:bulletEnabled val="1"/>
        </dgm:presLayoutVars>
      </dgm:prSet>
      <dgm:spPr/>
    </dgm:pt>
    <dgm:pt modelId="{90075EAB-756B-4584-A73F-79DC94A1DE9F}" type="pres">
      <dgm:prSet presAssocID="{1B455ACB-1B51-45FF-AEEB-FC2963B08D6F}" presName="circleB" presStyleLbl="node1" presStyleIdx="1" presStyleCnt="2"/>
      <dgm:spPr/>
    </dgm:pt>
    <dgm:pt modelId="{9FA9EB05-CD5F-48E4-85EA-E3F8852A09F0}" type="pres">
      <dgm:prSet presAssocID="{1B455ACB-1B51-45FF-AEEB-FC2963B08D6F}" presName="spaceB" presStyleCnt="0"/>
      <dgm:spPr/>
    </dgm:pt>
  </dgm:ptLst>
  <dgm:cxnLst>
    <dgm:cxn modelId="{BFA4051D-040B-4588-AD91-4616A4BD9193}" srcId="{E97AEE64-FEF4-4A27-8CEA-6C50127A4447}" destId="{1B455ACB-1B51-45FF-AEEB-FC2963B08D6F}" srcOrd="1" destOrd="0" parTransId="{8A05A3D3-7EF1-4508-8395-646D3662361A}" sibTransId="{46403094-2662-4957-B270-5D6F0BEC966B}"/>
    <dgm:cxn modelId="{0C146329-82D7-41B0-8284-745C25AE18BD}" type="presOf" srcId="{B47EBDB3-1493-49B0-B884-B460121E445A}" destId="{4F7EBAA5-067B-456C-8C8F-6D7E39F61007}" srcOrd="0" destOrd="0" presId="urn:microsoft.com/office/officeart/2005/8/layout/hProcess11"/>
    <dgm:cxn modelId="{99FC6162-F232-4CD3-8942-92F5814A944A}" type="presOf" srcId="{1B455ACB-1B51-45FF-AEEB-FC2963B08D6F}" destId="{3E333C27-1F9A-423C-B553-926BA0AD7426}" srcOrd="0" destOrd="0" presId="urn:microsoft.com/office/officeart/2005/8/layout/hProcess11"/>
    <dgm:cxn modelId="{FAC827A6-2320-4A50-8F79-06289C203A47}" srcId="{E97AEE64-FEF4-4A27-8CEA-6C50127A4447}" destId="{B47EBDB3-1493-49B0-B884-B460121E445A}" srcOrd="0" destOrd="0" parTransId="{1F8EAD41-10C4-4C18-B457-A9DCFEC8FF91}" sibTransId="{7A29680C-5310-4CB1-81AE-A3161619ECF7}"/>
    <dgm:cxn modelId="{6FA54EED-1C21-491A-A103-08602EBAADA4}" type="presOf" srcId="{E97AEE64-FEF4-4A27-8CEA-6C50127A4447}" destId="{8F32E1A7-8640-441D-8979-182361FBC0AA}" srcOrd="0" destOrd="0" presId="urn:microsoft.com/office/officeart/2005/8/layout/hProcess11"/>
    <dgm:cxn modelId="{67AF0E5A-ADD3-44B5-8855-F86CA58A7C38}" type="presParOf" srcId="{8F32E1A7-8640-441D-8979-182361FBC0AA}" destId="{FB82624B-504F-4B93-8CD2-CF15A0DE0FBA}" srcOrd="0" destOrd="0" presId="urn:microsoft.com/office/officeart/2005/8/layout/hProcess11"/>
    <dgm:cxn modelId="{9C7B22DE-371A-40C6-9E57-DF7FD6DCF8EB}" type="presParOf" srcId="{8F32E1A7-8640-441D-8979-182361FBC0AA}" destId="{65DA91F7-D5F7-4E16-85E7-94469F3F6E93}" srcOrd="1" destOrd="0" presId="urn:microsoft.com/office/officeart/2005/8/layout/hProcess11"/>
    <dgm:cxn modelId="{39968C2D-217E-4A4D-B7B7-1B9F52A9969A}" type="presParOf" srcId="{65DA91F7-D5F7-4E16-85E7-94469F3F6E93}" destId="{B9D4D33A-2F9C-44C2-B4F9-7C2F3538A8E1}" srcOrd="0" destOrd="0" presId="urn:microsoft.com/office/officeart/2005/8/layout/hProcess11"/>
    <dgm:cxn modelId="{2F6D5151-C4BE-43C3-9DF5-328FDB796148}" type="presParOf" srcId="{B9D4D33A-2F9C-44C2-B4F9-7C2F3538A8E1}" destId="{4F7EBAA5-067B-456C-8C8F-6D7E39F61007}" srcOrd="0" destOrd="0" presId="urn:microsoft.com/office/officeart/2005/8/layout/hProcess11"/>
    <dgm:cxn modelId="{16708B00-DBE6-4B82-866B-FD2ED7D29D7B}" type="presParOf" srcId="{B9D4D33A-2F9C-44C2-B4F9-7C2F3538A8E1}" destId="{76A05BA4-8C21-437F-AEC5-A3B76E5A8F2D}" srcOrd="1" destOrd="0" presId="urn:microsoft.com/office/officeart/2005/8/layout/hProcess11"/>
    <dgm:cxn modelId="{835E2736-303D-478F-9091-E30699BE5C0A}" type="presParOf" srcId="{B9D4D33A-2F9C-44C2-B4F9-7C2F3538A8E1}" destId="{9383F93C-D6F1-4C69-970D-E4AD58C26276}" srcOrd="2" destOrd="0" presId="urn:microsoft.com/office/officeart/2005/8/layout/hProcess11"/>
    <dgm:cxn modelId="{D60C3AEE-A279-4E6D-8425-1F9AC6604E08}" type="presParOf" srcId="{65DA91F7-D5F7-4E16-85E7-94469F3F6E93}" destId="{E3E8FE71-F7FA-4B7C-A9F6-9292A501CA52}" srcOrd="1" destOrd="0" presId="urn:microsoft.com/office/officeart/2005/8/layout/hProcess11"/>
    <dgm:cxn modelId="{698334FC-8FE4-4E91-BC59-FE64360D1BA0}" type="presParOf" srcId="{65DA91F7-D5F7-4E16-85E7-94469F3F6E93}" destId="{4946A931-1A97-4D49-A746-56CFF5952675}" srcOrd="2" destOrd="0" presId="urn:microsoft.com/office/officeart/2005/8/layout/hProcess11"/>
    <dgm:cxn modelId="{D08C01B5-8FF0-430E-BC6A-548510C0D193}" type="presParOf" srcId="{4946A931-1A97-4D49-A746-56CFF5952675}" destId="{3E333C27-1F9A-423C-B553-926BA0AD7426}" srcOrd="0" destOrd="0" presId="urn:microsoft.com/office/officeart/2005/8/layout/hProcess11"/>
    <dgm:cxn modelId="{4F61AE9E-5EC1-40FA-A1C2-1D8B7050862E}" type="presParOf" srcId="{4946A931-1A97-4D49-A746-56CFF5952675}" destId="{90075EAB-756B-4584-A73F-79DC94A1DE9F}" srcOrd="1" destOrd="0" presId="urn:microsoft.com/office/officeart/2005/8/layout/hProcess11"/>
    <dgm:cxn modelId="{F6ECDCF6-CD0B-4096-84F5-6465C569642A}" type="presParOf" srcId="{4946A931-1A97-4D49-A746-56CFF5952675}" destId="{9FA9EB05-CD5F-48E4-85EA-E3F8852A09F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231D78-AE9E-4DC2-8763-90CB1B5C2CB5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71B6980-92EB-4A7D-B7AA-4F2D27EF9F94}">
      <dgm:prSet phldrT="[Text]" custT="1"/>
      <dgm:spPr/>
      <dgm:t>
        <a:bodyPr/>
        <a:lstStyle/>
        <a:p>
          <a:r>
            <a:rPr lang="en-US" sz="2800" dirty="0"/>
            <a:t>The force exerted on a surface or body</a:t>
          </a:r>
        </a:p>
      </dgm:t>
    </dgm:pt>
    <dgm:pt modelId="{6CB6839D-7C62-4772-98D3-8950F6729AA2}" type="parTrans" cxnId="{9F844163-548F-4A75-A4EC-26D5787AA9E5}">
      <dgm:prSet/>
      <dgm:spPr/>
      <dgm:t>
        <a:bodyPr/>
        <a:lstStyle/>
        <a:p>
          <a:endParaRPr lang="en-US"/>
        </a:p>
      </dgm:t>
    </dgm:pt>
    <dgm:pt modelId="{05130613-CDB1-4DF2-BAC8-DC268527F8B6}" type="sibTrans" cxnId="{9F844163-548F-4A75-A4EC-26D5787AA9E5}">
      <dgm:prSet/>
      <dgm:spPr/>
      <dgm:t>
        <a:bodyPr/>
        <a:lstStyle/>
        <a:p>
          <a:endParaRPr lang="en-US"/>
        </a:p>
      </dgm:t>
    </dgm:pt>
    <dgm:pt modelId="{98DB2386-4F54-422C-96C0-8E8776757DC3}">
      <dgm:prSet phldrT="[Text]" custT="1"/>
      <dgm:spPr/>
      <dgm:t>
        <a:bodyPr/>
        <a:lstStyle/>
        <a:p>
          <a:r>
            <a:rPr lang="en-US" sz="2800" b="0" i="0" dirty="0"/>
            <a:t>An external factor which can change the state of rest or state of uniform motion of an object</a:t>
          </a:r>
          <a:endParaRPr lang="en-US" sz="2800" dirty="0"/>
        </a:p>
      </dgm:t>
    </dgm:pt>
    <dgm:pt modelId="{9D7C4D02-993A-4215-A74F-126339ED2E38}" type="parTrans" cxnId="{18D0BC4F-32A4-4C4C-9443-7FD62BB1068E}">
      <dgm:prSet/>
      <dgm:spPr/>
      <dgm:t>
        <a:bodyPr/>
        <a:lstStyle/>
        <a:p>
          <a:endParaRPr lang="en-US"/>
        </a:p>
      </dgm:t>
    </dgm:pt>
    <dgm:pt modelId="{7E275EDC-F613-45AD-A7F8-BCDBAD5A97A4}" type="sibTrans" cxnId="{18D0BC4F-32A4-4C4C-9443-7FD62BB1068E}">
      <dgm:prSet/>
      <dgm:spPr/>
      <dgm:t>
        <a:bodyPr/>
        <a:lstStyle/>
        <a:p>
          <a:endParaRPr lang="en-US"/>
        </a:p>
      </dgm:t>
    </dgm:pt>
    <dgm:pt modelId="{121919E5-650E-452B-BAB3-F8E73BFBF39E}">
      <dgm:prSet phldrT="[Text]" custT="1"/>
      <dgm:spPr/>
      <dgm:t>
        <a:bodyPr/>
        <a:lstStyle/>
        <a:p>
          <a:r>
            <a:rPr lang="en-US" sz="2800" b="0" i="0" dirty="0"/>
            <a:t>The turning ability of force, that can rotate an object</a:t>
          </a:r>
          <a:endParaRPr lang="en-US" sz="2800" dirty="0"/>
        </a:p>
      </dgm:t>
    </dgm:pt>
    <dgm:pt modelId="{EC4EDCF0-878A-4281-BEB4-6EE3C7BC1F72}" type="parTrans" cxnId="{9EFEC07A-B605-4B03-B956-238D46B7A793}">
      <dgm:prSet/>
      <dgm:spPr/>
      <dgm:t>
        <a:bodyPr/>
        <a:lstStyle/>
        <a:p>
          <a:endParaRPr lang="en-US"/>
        </a:p>
      </dgm:t>
    </dgm:pt>
    <dgm:pt modelId="{3E9BABAC-2D60-4E4D-B607-522D463180C1}" type="sibTrans" cxnId="{9EFEC07A-B605-4B03-B956-238D46B7A793}">
      <dgm:prSet/>
      <dgm:spPr/>
      <dgm:t>
        <a:bodyPr/>
        <a:lstStyle/>
        <a:p>
          <a:endParaRPr lang="en-US"/>
        </a:p>
      </dgm:t>
    </dgm:pt>
    <dgm:pt modelId="{4F248A38-6062-43EB-A495-1CF6AB19C4BE}">
      <dgm:prSet phldrT="[Text]" custT="1"/>
      <dgm:spPr/>
      <dgm:t>
        <a:bodyPr/>
        <a:lstStyle/>
        <a:p>
          <a:r>
            <a:rPr lang="en-US" sz="2800" b="0" i="0" dirty="0"/>
            <a:t>The twisting of an object due to an applied torque</a:t>
          </a:r>
          <a:endParaRPr lang="en-US" sz="2800" dirty="0"/>
        </a:p>
      </dgm:t>
    </dgm:pt>
    <dgm:pt modelId="{74E5E570-6C2A-4BF9-AFEA-7CBE1702AE48}" type="parTrans" cxnId="{7942F598-1EDA-491F-B44F-F79CB8F1C5BB}">
      <dgm:prSet/>
      <dgm:spPr/>
      <dgm:t>
        <a:bodyPr/>
        <a:lstStyle/>
        <a:p>
          <a:endParaRPr lang="en-US"/>
        </a:p>
      </dgm:t>
    </dgm:pt>
    <dgm:pt modelId="{667F6AFB-E6C2-4330-8E0E-D907E0C6FADB}" type="sibTrans" cxnId="{7942F598-1EDA-491F-B44F-F79CB8F1C5BB}">
      <dgm:prSet/>
      <dgm:spPr/>
      <dgm:t>
        <a:bodyPr/>
        <a:lstStyle/>
        <a:p>
          <a:endParaRPr lang="en-US"/>
        </a:p>
      </dgm:t>
    </dgm:pt>
    <dgm:pt modelId="{EFF38306-4469-496B-9CC5-DAB493639EF4}" type="pres">
      <dgm:prSet presAssocID="{03231D78-AE9E-4DC2-8763-90CB1B5C2CB5}" presName="diagram" presStyleCnt="0">
        <dgm:presLayoutVars>
          <dgm:dir/>
          <dgm:resizeHandles val="exact"/>
        </dgm:presLayoutVars>
      </dgm:prSet>
      <dgm:spPr/>
    </dgm:pt>
    <dgm:pt modelId="{6C303F13-EB3C-49F1-B5ED-378301B0C091}" type="pres">
      <dgm:prSet presAssocID="{C71B6980-92EB-4A7D-B7AA-4F2D27EF9F94}" presName="node" presStyleLbl="node1" presStyleIdx="0" presStyleCnt="4" custScaleX="324082">
        <dgm:presLayoutVars>
          <dgm:bulletEnabled val="1"/>
        </dgm:presLayoutVars>
      </dgm:prSet>
      <dgm:spPr/>
    </dgm:pt>
    <dgm:pt modelId="{5D9E5D7F-6AC0-4F1A-A5CB-1C04F81C4057}" type="pres">
      <dgm:prSet presAssocID="{05130613-CDB1-4DF2-BAC8-DC268527F8B6}" presName="sibTrans" presStyleCnt="0"/>
      <dgm:spPr/>
    </dgm:pt>
    <dgm:pt modelId="{D57488F9-2B67-4655-8B3B-DFE46B381EEA}" type="pres">
      <dgm:prSet presAssocID="{98DB2386-4F54-422C-96C0-8E8776757DC3}" presName="node" presStyleLbl="node1" presStyleIdx="1" presStyleCnt="4" custScaleX="324082">
        <dgm:presLayoutVars>
          <dgm:bulletEnabled val="1"/>
        </dgm:presLayoutVars>
      </dgm:prSet>
      <dgm:spPr/>
    </dgm:pt>
    <dgm:pt modelId="{1D60F9B4-BEA6-4F8F-BA05-80ABB058A605}" type="pres">
      <dgm:prSet presAssocID="{7E275EDC-F613-45AD-A7F8-BCDBAD5A97A4}" presName="sibTrans" presStyleCnt="0"/>
      <dgm:spPr/>
    </dgm:pt>
    <dgm:pt modelId="{DA5B66F5-36B7-4FDE-B249-12EF181F69C6}" type="pres">
      <dgm:prSet presAssocID="{121919E5-650E-452B-BAB3-F8E73BFBF39E}" presName="node" presStyleLbl="node1" presStyleIdx="2" presStyleCnt="4" custScaleX="324082">
        <dgm:presLayoutVars>
          <dgm:bulletEnabled val="1"/>
        </dgm:presLayoutVars>
      </dgm:prSet>
      <dgm:spPr/>
    </dgm:pt>
    <dgm:pt modelId="{7E3CE04F-4A92-4406-98A5-21127F3BC2B2}" type="pres">
      <dgm:prSet presAssocID="{3E9BABAC-2D60-4E4D-B607-522D463180C1}" presName="sibTrans" presStyleCnt="0"/>
      <dgm:spPr/>
    </dgm:pt>
    <dgm:pt modelId="{C3E9CEA2-D215-4942-9FFE-A380B8B07031}" type="pres">
      <dgm:prSet presAssocID="{4F248A38-6062-43EB-A495-1CF6AB19C4BE}" presName="node" presStyleLbl="node1" presStyleIdx="3" presStyleCnt="4" custScaleX="324082">
        <dgm:presLayoutVars>
          <dgm:bulletEnabled val="1"/>
        </dgm:presLayoutVars>
      </dgm:prSet>
      <dgm:spPr/>
    </dgm:pt>
  </dgm:ptLst>
  <dgm:cxnLst>
    <dgm:cxn modelId="{FFC24C28-52B0-4710-9501-1C59C4E2FD6C}" type="presOf" srcId="{03231D78-AE9E-4DC2-8763-90CB1B5C2CB5}" destId="{EFF38306-4469-496B-9CC5-DAB493639EF4}" srcOrd="0" destOrd="0" presId="urn:microsoft.com/office/officeart/2005/8/layout/default"/>
    <dgm:cxn modelId="{9F844163-548F-4A75-A4EC-26D5787AA9E5}" srcId="{03231D78-AE9E-4DC2-8763-90CB1B5C2CB5}" destId="{C71B6980-92EB-4A7D-B7AA-4F2D27EF9F94}" srcOrd="0" destOrd="0" parTransId="{6CB6839D-7C62-4772-98D3-8950F6729AA2}" sibTransId="{05130613-CDB1-4DF2-BAC8-DC268527F8B6}"/>
    <dgm:cxn modelId="{18D0BC4F-32A4-4C4C-9443-7FD62BB1068E}" srcId="{03231D78-AE9E-4DC2-8763-90CB1B5C2CB5}" destId="{98DB2386-4F54-422C-96C0-8E8776757DC3}" srcOrd="1" destOrd="0" parTransId="{9D7C4D02-993A-4215-A74F-126339ED2E38}" sibTransId="{7E275EDC-F613-45AD-A7F8-BCDBAD5A97A4}"/>
    <dgm:cxn modelId="{9EFEC07A-B605-4B03-B956-238D46B7A793}" srcId="{03231D78-AE9E-4DC2-8763-90CB1B5C2CB5}" destId="{121919E5-650E-452B-BAB3-F8E73BFBF39E}" srcOrd="2" destOrd="0" parTransId="{EC4EDCF0-878A-4281-BEB4-6EE3C7BC1F72}" sibTransId="{3E9BABAC-2D60-4E4D-B607-522D463180C1}"/>
    <dgm:cxn modelId="{2B2BF883-1C6F-4E90-BC5C-635F6396F189}" type="presOf" srcId="{4F248A38-6062-43EB-A495-1CF6AB19C4BE}" destId="{C3E9CEA2-D215-4942-9FFE-A380B8B07031}" srcOrd="0" destOrd="0" presId="urn:microsoft.com/office/officeart/2005/8/layout/default"/>
    <dgm:cxn modelId="{7942F598-1EDA-491F-B44F-F79CB8F1C5BB}" srcId="{03231D78-AE9E-4DC2-8763-90CB1B5C2CB5}" destId="{4F248A38-6062-43EB-A495-1CF6AB19C4BE}" srcOrd="3" destOrd="0" parTransId="{74E5E570-6C2A-4BF9-AFEA-7CBE1702AE48}" sibTransId="{667F6AFB-E6C2-4330-8E0E-D907E0C6FADB}"/>
    <dgm:cxn modelId="{74D2C39E-6E0D-4A60-9304-1E4927C066CB}" type="presOf" srcId="{C71B6980-92EB-4A7D-B7AA-4F2D27EF9F94}" destId="{6C303F13-EB3C-49F1-B5ED-378301B0C091}" srcOrd="0" destOrd="0" presId="urn:microsoft.com/office/officeart/2005/8/layout/default"/>
    <dgm:cxn modelId="{CBC269AF-9DB1-4BC3-AC23-E9F542283083}" type="presOf" srcId="{121919E5-650E-452B-BAB3-F8E73BFBF39E}" destId="{DA5B66F5-36B7-4FDE-B249-12EF181F69C6}" srcOrd="0" destOrd="0" presId="urn:microsoft.com/office/officeart/2005/8/layout/default"/>
    <dgm:cxn modelId="{521CE1D7-0119-4E87-9A81-7402F527A276}" type="presOf" srcId="{98DB2386-4F54-422C-96C0-8E8776757DC3}" destId="{D57488F9-2B67-4655-8B3B-DFE46B381EEA}" srcOrd="0" destOrd="0" presId="urn:microsoft.com/office/officeart/2005/8/layout/default"/>
    <dgm:cxn modelId="{712E67C3-2DE9-4A62-8830-341B5E79BDEB}" type="presParOf" srcId="{EFF38306-4469-496B-9CC5-DAB493639EF4}" destId="{6C303F13-EB3C-49F1-B5ED-378301B0C091}" srcOrd="0" destOrd="0" presId="urn:microsoft.com/office/officeart/2005/8/layout/default"/>
    <dgm:cxn modelId="{9A94DEC1-FF64-4AE3-A6B9-178608AFE402}" type="presParOf" srcId="{EFF38306-4469-496B-9CC5-DAB493639EF4}" destId="{5D9E5D7F-6AC0-4F1A-A5CB-1C04F81C4057}" srcOrd="1" destOrd="0" presId="urn:microsoft.com/office/officeart/2005/8/layout/default"/>
    <dgm:cxn modelId="{BBAEF42A-2298-4F79-85CA-54C242425E2B}" type="presParOf" srcId="{EFF38306-4469-496B-9CC5-DAB493639EF4}" destId="{D57488F9-2B67-4655-8B3B-DFE46B381EEA}" srcOrd="2" destOrd="0" presId="urn:microsoft.com/office/officeart/2005/8/layout/default"/>
    <dgm:cxn modelId="{2EB6A0E7-E57A-4926-AA5A-28237E2C4FF6}" type="presParOf" srcId="{EFF38306-4469-496B-9CC5-DAB493639EF4}" destId="{1D60F9B4-BEA6-4F8F-BA05-80ABB058A605}" srcOrd="3" destOrd="0" presId="urn:microsoft.com/office/officeart/2005/8/layout/default"/>
    <dgm:cxn modelId="{E736CCBA-09AA-4F6F-913D-A0051CE79429}" type="presParOf" srcId="{EFF38306-4469-496B-9CC5-DAB493639EF4}" destId="{DA5B66F5-36B7-4FDE-B249-12EF181F69C6}" srcOrd="4" destOrd="0" presId="urn:microsoft.com/office/officeart/2005/8/layout/default"/>
    <dgm:cxn modelId="{46ADB69C-70F9-43A9-9011-3BD610291E1D}" type="presParOf" srcId="{EFF38306-4469-496B-9CC5-DAB493639EF4}" destId="{7E3CE04F-4A92-4406-98A5-21127F3BC2B2}" srcOrd="5" destOrd="0" presId="urn:microsoft.com/office/officeart/2005/8/layout/default"/>
    <dgm:cxn modelId="{720E8A5B-A55B-445C-8A46-6A78DFFA80D6}" type="presParOf" srcId="{EFF38306-4469-496B-9CC5-DAB493639EF4}" destId="{C3E9CEA2-D215-4942-9FFE-A380B8B0703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F3D3DB7-6C05-407A-AFE7-63A533751CE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8D51B40-B728-41D0-BF0C-9418F7A4F9BF}">
      <dgm:prSet/>
      <dgm:spPr/>
      <dgm:t>
        <a:bodyPr/>
        <a:lstStyle/>
        <a:p>
          <a:r>
            <a:rPr lang="en-US" dirty="0"/>
            <a:t>A structure; </a:t>
          </a:r>
        </a:p>
      </dgm:t>
    </dgm:pt>
    <dgm:pt modelId="{18C0BADA-ACF3-4132-BAA8-C00880CAC487}" type="parTrans" cxnId="{641D4FDA-A8A8-451B-813F-F123350DC833}">
      <dgm:prSet/>
      <dgm:spPr/>
      <dgm:t>
        <a:bodyPr/>
        <a:lstStyle/>
        <a:p>
          <a:endParaRPr lang="en-US"/>
        </a:p>
      </dgm:t>
    </dgm:pt>
    <dgm:pt modelId="{E49A0DFF-23AD-4BC6-B13B-0DD478CFAB65}" type="sibTrans" cxnId="{641D4FDA-A8A8-451B-813F-F123350DC833}">
      <dgm:prSet/>
      <dgm:spPr/>
      <dgm:t>
        <a:bodyPr/>
        <a:lstStyle/>
        <a:p>
          <a:endParaRPr lang="en-US"/>
        </a:p>
      </dgm:t>
    </dgm:pt>
    <dgm:pt modelId="{C3C3E976-9AEE-4CC2-A332-CECBAFCA9319}">
      <dgm:prSet/>
      <dgm:spPr/>
      <dgm:t>
        <a:bodyPr/>
        <a:lstStyle/>
        <a:p>
          <a:r>
            <a:rPr lang="en-US"/>
            <a:t>A tall man-made building;</a:t>
          </a:r>
        </a:p>
      </dgm:t>
    </dgm:pt>
    <dgm:pt modelId="{0EBEF2D2-B816-4769-9860-610224878BA3}" type="parTrans" cxnId="{24915C75-FBE5-49E5-9E60-0E234DFBECC6}">
      <dgm:prSet/>
      <dgm:spPr/>
      <dgm:t>
        <a:bodyPr/>
        <a:lstStyle/>
        <a:p>
          <a:endParaRPr lang="en-US"/>
        </a:p>
      </dgm:t>
    </dgm:pt>
    <dgm:pt modelId="{F4586FE9-4A45-4DEA-8924-EF47F56B74BF}" type="sibTrans" cxnId="{24915C75-FBE5-49E5-9E60-0E234DFBECC6}">
      <dgm:prSet/>
      <dgm:spPr/>
      <dgm:t>
        <a:bodyPr/>
        <a:lstStyle/>
        <a:p>
          <a:endParaRPr lang="en-US"/>
        </a:p>
      </dgm:t>
    </dgm:pt>
    <dgm:pt modelId="{F765AE40-9027-449F-B514-3DF92DF98E5F}">
      <dgm:prSet/>
      <dgm:spPr/>
      <dgm:t>
        <a:bodyPr/>
        <a:lstStyle/>
        <a:p>
          <a:r>
            <a:rPr lang="en-US"/>
            <a:t>Always (and usually much) taller than they are wide; </a:t>
          </a:r>
        </a:p>
      </dgm:t>
    </dgm:pt>
    <dgm:pt modelId="{2BE71849-C7E0-4920-AA2F-7342578AC9DA}" type="parTrans" cxnId="{46A9DCE5-14C3-4415-89CD-DBC51181CC12}">
      <dgm:prSet/>
      <dgm:spPr/>
      <dgm:t>
        <a:bodyPr/>
        <a:lstStyle/>
        <a:p>
          <a:endParaRPr lang="en-US"/>
        </a:p>
      </dgm:t>
    </dgm:pt>
    <dgm:pt modelId="{F5834130-9E86-4D06-969F-8EAD36492B3C}" type="sibTrans" cxnId="{46A9DCE5-14C3-4415-89CD-DBC51181CC12}">
      <dgm:prSet/>
      <dgm:spPr/>
      <dgm:t>
        <a:bodyPr/>
        <a:lstStyle/>
        <a:p>
          <a:endParaRPr lang="en-US"/>
        </a:p>
      </dgm:t>
    </dgm:pt>
    <dgm:pt modelId="{2CDD2D46-1EC5-4320-8480-6A199390F164}">
      <dgm:prSet/>
      <dgm:spPr/>
      <dgm:t>
        <a:bodyPr/>
        <a:lstStyle/>
        <a:p>
          <a:r>
            <a:rPr lang="en-US"/>
            <a:t>Built to take advantage of their height; </a:t>
          </a:r>
        </a:p>
      </dgm:t>
    </dgm:pt>
    <dgm:pt modelId="{190E8B41-B6E1-4ED5-AD5F-D86F47B207CE}" type="parTrans" cxnId="{BA675116-D9BF-426B-B975-DDB0CB234BFA}">
      <dgm:prSet/>
      <dgm:spPr/>
      <dgm:t>
        <a:bodyPr/>
        <a:lstStyle/>
        <a:p>
          <a:endParaRPr lang="en-US"/>
        </a:p>
      </dgm:t>
    </dgm:pt>
    <dgm:pt modelId="{FD2D31F9-8265-41D7-91D9-CD53816919EE}" type="sibTrans" cxnId="{BA675116-D9BF-426B-B975-DDB0CB234BFA}">
      <dgm:prSet/>
      <dgm:spPr/>
      <dgm:t>
        <a:bodyPr/>
        <a:lstStyle/>
        <a:p>
          <a:endParaRPr lang="en-US"/>
        </a:p>
      </dgm:t>
    </dgm:pt>
    <dgm:pt modelId="{F07C8823-5985-46CA-9EBE-BC3D5C890DB7}">
      <dgm:prSet/>
      <dgm:spPr/>
      <dgm:t>
        <a:bodyPr/>
        <a:lstStyle/>
        <a:p>
          <a:r>
            <a:rPr lang="en-US"/>
            <a:t>Either free standing or part of a larger structure. </a:t>
          </a:r>
        </a:p>
      </dgm:t>
    </dgm:pt>
    <dgm:pt modelId="{35B195D0-9F32-4E47-BEC9-DC6E92414E58}" type="parTrans" cxnId="{3179A85D-FD9D-455F-86B0-E8BAFA46DF40}">
      <dgm:prSet/>
      <dgm:spPr/>
      <dgm:t>
        <a:bodyPr/>
        <a:lstStyle/>
        <a:p>
          <a:endParaRPr lang="en-US"/>
        </a:p>
      </dgm:t>
    </dgm:pt>
    <dgm:pt modelId="{A1CBD8EA-A4B1-45F7-A63C-5BBFCB3865C5}" type="sibTrans" cxnId="{3179A85D-FD9D-455F-86B0-E8BAFA46DF40}">
      <dgm:prSet/>
      <dgm:spPr/>
      <dgm:t>
        <a:bodyPr/>
        <a:lstStyle/>
        <a:p>
          <a:endParaRPr lang="en-US"/>
        </a:p>
      </dgm:t>
    </dgm:pt>
    <dgm:pt modelId="{67A26692-4388-4E55-9196-735F01459964}" type="pres">
      <dgm:prSet presAssocID="{EF3D3DB7-6C05-407A-AFE7-63A533751CEA}" presName="linear" presStyleCnt="0">
        <dgm:presLayoutVars>
          <dgm:animLvl val="lvl"/>
          <dgm:resizeHandles val="exact"/>
        </dgm:presLayoutVars>
      </dgm:prSet>
      <dgm:spPr/>
    </dgm:pt>
    <dgm:pt modelId="{96A9A3DC-6A80-416D-BDC8-359175E41849}" type="pres">
      <dgm:prSet presAssocID="{18D51B40-B728-41D0-BF0C-9418F7A4F9BF}" presName="parentText" presStyleLbl="node1" presStyleIdx="0" presStyleCnt="5" custScaleY="82240">
        <dgm:presLayoutVars>
          <dgm:chMax val="0"/>
          <dgm:bulletEnabled val="1"/>
        </dgm:presLayoutVars>
      </dgm:prSet>
      <dgm:spPr/>
    </dgm:pt>
    <dgm:pt modelId="{7AB2BE57-B5B3-4623-BEB8-6E369D3058B9}" type="pres">
      <dgm:prSet presAssocID="{E49A0DFF-23AD-4BC6-B13B-0DD478CFAB65}" presName="spacer" presStyleCnt="0"/>
      <dgm:spPr/>
    </dgm:pt>
    <dgm:pt modelId="{747A5118-6AF9-4B3A-8FA1-8C514527CD21}" type="pres">
      <dgm:prSet presAssocID="{C3C3E976-9AEE-4CC2-A332-CECBAFCA931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3AB24CB-C560-443C-A7DF-3548AC5B3A28}" type="pres">
      <dgm:prSet presAssocID="{F4586FE9-4A45-4DEA-8924-EF47F56B74BF}" presName="spacer" presStyleCnt="0"/>
      <dgm:spPr/>
    </dgm:pt>
    <dgm:pt modelId="{B493267B-97CF-44CF-81AF-A3C3B5EBF7AC}" type="pres">
      <dgm:prSet presAssocID="{F765AE40-9027-449F-B514-3DF92DF98E5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8F366DD-23F1-4A04-B1EF-ED9A133E4EDF}" type="pres">
      <dgm:prSet presAssocID="{F5834130-9E86-4D06-969F-8EAD36492B3C}" presName="spacer" presStyleCnt="0"/>
      <dgm:spPr/>
    </dgm:pt>
    <dgm:pt modelId="{1C4A1D7C-3D6D-4A92-ADD1-D2D9C2E83EC4}" type="pres">
      <dgm:prSet presAssocID="{2CDD2D46-1EC5-4320-8480-6A199390F16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DF3A89B-DD08-49BE-BC1A-29FCD63B79B6}" type="pres">
      <dgm:prSet presAssocID="{FD2D31F9-8265-41D7-91D9-CD53816919EE}" presName="spacer" presStyleCnt="0"/>
      <dgm:spPr/>
    </dgm:pt>
    <dgm:pt modelId="{A1E769F6-1EB0-48CB-84EC-BCE59C833AC7}" type="pres">
      <dgm:prSet presAssocID="{F07C8823-5985-46CA-9EBE-BC3D5C890DB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A675116-D9BF-426B-B975-DDB0CB234BFA}" srcId="{EF3D3DB7-6C05-407A-AFE7-63A533751CEA}" destId="{2CDD2D46-1EC5-4320-8480-6A199390F164}" srcOrd="3" destOrd="0" parTransId="{190E8B41-B6E1-4ED5-AD5F-D86F47B207CE}" sibTransId="{FD2D31F9-8265-41D7-91D9-CD53816919EE}"/>
    <dgm:cxn modelId="{3179A85D-FD9D-455F-86B0-E8BAFA46DF40}" srcId="{EF3D3DB7-6C05-407A-AFE7-63A533751CEA}" destId="{F07C8823-5985-46CA-9EBE-BC3D5C890DB7}" srcOrd="4" destOrd="0" parTransId="{35B195D0-9F32-4E47-BEC9-DC6E92414E58}" sibTransId="{A1CBD8EA-A4B1-45F7-A63C-5BBFCB3865C5}"/>
    <dgm:cxn modelId="{D6433B67-D6CA-4B67-BDC8-1F927A2DB11C}" type="presOf" srcId="{2CDD2D46-1EC5-4320-8480-6A199390F164}" destId="{1C4A1D7C-3D6D-4A92-ADD1-D2D9C2E83EC4}" srcOrd="0" destOrd="0" presId="urn:microsoft.com/office/officeart/2005/8/layout/vList2"/>
    <dgm:cxn modelId="{24915C75-FBE5-49E5-9E60-0E234DFBECC6}" srcId="{EF3D3DB7-6C05-407A-AFE7-63A533751CEA}" destId="{C3C3E976-9AEE-4CC2-A332-CECBAFCA9319}" srcOrd="1" destOrd="0" parTransId="{0EBEF2D2-B816-4769-9860-610224878BA3}" sibTransId="{F4586FE9-4A45-4DEA-8924-EF47F56B74BF}"/>
    <dgm:cxn modelId="{4130DC83-E4D7-4313-91AB-A5BF9E2ABCB3}" type="presOf" srcId="{F765AE40-9027-449F-B514-3DF92DF98E5F}" destId="{B493267B-97CF-44CF-81AF-A3C3B5EBF7AC}" srcOrd="0" destOrd="0" presId="urn:microsoft.com/office/officeart/2005/8/layout/vList2"/>
    <dgm:cxn modelId="{BC9CEEBF-C351-45F3-A9D5-CF04B1E9EAAC}" type="presOf" srcId="{C3C3E976-9AEE-4CC2-A332-CECBAFCA9319}" destId="{747A5118-6AF9-4B3A-8FA1-8C514527CD21}" srcOrd="0" destOrd="0" presId="urn:microsoft.com/office/officeart/2005/8/layout/vList2"/>
    <dgm:cxn modelId="{463544C0-DE8A-4284-A877-8843D0AC4B28}" type="presOf" srcId="{EF3D3DB7-6C05-407A-AFE7-63A533751CEA}" destId="{67A26692-4388-4E55-9196-735F01459964}" srcOrd="0" destOrd="0" presId="urn:microsoft.com/office/officeart/2005/8/layout/vList2"/>
    <dgm:cxn modelId="{641D4FDA-A8A8-451B-813F-F123350DC833}" srcId="{EF3D3DB7-6C05-407A-AFE7-63A533751CEA}" destId="{18D51B40-B728-41D0-BF0C-9418F7A4F9BF}" srcOrd="0" destOrd="0" parTransId="{18C0BADA-ACF3-4132-BAA8-C00880CAC487}" sibTransId="{E49A0DFF-23AD-4BC6-B13B-0DD478CFAB65}"/>
    <dgm:cxn modelId="{62F299DC-47A3-4BAC-B393-05E65BE7F596}" type="presOf" srcId="{18D51B40-B728-41D0-BF0C-9418F7A4F9BF}" destId="{96A9A3DC-6A80-416D-BDC8-359175E41849}" srcOrd="0" destOrd="0" presId="urn:microsoft.com/office/officeart/2005/8/layout/vList2"/>
    <dgm:cxn modelId="{46A9DCE5-14C3-4415-89CD-DBC51181CC12}" srcId="{EF3D3DB7-6C05-407A-AFE7-63A533751CEA}" destId="{F765AE40-9027-449F-B514-3DF92DF98E5F}" srcOrd="2" destOrd="0" parTransId="{2BE71849-C7E0-4920-AA2F-7342578AC9DA}" sibTransId="{F5834130-9E86-4D06-969F-8EAD36492B3C}"/>
    <dgm:cxn modelId="{B1DBA6F7-BD13-499F-9EB6-54C9EF1C3435}" type="presOf" srcId="{F07C8823-5985-46CA-9EBE-BC3D5C890DB7}" destId="{A1E769F6-1EB0-48CB-84EC-BCE59C833AC7}" srcOrd="0" destOrd="0" presId="urn:microsoft.com/office/officeart/2005/8/layout/vList2"/>
    <dgm:cxn modelId="{C9D979B4-C440-425E-A41F-26135FC07F1D}" type="presParOf" srcId="{67A26692-4388-4E55-9196-735F01459964}" destId="{96A9A3DC-6A80-416D-BDC8-359175E41849}" srcOrd="0" destOrd="0" presId="urn:microsoft.com/office/officeart/2005/8/layout/vList2"/>
    <dgm:cxn modelId="{64681151-3F30-4409-A462-576488DA2CF1}" type="presParOf" srcId="{67A26692-4388-4E55-9196-735F01459964}" destId="{7AB2BE57-B5B3-4623-BEB8-6E369D3058B9}" srcOrd="1" destOrd="0" presId="urn:microsoft.com/office/officeart/2005/8/layout/vList2"/>
    <dgm:cxn modelId="{3C01CE2C-9128-41F1-A0E4-68E14B651F66}" type="presParOf" srcId="{67A26692-4388-4E55-9196-735F01459964}" destId="{747A5118-6AF9-4B3A-8FA1-8C514527CD21}" srcOrd="2" destOrd="0" presId="urn:microsoft.com/office/officeart/2005/8/layout/vList2"/>
    <dgm:cxn modelId="{6AE37632-2520-494C-B160-F2D23257B512}" type="presParOf" srcId="{67A26692-4388-4E55-9196-735F01459964}" destId="{F3AB24CB-C560-443C-A7DF-3548AC5B3A28}" srcOrd="3" destOrd="0" presId="urn:microsoft.com/office/officeart/2005/8/layout/vList2"/>
    <dgm:cxn modelId="{8AA744CA-845B-4F74-BA44-734B20C689AD}" type="presParOf" srcId="{67A26692-4388-4E55-9196-735F01459964}" destId="{B493267B-97CF-44CF-81AF-A3C3B5EBF7AC}" srcOrd="4" destOrd="0" presId="urn:microsoft.com/office/officeart/2005/8/layout/vList2"/>
    <dgm:cxn modelId="{33B1C3A0-6211-4AF0-B4D8-0D05A7AD747C}" type="presParOf" srcId="{67A26692-4388-4E55-9196-735F01459964}" destId="{48F366DD-23F1-4A04-B1EF-ED9A133E4EDF}" srcOrd="5" destOrd="0" presId="urn:microsoft.com/office/officeart/2005/8/layout/vList2"/>
    <dgm:cxn modelId="{C85AF964-DEB4-4F1C-897E-76B05D733167}" type="presParOf" srcId="{67A26692-4388-4E55-9196-735F01459964}" destId="{1C4A1D7C-3D6D-4A92-ADD1-D2D9C2E83EC4}" srcOrd="6" destOrd="0" presId="urn:microsoft.com/office/officeart/2005/8/layout/vList2"/>
    <dgm:cxn modelId="{E9C0502F-85E2-4071-9407-DCEFE426059F}" type="presParOf" srcId="{67A26692-4388-4E55-9196-735F01459964}" destId="{3DF3A89B-DD08-49BE-BC1A-29FCD63B79B6}" srcOrd="7" destOrd="0" presId="urn:microsoft.com/office/officeart/2005/8/layout/vList2"/>
    <dgm:cxn modelId="{59678011-3DA9-44C0-9CC6-0B92BF69021C}" type="presParOf" srcId="{67A26692-4388-4E55-9196-735F01459964}" destId="{A1E769F6-1EB0-48CB-84EC-BCE59C833AC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AC00EAE-43F8-490D-9F00-1CEB24E4B074}" type="doc">
      <dgm:prSet loTypeId="urn:diagrams.loki3.com/Bracket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507AA4EA-6CD7-4098-8CE6-5B00302F256D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/>
            <a:t>EXAMPLES</a:t>
          </a:r>
          <a:endParaRPr lang="en-US" b="1" dirty="0"/>
        </a:p>
      </dgm:t>
    </dgm:pt>
    <dgm:pt modelId="{FD2CAE4E-A2D5-4468-92E6-B6E5A11B4832}" type="parTrans" cxnId="{1982D5CE-D299-4FC3-80DC-EF5BA3450252}">
      <dgm:prSet/>
      <dgm:spPr/>
      <dgm:t>
        <a:bodyPr/>
        <a:lstStyle/>
        <a:p>
          <a:endParaRPr lang="en-US"/>
        </a:p>
      </dgm:t>
    </dgm:pt>
    <dgm:pt modelId="{48762B79-3466-47A0-B29A-974E5625F2BA}" type="sibTrans" cxnId="{1982D5CE-D299-4FC3-80DC-EF5BA3450252}">
      <dgm:prSet/>
      <dgm:spPr/>
      <dgm:t>
        <a:bodyPr/>
        <a:lstStyle/>
        <a:p>
          <a:endParaRPr lang="en-US"/>
        </a:p>
      </dgm:t>
    </dgm:pt>
    <dgm:pt modelId="{3DDF7345-07F1-4A57-AE0F-783520B1065D}">
      <dgm:prSet/>
      <dgm:spPr/>
      <dgm:t>
        <a:bodyPr/>
        <a:lstStyle/>
        <a:p>
          <a:r>
            <a:rPr lang="en-US" dirty="0"/>
            <a:t>To enhance views: tourist towers, </a:t>
          </a:r>
          <a:r>
            <a:rPr lang="en-US" b="1" dirty="0"/>
            <a:t>air-traffic Control</a:t>
          </a:r>
          <a:endParaRPr lang="en-US" dirty="0"/>
        </a:p>
      </dgm:t>
    </dgm:pt>
    <dgm:pt modelId="{C97C4B65-4004-4AB8-94E3-98F53C9EA065}" type="parTrans" cxnId="{A3EA419A-AB41-403F-B2B7-A6005B97FBEA}">
      <dgm:prSet/>
      <dgm:spPr/>
      <dgm:t>
        <a:bodyPr/>
        <a:lstStyle/>
        <a:p>
          <a:endParaRPr lang="en-US"/>
        </a:p>
      </dgm:t>
    </dgm:pt>
    <dgm:pt modelId="{D5F636D0-1558-47ED-8385-5B6C8D33DEF1}" type="sibTrans" cxnId="{A3EA419A-AB41-403F-B2B7-A6005B97FBEA}">
      <dgm:prSet/>
      <dgm:spPr/>
      <dgm:t>
        <a:bodyPr/>
        <a:lstStyle/>
        <a:p>
          <a:endParaRPr lang="en-US"/>
        </a:p>
      </dgm:t>
    </dgm:pt>
    <dgm:pt modelId="{EC6EBD79-21CC-4F06-BADA-DA13B9870D19}">
      <dgm:prSet/>
      <dgm:spPr/>
      <dgm:t>
        <a:bodyPr/>
        <a:lstStyle/>
        <a:p>
          <a:r>
            <a:rPr lang="en-US" dirty="0"/>
            <a:t>To increase potential energy: </a:t>
          </a:r>
          <a:r>
            <a:rPr lang="en-US" b="1" dirty="0"/>
            <a:t>water towers </a:t>
          </a:r>
        </a:p>
      </dgm:t>
    </dgm:pt>
    <dgm:pt modelId="{EC2B53BD-5DE9-43B6-A4E9-7D99D1E3C2E5}" type="parTrans" cxnId="{302B0FEF-B0EF-4B25-8CAA-A72E7E5D890A}">
      <dgm:prSet/>
      <dgm:spPr/>
      <dgm:t>
        <a:bodyPr/>
        <a:lstStyle/>
        <a:p>
          <a:endParaRPr lang="en-US"/>
        </a:p>
      </dgm:t>
    </dgm:pt>
    <dgm:pt modelId="{5645BB09-C878-4B2D-BE22-DF06ED20AD9B}" type="sibTrans" cxnId="{302B0FEF-B0EF-4B25-8CAA-A72E7E5D890A}">
      <dgm:prSet/>
      <dgm:spPr/>
      <dgm:t>
        <a:bodyPr/>
        <a:lstStyle/>
        <a:p>
          <a:endParaRPr lang="en-US"/>
        </a:p>
      </dgm:t>
    </dgm:pt>
    <dgm:pt modelId="{941BE51B-D045-4742-A348-5C5B0F4E5E12}">
      <dgm:prSet/>
      <dgm:spPr/>
      <dgm:t>
        <a:bodyPr/>
        <a:lstStyle/>
        <a:p>
          <a:r>
            <a:rPr lang="en-US" dirty="0"/>
            <a:t>To enhance communications: </a:t>
          </a:r>
          <a:r>
            <a:rPr lang="en-US" b="1" dirty="0"/>
            <a:t>lighthouse, bell towers, clock towers</a:t>
          </a:r>
        </a:p>
      </dgm:t>
    </dgm:pt>
    <dgm:pt modelId="{B67C2BA7-905A-4DEA-93FC-97440046E69E}" type="parTrans" cxnId="{8882197B-2FD4-4C91-B872-CC0E3C0CA83F}">
      <dgm:prSet/>
      <dgm:spPr/>
      <dgm:t>
        <a:bodyPr/>
        <a:lstStyle/>
        <a:p>
          <a:endParaRPr lang="en-US"/>
        </a:p>
      </dgm:t>
    </dgm:pt>
    <dgm:pt modelId="{87092D07-FCC8-4480-BD20-3321D8C607AD}" type="sibTrans" cxnId="{8882197B-2FD4-4C91-B872-CC0E3C0CA83F}">
      <dgm:prSet/>
      <dgm:spPr/>
      <dgm:t>
        <a:bodyPr/>
        <a:lstStyle/>
        <a:p>
          <a:endParaRPr lang="en-US"/>
        </a:p>
      </dgm:t>
    </dgm:pt>
    <dgm:pt modelId="{030CAA6A-3E5B-4AEA-AE33-750FE988ADB9}">
      <dgm:prSet/>
      <dgm:spPr/>
      <dgm:t>
        <a:bodyPr/>
        <a:lstStyle/>
        <a:p>
          <a:r>
            <a:rPr lang="en-US" dirty="0"/>
            <a:t>As support: </a:t>
          </a:r>
          <a:r>
            <a:rPr lang="en-US" b="1" dirty="0"/>
            <a:t>bridge towers </a:t>
          </a:r>
        </a:p>
      </dgm:t>
    </dgm:pt>
    <dgm:pt modelId="{78FA123E-FD87-49F5-8E0E-1B2AF90C08CF}" type="parTrans" cxnId="{FB871048-A131-45DB-A3C9-6A6F8CFC01B4}">
      <dgm:prSet/>
      <dgm:spPr/>
      <dgm:t>
        <a:bodyPr/>
        <a:lstStyle/>
        <a:p>
          <a:endParaRPr lang="en-US"/>
        </a:p>
      </dgm:t>
    </dgm:pt>
    <dgm:pt modelId="{F8C4887E-3343-4B62-940A-46FED10C7285}" type="sibTrans" cxnId="{FB871048-A131-45DB-A3C9-6A6F8CFC01B4}">
      <dgm:prSet/>
      <dgm:spPr/>
      <dgm:t>
        <a:bodyPr/>
        <a:lstStyle/>
        <a:p>
          <a:endParaRPr lang="en-US"/>
        </a:p>
      </dgm:t>
    </dgm:pt>
    <dgm:pt modelId="{C9C0EC03-FDE4-47E9-A4BC-392F2972F26E}">
      <dgm:prSet/>
      <dgm:spPr/>
      <dgm:t>
        <a:bodyPr/>
        <a:lstStyle/>
        <a:p>
          <a:r>
            <a:rPr lang="en-US" dirty="0"/>
            <a:t>To access tall or high objects: </a:t>
          </a:r>
          <a:r>
            <a:rPr lang="en-US" b="1" dirty="0"/>
            <a:t>launch towers</a:t>
          </a:r>
        </a:p>
      </dgm:t>
    </dgm:pt>
    <dgm:pt modelId="{84A4A250-B83A-4B2C-9D7D-6A7FC399A5C9}" type="parTrans" cxnId="{02952FBC-21D3-4C91-AE60-0961DC9236F7}">
      <dgm:prSet/>
      <dgm:spPr/>
      <dgm:t>
        <a:bodyPr/>
        <a:lstStyle/>
        <a:p>
          <a:endParaRPr lang="en-US"/>
        </a:p>
      </dgm:t>
    </dgm:pt>
    <dgm:pt modelId="{7D79608F-094E-4F7A-813D-55D72FA5DF25}" type="sibTrans" cxnId="{02952FBC-21D3-4C91-AE60-0961DC9236F7}">
      <dgm:prSet/>
      <dgm:spPr/>
      <dgm:t>
        <a:bodyPr/>
        <a:lstStyle/>
        <a:p>
          <a:endParaRPr lang="en-US"/>
        </a:p>
      </dgm:t>
    </dgm:pt>
    <dgm:pt modelId="{537E2D5C-FC31-4048-8A2F-F282F4F83173}">
      <dgm:prSet/>
      <dgm:spPr/>
      <dgm:t>
        <a:bodyPr/>
        <a:lstStyle/>
        <a:p>
          <a:r>
            <a:rPr lang="en-US" dirty="0"/>
            <a:t>As art: </a:t>
          </a:r>
          <a:r>
            <a:rPr lang="en-US" b="1" dirty="0"/>
            <a:t>Eiffel tower </a:t>
          </a:r>
        </a:p>
      </dgm:t>
    </dgm:pt>
    <dgm:pt modelId="{F5EE1A08-F6F5-44C9-B550-36E510DD722D}" type="parTrans" cxnId="{33E98F69-4323-4245-84FA-38C4A3843BC9}">
      <dgm:prSet/>
      <dgm:spPr/>
      <dgm:t>
        <a:bodyPr/>
        <a:lstStyle/>
        <a:p>
          <a:endParaRPr lang="en-US"/>
        </a:p>
      </dgm:t>
    </dgm:pt>
    <dgm:pt modelId="{3B471256-C406-4E15-A676-EED5871DADA5}" type="sibTrans" cxnId="{33E98F69-4323-4245-84FA-38C4A3843BC9}">
      <dgm:prSet/>
      <dgm:spPr/>
      <dgm:t>
        <a:bodyPr/>
        <a:lstStyle/>
        <a:p>
          <a:endParaRPr lang="en-US"/>
        </a:p>
      </dgm:t>
    </dgm:pt>
    <dgm:pt modelId="{B8A9E61E-2EA4-4E5B-A962-FDE8EA97C7E4}">
      <dgm:prSet/>
      <dgm:spPr/>
      <dgm:t>
        <a:bodyPr/>
        <a:lstStyle/>
        <a:p>
          <a:r>
            <a:rPr lang="en-US" dirty="0"/>
            <a:t>For recreation: </a:t>
          </a:r>
          <a:r>
            <a:rPr lang="en-US" b="1" dirty="0"/>
            <a:t>rock climbing towers </a:t>
          </a:r>
        </a:p>
      </dgm:t>
    </dgm:pt>
    <dgm:pt modelId="{73ED9527-0698-4DF8-88DC-90153E3DEAE6}" type="parTrans" cxnId="{E0E8BA1B-FEB2-4383-B613-17BFE43E314F}">
      <dgm:prSet/>
      <dgm:spPr/>
      <dgm:t>
        <a:bodyPr/>
        <a:lstStyle/>
        <a:p>
          <a:endParaRPr lang="en-US"/>
        </a:p>
      </dgm:t>
    </dgm:pt>
    <dgm:pt modelId="{621EB40A-11A4-4BAF-AE57-A88F10EEC9B6}" type="sibTrans" cxnId="{E0E8BA1B-FEB2-4383-B613-17BFE43E314F}">
      <dgm:prSet/>
      <dgm:spPr/>
      <dgm:t>
        <a:bodyPr/>
        <a:lstStyle/>
        <a:p>
          <a:endParaRPr lang="en-US"/>
        </a:p>
      </dgm:t>
    </dgm:pt>
    <dgm:pt modelId="{7995924A-2F1F-4D6E-982C-C66B8532B96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To save ground-level space: </a:t>
          </a:r>
          <a:r>
            <a:rPr lang="en-US" b="1" dirty="0"/>
            <a:t>skyscrapers</a:t>
          </a:r>
        </a:p>
      </dgm:t>
    </dgm:pt>
    <dgm:pt modelId="{CFBC81A6-F851-41D3-B5ED-C552B59705E6}" type="parTrans" cxnId="{92B5DAD9-43E8-46A7-B744-364A4CBC3E8B}">
      <dgm:prSet/>
      <dgm:spPr/>
      <dgm:t>
        <a:bodyPr/>
        <a:lstStyle/>
        <a:p>
          <a:endParaRPr lang="en-US"/>
        </a:p>
      </dgm:t>
    </dgm:pt>
    <dgm:pt modelId="{D9485C16-153F-4BD5-98ED-5D973FEA0707}" type="sibTrans" cxnId="{92B5DAD9-43E8-46A7-B744-364A4CBC3E8B}">
      <dgm:prSet/>
      <dgm:spPr/>
      <dgm:t>
        <a:bodyPr/>
        <a:lstStyle/>
        <a:p>
          <a:endParaRPr lang="en-US"/>
        </a:p>
      </dgm:t>
    </dgm:pt>
    <dgm:pt modelId="{B62E1396-5B24-4A99-83DA-B83B8C8B6FA4}">
      <dgm:prSet/>
      <dgm:spPr/>
      <dgm:t>
        <a:bodyPr/>
        <a:lstStyle/>
        <a:p>
          <a:r>
            <a:rPr lang="en-US" dirty="0"/>
            <a:t>To increase strategic advantage: </a:t>
          </a:r>
          <a:r>
            <a:rPr lang="en-US" b="1" dirty="0"/>
            <a:t>watch towers </a:t>
          </a:r>
        </a:p>
      </dgm:t>
    </dgm:pt>
    <dgm:pt modelId="{2334655B-4505-4B12-862B-B7455F78026B}" type="parTrans" cxnId="{191A5FAD-2446-4F98-B721-06AC247ADC83}">
      <dgm:prSet/>
      <dgm:spPr/>
      <dgm:t>
        <a:bodyPr/>
        <a:lstStyle/>
        <a:p>
          <a:endParaRPr lang="en-US"/>
        </a:p>
      </dgm:t>
    </dgm:pt>
    <dgm:pt modelId="{CF805E17-9A47-46E8-AB40-8611A8DCA709}" type="sibTrans" cxnId="{191A5FAD-2446-4F98-B721-06AC247ADC83}">
      <dgm:prSet/>
      <dgm:spPr/>
      <dgm:t>
        <a:bodyPr/>
        <a:lstStyle/>
        <a:p>
          <a:endParaRPr lang="en-US"/>
        </a:p>
      </dgm:t>
    </dgm:pt>
    <dgm:pt modelId="{6CADACCB-17DD-434F-8F08-A034642406A9}" type="pres">
      <dgm:prSet presAssocID="{6AC00EAE-43F8-490D-9F00-1CEB24E4B074}" presName="Name0" presStyleCnt="0">
        <dgm:presLayoutVars>
          <dgm:dir/>
          <dgm:animLvl val="lvl"/>
          <dgm:resizeHandles val="exact"/>
        </dgm:presLayoutVars>
      </dgm:prSet>
      <dgm:spPr/>
    </dgm:pt>
    <dgm:pt modelId="{54D0F621-76A4-49D4-9AB7-58B1B1F94321}" type="pres">
      <dgm:prSet presAssocID="{507AA4EA-6CD7-4098-8CE6-5B00302F256D}" presName="linNode" presStyleCnt="0"/>
      <dgm:spPr/>
    </dgm:pt>
    <dgm:pt modelId="{EC59E991-6028-46B9-8CED-02A2AD80A9A5}" type="pres">
      <dgm:prSet presAssocID="{507AA4EA-6CD7-4098-8CE6-5B00302F256D}" presName="parTx" presStyleLbl="revTx" presStyleIdx="0" presStyleCnt="1">
        <dgm:presLayoutVars>
          <dgm:chMax val="1"/>
          <dgm:bulletEnabled val="1"/>
        </dgm:presLayoutVars>
      </dgm:prSet>
      <dgm:spPr/>
    </dgm:pt>
    <dgm:pt modelId="{A9907416-13B3-479E-8C63-67C314223DCA}" type="pres">
      <dgm:prSet presAssocID="{507AA4EA-6CD7-4098-8CE6-5B00302F256D}" presName="bracket" presStyleLbl="parChTrans1D1" presStyleIdx="0" presStyleCnt="1"/>
      <dgm:spPr/>
    </dgm:pt>
    <dgm:pt modelId="{476CD3B6-E3D3-45E5-A0D1-F29F7D68778A}" type="pres">
      <dgm:prSet presAssocID="{507AA4EA-6CD7-4098-8CE6-5B00302F256D}" presName="spH" presStyleCnt="0"/>
      <dgm:spPr/>
    </dgm:pt>
    <dgm:pt modelId="{6E52807F-9A7D-4D4E-96C7-6E273BB169A9}" type="pres">
      <dgm:prSet presAssocID="{507AA4EA-6CD7-4098-8CE6-5B00302F256D}" presName="desTx" presStyleLbl="node1" presStyleIdx="0" presStyleCnt="1">
        <dgm:presLayoutVars>
          <dgm:bulletEnabled val="1"/>
        </dgm:presLayoutVars>
      </dgm:prSet>
      <dgm:spPr/>
    </dgm:pt>
  </dgm:ptLst>
  <dgm:cxnLst>
    <dgm:cxn modelId="{3ECD4306-237F-4A4E-A251-078D63334636}" type="presOf" srcId="{507AA4EA-6CD7-4098-8CE6-5B00302F256D}" destId="{EC59E991-6028-46B9-8CED-02A2AD80A9A5}" srcOrd="0" destOrd="0" presId="urn:diagrams.loki3.com/BracketList"/>
    <dgm:cxn modelId="{7B68FB0D-0D51-4024-8DD7-36A0BD40267F}" type="presOf" srcId="{EC6EBD79-21CC-4F06-BADA-DA13B9870D19}" destId="{6E52807F-9A7D-4D4E-96C7-6E273BB169A9}" srcOrd="0" destOrd="3" presId="urn:diagrams.loki3.com/BracketList"/>
    <dgm:cxn modelId="{E0E8BA1B-FEB2-4383-B613-17BFE43E314F}" srcId="{507AA4EA-6CD7-4098-8CE6-5B00302F256D}" destId="{B8A9E61E-2EA4-4E5B-A962-FDE8EA97C7E4}" srcOrd="8" destOrd="0" parTransId="{73ED9527-0698-4DF8-88DC-90153E3DEAE6}" sibTransId="{621EB40A-11A4-4BAF-AE57-A88F10EEC9B6}"/>
    <dgm:cxn modelId="{6A724327-AAB1-4961-8D22-28EE94EC6845}" type="presOf" srcId="{C9C0EC03-FDE4-47E9-A4BC-392F2972F26E}" destId="{6E52807F-9A7D-4D4E-96C7-6E273BB169A9}" srcOrd="0" destOrd="6" presId="urn:diagrams.loki3.com/BracketList"/>
    <dgm:cxn modelId="{1610BE2A-F110-44A5-9C3A-C139AC7D49A1}" type="presOf" srcId="{941BE51B-D045-4742-A348-5C5B0F4E5E12}" destId="{6E52807F-9A7D-4D4E-96C7-6E273BB169A9}" srcOrd="0" destOrd="4" presId="urn:diagrams.loki3.com/BracketList"/>
    <dgm:cxn modelId="{FB871048-A131-45DB-A3C9-6A6F8CFC01B4}" srcId="{507AA4EA-6CD7-4098-8CE6-5B00302F256D}" destId="{030CAA6A-3E5B-4AEA-AE33-750FE988ADB9}" srcOrd="5" destOrd="0" parTransId="{78FA123E-FD87-49F5-8E0E-1B2AF90C08CF}" sibTransId="{F8C4887E-3343-4B62-940A-46FED10C7285}"/>
    <dgm:cxn modelId="{33E98F69-4323-4245-84FA-38C4A3843BC9}" srcId="{507AA4EA-6CD7-4098-8CE6-5B00302F256D}" destId="{537E2D5C-FC31-4048-8A2F-F282F4F83173}" srcOrd="7" destOrd="0" parTransId="{F5EE1A08-F6F5-44C9-B550-36E510DD722D}" sibTransId="{3B471256-C406-4E15-A676-EED5871DADA5}"/>
    <dgm:cxn modelId="{8882197B-2FD4-4C91-B872-CC0E3C0CA83F}" srcId="{507AA4EA-6CD7-4098-8CE6-5B00302F256D}" destId="{941BE51B-D045-4742-A348-5C5B0F4E5E12}" srcOrd="4" destOrd="0" parTransId="{B67C2BA7-905A-4DEA-93FC-97440046E69E}" sibTransId="{87092D07-FCC8-4480-BD20-3321D8C607AD}"/>
    <dgm:cxn modelId="{C1686A8D-D9C5-4353-8BDC-E44DEF4421CC}" type="presOf" srcId="{6AC00EAE-43F8-490D-9F00-1CEB24E4B074}" destId="{6CADACCB-17DD-434F-8F08-A034642406A9}" srcOrd="0" destOrd="0" presId="urn:diagrams.loki3.com/BracketList"/>
    <dgm:cxn modelId="{A3EA419A-AB41-403F-B2B7-A6005B97FBEA}" srcId="{507AA4EA-6CD7-4098-8CE6-5B00302F256D}" destId="{3DDF7345-07F1-4A57-AE0F-783520B1065D}" srcOrd="1" destOrd="0" parTransId="{C97C4B65-4004-4AB8-94E3-98F53C9EA065}" sibTransId="{D5F636D0-1558-47ED-8385-5B6C8D33DEF1}"/>
    <dgm:cxn modelId="{F2B17CA1-E098-4811-9D8A-EAD3496F6675}" type="presOf" srcId="{030CAA6A-3E5B-4AEA-AE33-750FE988ADB9}" destId="{6E52807F-9A7D-4D4E-96C7-6E273BB169A9}" srcOrd="0" destOrd="5" presId="urn:diagrams.loki3.com/BracketList"/>
    <dgm:cxn modelId="{0C1829AC-C5D9-4620-8AAC-C95D01B83794}" type="presOf" srcId="{B62E1396-5B24-4A99-83DA-B83B8C8B6FA4}" destId="{6E52807F-9A7D-4D4E-96C7-6E273BB169A9}" srcOrd="0" destOrd="2" presId="urn:diagrams.loki3.com/BracketList"/>
    <dgm:cxn modelId="{191A5FAD-2446-4F98-B721-06AC247ADC83}" srcId="{507AA4EA-6CD7-4098-8CE6-5B00302F256D}" destId="{B62E1396-5B24-4A99-83DA-B83B8C8B6FA4}" srcOrd="2" destOrd="0" parTransId="{2334655B-4505-4B12-862B-B7455F78026B}" sibTransId="{CF805E17-9A47-46E8-AB40-8611A8DCA709}"/>
    <dgm:cxn modelId="{9ECC38BB-C183-4225-A892-AE3A97027845}" type="presOf" srcId="{537E2D5C-FC31-4048-8A2F-F282F4F83173}" destId="{6E52807F-9A7D-4D4E-96C7-6E273BB169A9}" srcOrd="0" destOrd="7" presId="urn:diagrams.loki3.com/BracketList"/>
    <dgm:cxn modelId="{02952FBC-21D3-4C91-AE60-0961DC9236F7}" srcId="{507AA4EA-6CD7-4098-8CE6-5B00302F256D}" destId="{C9C0EC03-FDE4-47E9-A4BC-392F2972F26E}" srcOrd="6" destOrd="0" parTransId="{84A4A250-B83A-4B2C-9D7D-6A7FC399A5C9}" sibTransId="{7D79608F-094E-4F7A-813D-55D72FA5DF25}"/>
    <dgm:cxn modelId="{1982D5CE-D299-4FC3-80DC-EF5BA3450252}" srcId="{6AC00EAE-43F8-490D-9F00-1CEB24E4B074}" destId="{507AA4EA-6CD7-4098-8CE6-5B00302F256D}" srcOrd="0" destOrd="0" parTransId="{FD2CAE4E-A2D5-4468-92E6-B6E5A11B4832}" sibTransId="{48762B79-3466-47A0-B29A-974E5625F2BA}"/>
    <dgm:cxn modelId="{92B5DAD9-43E8-46A7-B744-364A4CBC3E8B}" srcId="{507AA4EA-6CD7-4098-8CE6-5B00302F256D}" destId="{7995924A-2F1F-4D6E-982C-C66B8532B967}" srcOrd="0" destOrd="0" parTransId="{CFBC81A6-F851-41D3-B5ED-C552B59705E6}" sibTransId="{D9485C16-153F-4BD5-98ED-5D973FEA0707}"/>
    <dgm:cxn modelId="{8C6E02DC-DF3F-42A0-82FE-6CC66C2C0993}" type="presOf" srcId="{3DDF7345-07F1-4A57-AE0F-783520B1065D}" destId="{6E52807F-9A7D-4D4E-96C7-6E273BB169A9}" srcOrd="0" destOrd="1" presId="urn:diagrams.loki3.com/BracketList"/>
    <dgm:cxn modelId="{E942FFE3-6A42-4644-98EA-43C44331D598}" type="presOf" srcId="{B8A9E61E-2EA4-4E5B-A962-FDE8EA97C7E4}" destId="{6E52807F-9A7D-4D4E-96C7-6E273BB169A9}" srcOrd="0" destOrd="8" presId="urn:diagrams.loki3.com/BracketList"/>
    <dgm:cxn modelId="{DC657BE6-2467-4D2A-A5BA-23C297F867B2}" type="presOf" srcId="{7995924A-2F1F-4D6E-982C-C66B8532B967}" destId="{6E52807F-9A7D-4D4E-96C7-6E273BB169A9}" srcOrd="0" destOrd="0" presId="urn:diagrams.loki3.com/BracketList"/>
    <dgm:cxn modelId="{302B0FEF-B0EF-4B25-8CAA-A72E7E5D890A}" srcId="{507AA4EA-6CD7-4098-8CE6-5B00302F256D}" destId="{EC6EBD79-21CC-4F06-BADA-DA13B9870D19}" srcOrd="3" destOrd="0" parTransId="{EC2B53BD-5DE9-43B6-A4E9-7D99D1E3C2E5}" sibTransId="{5645BB09-C878-4B2D-BE22-DF06ED20AD9B}"/>
    <dgm:cxn modelId="{D6CA1E7F-B1F9-4E39-9F0C-80449F52B8AD}" type="presParOf" srcId="{6CADACCB-17DD-434F-8F08-A034642406A9}" destId="{54D0F621-76A4-49D4-9AB7-58B1B1F94321}" srcOrd="0" destOrd="0" presId="urn:diagrams.loki3.com/BracketList"/>
    <dgm:cxn modelId="{0EEEC445-1B2B-4B31-B812-F9C940586CFC}" type="presParOf" srcId="{54D0F621-76A4-49D4-9AB7-58B1B1F94321}" destId="{EC59E991-6028-46B9-8CED-02A2AD80A9A5}" srcOrd="0" destOrd="0" presId="urn:diagrams.loki3.com/BracketList"/>
    <dgm:cxn modelId="{B4FFF5B5-BF7A-4509-A2C7-F8DF2F54013D}" type="presParOf" srcId="{54D0F621-76A4-49D4-9AB7-58B1B1F94321}" destId="{A9907416-13B3-479E-8C63-67C314223DCA}" srcOrd="1" destOrd="0" presId="urn:diagrams.loki3.com/BracketList"/>
    <dgm:cxn modelId="{6AE18E1B-ECB2-46C7-8C83-7E0159B7A774}" type="presParOf" srcId="{54D0F621-76A4-49D4-9AB7-58B1B1F94321}" destId="{476CD3B6-E3D3-45E5-A0D1-F29F7D68778A}" srcOrd="2" destOrd="0" presId="urn:diagrams.loki3.com/BracketList"/>
    <dgm:cxn modelId="{BF58E20B-125B-41F3-8D12-FCA5977C6AB9}" type="presParOf" srcId="{54D0F621-76A4-49D4-9AB7-58B1B1F94321}" destId="{6E52807F-9A7D-4D4E-96C7-6E273BB169A9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491A2B6-1B99-452C-A12B-3C0DAE76E66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662E0C-75EB-4EDF-A02C-9D688A3E7C58}">
      <dgm:prSet/>
      <dgm:spPr/>
      <dgm:t>
        <a:bodyPr/>
        <a:lstStyle/>
        <a:p>
          <a:r>
            <a:rPr lang="en-US" b="1" u="sng" dirty="0"/>
            <a:t>Built from 1173 until 1372 and in </a:t>
          </a:r>
          <a:r>
            <a:rPr lang="en-US" b="1" u="sng" dirty="0">
              <a:hlinkClick xmlns:r="http://schemas.openxmlformats.org/officeDocument/2006/relationships" r:id="rId1"/>
            </a:rPr>
            <a:t>Pisa, Italy</a:t>
          </a:r>
          <a:r>
            <a:rPr lang="en-US" b="1" u="sng" dirty="0"/>
            <a:t>. </a:t>
          </a:r>
          <a:endParaRPr lang="en-US" dirty="0"/>
        </a:p>
      </dgm:t>
    </dgm:pt>
    <dgm:pt modelId="{625F4C86-0EEC-48B4-A8E9-5F36304195FF}" type="parTrans" cxnId="{32D1A890-9713-432B-8BEB-2BF541B66A0B}">
      <dgm:prSet/>
      <dgm:spPr/>
      <dgm:t>
        <a:bodyPr/>
        <a:lstStyle/>
        <a:p>
          <a:endParaRPr lang="en-US"/>
        </a:p>
      </dgm:t>
    </dgm:pt>
    <dgm:pt modelId="{F2F7B89F-40D7-4D99-BC9B-47B05D8ABF7E}" type="sibTrans" cxnId="{32D1A890-9713-432B-8BEB-2BF541B66A0B}">
      <dgm:prSet/>
      <dgm:spPr/>
      <dgm:t>
        <a:bodyPr/>
        <a:lstStyle/>
        <a:p>
          <a:endParaRPr lang="en-US"/>
        </a:p>
      </dgm:t>
    </dgm:pt>
    <dgm:pt modelId="{8E3AB3C2-C3D2-43AE-9B83-02BC0D07D799}">
      <dgm:prSet/>
      <dgm:spPr/>
      <dgm:t>
        <a:bodyPr/>
        <a:lstStyle/>
        <a:p>
          <a:r>
            <a:rPr lang="en-US" dirty="0"/>
            <a:t>When the tower had reached its third story the works ceased because it had started </a:t>
          </a:r>
          <a:r>
            <a:rPr lang="en-US" b="1" dirty="0"/>
            <a:t>sinking into the ground</a:t>
          </a:r>
          <a:r>
            <a:rPr lang="en-US" dirty="0"/>
            <a:t>. </a:t>
          </a:r>
        </a:p>
      </dgm:t>
    </dgm:pt>
    <dgm:pt modelId="{92999442-AEBA-4035-BABA-C74EC024199B}" type="parTrans" cxnId="{C372848D-9EBB-495B-87E4-CE103B14B784}">
      <dgm:prSet/>
      <dgm:spPr/>
      <dgm:t>
        <a:bodyPr/>
        <a:lstStyle/>
        <a:p>
          <a:endParaRPr lang="en-US"/>
        </a:p>
      </dgm:t>
    </dgm:pt>
    <dgm:pt modelId="{5EA10A53-4BCC-43E3-9F03-D434B21D82DA}" type="sibTrans" cxnId="{C372848D-9EBB-495B-87E4-CE103B14B784}">
      <dgm:prSet/>
      <dgm:spPr/>
      <dgm:t>
        <a:bodyPr/>
        <a:lstStyle/>
        <a:p>
          <a:endParaRPr lang="en-US"/>
        </a:p>
      </dgm:t>
    </dgm:pt>
    <dgm:pt modelId="{A557C492-0F0F-4794-B711-26DE98D21B88}">
      <dgm:prSet/>
      <dgm:spPr/>
      <dgm:t>
        <a:bodyPr/>
        <a:lstStyle/>
        <a:p>
          <a:r>
            <a:rPr lang="en-US" dirty="0"/>
            <a:t>The tower remained thus for 90 years. </a:t>
          </a:r>
        </a:p>
      </dgm:t>
    </dgm:pt>
    <dgm:pt modelId="{1EB53079-5A9E-43FD-BB3E-71535D43BE28}" type="parTrans" cxnId="{521BF967-0CD9-4322-9992-8300C3F4737E}">
      <dgm:prSet/>
      <dgm:spPr/>
      <dgm:t>
        <a:bodyPr/>
        <a:lstStyle/>
        <a:p>
          <a:endParaRPr lang="en-US"/>
        </a:p>
      </dgm:t>
    </dgm:pt>
    <dgm:pt modelId="{ECDA670F-9925-4E29-B950-ED6408ADE7FA}" type="sibTrans" cxnId="{521BF967-0CD9-4322-9992-8300C3F4737E}">
      <dgm:prSet/>
      <dgm:spPr/>
      <dgm:t>
        <a:bodyPr/>
        <a:lstStyle/>
        <a:p>
          <a:endParaRPr lang="en-US"/>
        </a:p>
      </dgm:t>
    </dgm:pt>
    <dgm:pt modelId="{E0ADF890-379C-40B0-9D3A-1521A12B064C}">
      <dgm:prSet/>
      <dgm:spPr/>
      <dgm:t>
        <a:bodyPr/>
        <a:lstStyle/>
        <a:p>
          <a:r>
            <a:rPr lang="en-US" b="1"/>
            <a:t>Leaning Tower</a:t>
          </a:r>
          <a:r>
            <a:rPr lang="en-US"/>
            <a:t> can be reached by       </a:t>
          </a:r>
          <a:r>
            <a:rPr lang="en-US" b="1"/>
            <a:t>mounting the 294 steps</a:t>
          </a:r>
          <a:r>
            <a:rPr lang="en-US"/>
            <a:t>.</a:t>
          </a:r>
        </a:p>
      </dgm:t>
    </dgm:pt>
    <dgm:pt modelId="{38BBCFE7-4F1F-4628-AE29-23BEDE9E36FF}" type="parTrans" cxnId="{A1CDEAAB-1B99-4E3E-B509-A594D185854D}">
      <dgm:prSet/>
      <dgm:spPr/>
      <dgm:t>
        <a:bodyPr/>
        <a:lstStyle/>
        <a:p>
          <a:endParaRPr lang="en-US"/>
        </a:p>
      </dgm:t>
    </dgm:pt>
    <dgm:pt modelId="{5E4633CF-B1AC-45B0-9986-40B4B028BEF8}" type="sibTrans" cxnId="{A1CDEAAB-1B99-4E3E-B509-A594D185854D}">
      <dgm:prSet/>
      <dgm:spPr/>
      <dgm:t>
        <a:bodyPr/>
        <a:lstStyle/>
        <a:p>
          <a:endParaRPr lang="en-US"/>
        </a:p>
      </dgm:t>
    </dgm:pt>
    <dgm:pt modelId="{D610CD7F-F0B1-4B69-9D65-A1CEE893CA56}" type="pres">
      <dgm:prSet presAssocID="{0491A2B6-1B99-452C-A12B-3C0DAE76E66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9428CB1-9CB5-4CD3-8CB5-9ABEF9F96337}" type="pres">
      <dgm:prSet presAssocID="{ED662E0C-75EB-4EDF-A02C-9D688A3E7C58}" presName="horFlow" presStyleCnt="0"/>
      <dgm:spPr/>
    </dgm:pt>
    <dgm:pt modelId="{7C7C0872-D5E4-4DF2-9EC4-A27AFFF1FED1}" type="pres">
      <dgm:prSet presAssocID="{ED662E0C-75EB-4EDF-A02C-9D688A3E7C58}" presName="bigChev" presStyleLbl="node1" presStyleIdx="0" presStyleCnt="4" custScaleX="185898"/>
      <dgm:spPr/>
    </dgm:pt>
    <dgm:pt modelId="{06D48CD4-F624-4ECA-9546-0DD49011F557}" type="pres">
      <dgm:prSet presAssocID="{ED662E0C-75EB-4EDF-A02C-9D688A3E7C58}" presName="vSp" presStyleCnt="0"/>
      <dgm:spPr/>
    </dgm:pt>
    <dgm:pt modelId="{66B357EE-9B80-4322-9F42-C2194DC52782}" type="pres">
      <dgm:prSet presAssocID="{8E3AB3C2-C3D2-43AE-9B83-02BC0D07D799}" presName="horFlow" presStyleCnt="0"/>
      <dgm:spPr/>
    </dgm:pt>
    <dgm:pt modelId="{33E8E045-2A24-436C-8127-EC5CC9E51FA0}" type="pres">
      <dgm:prSet presAssocID="{8E3AB3C2-C3D2-43AE-9B83-02BC0D07D799}" presName="bigChev" presStyleLbl="node1" presStyleIdx="1" presStyleCnt="4" custScaleX="185898"/>
      <dgm:spPr/>
    </dgm:pt>
    <dgm:pt modelId="{90AA4586-1A6A-46EE-871B-9D31D5D90B05}" type="pres">
      <dgm:prSet presAssocID="{8E3AB3C2-C3D2-43AE-9B83-02BC0D07D799}" presName="vSp" presStyleCnt="0"/>
      <dgm:spPr/>
    </dgm:pt>
    <dgm:pt modelId="{6F59CFD9-20A9-4B9A-8846-8A725E0BFCFE}" type="pres">
      <dgm:prSet presAssocID="{A557C492-0F0F-4794-B711-26DE98D21B88}" presName="horFlow" presStyleCnt="0"/>
      <dgm:spPr/>
    </dgm:pt>
    <dgm:pt modelId="{4C2AB7AE-9021-40D8-A850-827583EFA99E}" type="pres">
      <dgm:prSet presAssocID="{A557C492-0F0F-4794-B711-26DE98D21B88}" presName="bigChev" presStyleLbl="node1" presStyleIdx="2" presStyleCnt="4" custScaleX="185898"/>
      <dgm:spPr/>
    </dgm:pt>
    <dgm:pt modelId="{CEC0EBF2-CDF9-40BE-B0F8-E4BABB5FA4E5}" type="pres">
      <dgm:prSet presAssocID="{A557C492-0F0F-4794-B711-26DE98D21B88}" presName="vSp" presStyleCnt="0"/>
      <dgm:spPr/>
    </dgm:pt>
    <dgm:pt modelId="{70775788-2B96-4B8E-A0E0-FD40F4F2AFA3}" type="pres">
      <dgm:prSet presAssocID="{E0ADF890-379C-40B0-9D3A-1521A12B064C}" presName="horFlow" presStyleCnt="0"/>
      <dgm:spPr/>
    </dgm:pt>
    <dgm:pt modelId="{9F5E1411-2B9E-4AB4-BDFB-583F77BFFD21}" type="pres">
      <dgm:prSet presAssocID="{E0ADF890-379C-40B0-9D3A-1521A12B064C}" presName="bigChev" presStyleLbl="node1" presStyleIdx="3" presStyleCnt="4" custScaleX="185898"/>
      <dgm:spPr/>
    </dgm:pt>
  </dgm:ptLst>
  <dgm:cxnLst>
    <dgm:cxn modelId="{05E7FE12-43D6-4F26-A714-87E37B60BF5C}" type="presOf" srcId="{A557C492-0F0F-4794-B711-26DE98D21B88}" destId="{4C2AB7AE-9021-40D8-A850-827583EFA99E}" srcOrd="0" destOrd="0" presId="urn:microsoft.com/office/officeart/2005/8/layout/lProcess3"/>
    <dgm:cxn modelId="{521BF967-0CD9-4322-9992-8300C3F4737E}" srcId="{0491A2B6-1B99-452C-A12B-3C0DAE76E66F}" destId="{A557C492-0F0F-4794-B711-26DE98D21B88}" srcOrd="2" destOrd="0" parTransId="{1EB53079-5A9E-43FD-BB3E-71535D43BE28}" sibTransId="{ECDA670F-9925-4E29-B950-ED6408ADE7FA}"/>
    <dgm:cxn modelId="{A52D107D-1AA5-4100-8809-0CD70B9F541E}" type="presOf" srcId="{E0ADF890-379C-40B0-9D3A-1521A12B064C}" destId="{9F5E1411-2B9E-4AB4-BDFB-583F77BFFD21}" srcOrd="0" destOrd="0" presId="urn:microsoft.com/office/officeart/2005/8/layout/lProcess3"/>
    <dgm:cxn modelId="{251C528A-6B0D-447B-8DBA-AFF25098740A}" type="presOf" srcId="{8E3AB3C2-C3D2-43AE-9B83-02BC0D07D799}" destId="{33E8E045-2A24-436C-8127-EC5CC9E51FA0}" srcOrd="0" destOrd="0" presId="urn:microsoft.com/office/officeart/2005/8/layout/lProcess3"/>
    <dgm:cxn modelId="{C372848D-9EBB-495B-87E4-CE103B14B784}" srcId="{0491A2B6-1B99-452C-A12B-3C0DAE76E66F}" destId="{8E3AB3C2-C3D2-43AE-9B83-02BC0D07D799}" srcOrd="1" destOrd="0" parTransId="{92999442-AEBA-4035-BABA-C74EC024199B}" sibTransId="{5EA10A53-4BCC-43E3-9F03-D434B21D82DA}"/>
    <dgm:cxn modelId="{32D1A890-9713-432B-8BEB-2BF541B66A0B}" srcId="{0491A2B6-1B99-452C-A12B-3C0DAE76E66F}" destId="{ED662E0C-75EB-4EDF-A02C-9D688A3E7C58}" srcOrd="0" destOrd="0" parTransId="{625F4C86-0EEC-48B4-A8E9-5F36304195FF}" sibTransId="{F2F7B89F-40D7-4D99-BC9B-47B05D8ABF7E}"/>
    <dgm:cxn modelId="{A1CDEAAB-1B99-4E3E-B509-A594D185854D}" srcId="{0491A2B6-1B99-452C-A12B-3C0DAE76E66F}" destId="{E0ADF890-379C-40B0-9D3A-1521A12B064C}" srcOrd="3" destOrd="0" parTransId="{38BBCFE7-4F1F-4628-AE29-23BEDE9E36FF}" sibTransId="{5E4633CF-B1AC-45B0-9986-40B4B028BEF8}"/>
    <dgm:cxn modelId="{D0F5BDC4-0F6B-4270-87B8-994D87E24881}" type="presOf" srcId="{ED662E0C-75EB-4EDF-A02C-9D688A3E7C58}" destId="{7C7C0872-D5E4-4DF2-9EC4-A27AFFF1FED1}" srcOrd="0" destOrd="0" presId="urn:microsoft.com/office/officeart/2005/8/layout/lProcess3"/>
    <dgm:cxn modelId="{3CDC1BE9-87E4-44FF-BB36-39127E4713DC}" type="presOf" srcId="{0491A2B6-1B99-452C-A12B-3C0DAE76E66F}" destId="{D610CD7F-F0B1-4B69-9D65-A1CEE893CA56}" srcOrd="0" destOrd="0" presId="urn:microsoft.com/office/officeart/2005/8/layout/lProcess3"/>
    <dgm:cxn modelId="{168C23E3-E545-4543-AC5B-49CBC7EABF96}" type="presParOf" srcId="{D610CD7F-F0B1-4B69-9D65-A1CEE893CA56}" destId="{29428CB1-9CB5-4CD3-8CB5-9ABEF9F96337}" srcOrd="0" destOrd="0" presId="urn:microsoft.com/office/officeart/2005/8/layout/lProcess3"/>
    <dgm:cxn modelId="{7BFD8C8E-61F1-4D39-A57D-713D083EA1A5}" type="presParOf" srcId="{29428CB1-9CB5-4CD3-8CB5-9ABEF9F96337}" destId="{7C7C0872-D5E4-4DF2-9EC4-A27AFFF1FED1}" srcOrd="0" destOrd="0" presId="urn:microsoft.com/office/officeart/2005/8/layout/lProcess3"/>
    <dgm:cxn modelId="{79006072-1481-4AE8-AF85-02010273BAEC}" type="presParOf" srcId="{D610CD7F-F0B1-4B69-9D65-A1CEE893CA56}" destId="{06D48CD4-F624-4ECA-9546-0DD49011F557}" srcOrd="1" destOrd="0" presId="urn:microsoft.com/office/officeart/2005/8/layout/lProcess3"/>
    <dgm:cxn modelId="{E1521B80-3DDA-4EFB-878D-D12676F038EB}" type="presParOf" srcId="{D610CD7F-F0B1-4B69-9D65-A1CEE893CA56}" destId="{66B357EE-9B80-4322-9F42-C2194DC52782}" srcOrd="2" destOrd="0" presId="urn:microsoft.com/office/officeart/2005/8/layout/lProcess3"/>
    <dgm:cxn modelId="{84B781A1-02DA-4775-9EC1-7630EC0CDF14}" type="presParOf" srcId="{66B357EE-9B80-4322-9F42-C2194DC52782}" destId="{33E8E045-2A24-436C-8127-EC5CC9E51FA0}" srcOrd="0" destOrd="0" presId="urn:microsoft.com/office/officeart/2005/8/layout/lProcess3"/>
    <dgm:cxn modelId="{E6550EB2-84AF-4275-8E62-5CED4B00D46C}" type="presParOf" srcId="{D610CD7F-F0B1-4B69-9D65-A1CEE893CA56}" destId="{90AA4586-1A6A-46EE-871B-9D31D5D90B05}" srcOrd="3" destOrd="0" presId="urn:microsoft.com/office/officeart/2005/8/layout/lProcess3"/>
    <dgm:cxn modelId="{0BAAC281-1E8F-46AC-A205-A22873466E06}" type="presParOf" srcId="{D610CD7F-F0B1-4B69-9D65-A1CEE893CA56}" destId="{6F59CFD9-20A9-4B9A-8846-8A725E0BFCFE}" srcOrd="4" destOrd="0" presId="urn:microsoft.com/office/officeart/2005/8/layout/lProcess3"/>
    <dgm:cxn modelId="{C06DDDD9-9CE6-419C-B2A5-F7BEDA808A97}" type="presParOf" srcId="{6F59CFD9-20A9-4B9A-8846-8A725E0BFCFE}" destId="{4C2AB7AE-9021-40D8-A850-827583EFA99E}" srcOrd="0" destOrd="0" presId="urn:microsoft.com/office/officeart/2005/8/layout/lProcess3"/>
    <dgm:cxn modelId="{38AE1316-0B56-408A-937F-E87A319B7781}" type="presParOf" srcId="{D610CD7F-F0B1-4B69-9D65-A1CEE893CA56}" destId="{CEC0EBF2-CDF9-40BE-B0F8-E4BABB5FA4E5}" srcOrd="5" destOrd="0" presId="urn:microsoft.com/office/officeart/2005/8/layout/lProcess3"/>
    <dgm:cxn modelId="{F36D04A7-4A99-4A48-BD05-1AEDE9CFDD1A}" type="presParOf" srcId="{D610CD7F-F0B1-4B69-9D65-A1CEE893CA56}" destId="{70775788-2B96-4B8E-A0E0-FD40F4F2AFA3}" srcOrd="6" destOrd="0" presId="urn:microsoft.com/office/officeart/2005/8/layout/lProcess3"/>
    <dgm:cxn modelId="{FC558793-4675-45FE-8D21-0034849DD6E6}" type="presParOf" srcId="{70775788-2B96-4B8E-A0E0-FD40F4F2AFA3}" destId="{9F5E1411-2B9E-4AB4-BDFB-583F77BFFD2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F24D6E1-91CE-4977-8DF1-CFEC0DEDBEE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BDBE73-85DF-4CCC-B17A-991460257EE9}">
      <dgm:prSet/>
      <dgm:spPr/>
      <dgm:t>
        <a:bodyPr/>
        <a:lstStyle/>
        <a:p>
          <a:r>
            <a:rPr lang="en-US"/>
            <a:t>Unfortunately, even today it </a:t>
          </a:r>
          <a:r>
            <a:rPr lang="en-US" b="1"/>
            <a:t>continues to sink very slowly</a:t>
          </a:r>
          <a:r>
            <a:rPr lang="en-US"/>
            <a:t>. </a:t>
          </a:r>
        </a:p>
      </dgm:t>
    </dgm:pt>
    <dgm:pt modelId="{8D1DCEC7-A43B-478C-AE32-478917A0A21D}" type="parTrans" cxnId="{FBB0F811-4CA4-4BDC-AE38-3E3AEAC13E84}">
      <dgm:prSet/>
      <dgm:spPr/>
      <dgm:t>
        <a:bodyPr/>
        <a:lstStyle/>
        <a:p>
          <a:endParaRPr lang="en-US"/>
        </a:p>
      </dgm:t>
    </dgm:pt>
    <dgm:pt modelId="{2C54D8BB-8911-42DE-97B4-FF7FAB3BB279}" type="sibTrans" cxnId="{FBB0F811-4CA4-4BDC-AE38-3E3AEAC13E84}">
      <dgm:prSet/>
      <dgm:spPr/>
      <dgm:t>
        <a:bodyPr/>
        <a:lstStyle/>
        <a:p>
          <a:endParaRPr lang="en-US"/>
        </a:p>
      </dgm:t>
    </dgm:pt>
    <dgm:pt modelId="{129600BF-1BDB-4224-BF2F-23AC28B7C2DB}">
      <dgm:prSet/>
      <dgm:spPr/>
      <dgm:t>
        <a:bodyPr/>
        <a:lstStyle/>
        <a:p>
          <a:r>
            <a:rPr lang="en-US"/>
            <a:t>It sinks about 1 mm. every year. </a:t>
          </a:r>
        </a:p>
      </dgm:t>
    </dgm:pt>
    <dgm:pt modelId="{2A1128CE-006B-4A5A-98D4-7DD932491EBE}" type="parTrans" cxnId="{291F66BA-B6A4-404C-A2A5-36501660C804}">
      <dgm:prSet/>
      <dgm:spPr/>
      <dgm:t>
        <a:bodyPr/>
        <a:lstStyle/>
        <a:p>
          <a:endParaRPr lang="en-US"/>
        </a:p>
      </dgm:t>
    </dgm:pt>
    <dgm:pt modelId="{33E88F35-194B-4B80-8F98-6884698B44E8}" type="sibTrans" cxnId="{291F66BA-B6A4-404C-A2A5-36501660C804}">
      <dgm:prSet/>
      <dgm:spPr/>
      <dgm:t>
        <a:bodyPr/>
        <a:lstStyle/>
        <a:p>
          <a:endParaRPr lang="en-US"/>
        </a:p>
      </dgm:t>
    </dgm:pt>
    <dgm:pt modelId="{E25B9C52-8965-4AFF-BFF2-C400C5984C43}" type="pres">
      <dgm:prSet presAssocID="{1F24D6E1-91CE-4977-8DF1-CFEC0DEDBEE9}" presName="linear" presStyleCnt="0">
        <dgm:presLayoutVars>
          <dgm:animLvl val="lvl"/>
          <dgm:resizeHandles val="exact"/>
        </dgm:presLayoutVars>
      </dgm:prSet>
      <dgm:spPr/>
    </dgm:pt>
    <dgm:pt modelId="{A7FEA411-EE99-46D5-B12A-63EC206E653B}" type="pres">
      <dgm:prSet presAssocID="{E2BDBE73-85DF-4CCC-B17A-991460257EE9}" presName="parentText" presStyleLbl="node1" presStyleIdx="0" presStyleCnt="2" custLinFactNeighborX="550" custLinFactNeighborY="36319">
        <dgm:presLayoutVars>
          <dgm:chMax val="0"/>
          <dgm:bulletEnabled val="1"/>
        </dgm:presLayoutVars>
      </dgm:prSet>
      <dgm:spPr/>
    </dgm:pt>
    <dgm:pt modelId="{C5D729B3-A04D-4929-8663-119CC1D1D82A}" type="pres">
      <dgm:prSet presAssocID="{2C54D8BB-8911-42DE-97B4-FF7FAB3BB279}" presName="spacer" presStyleCnt="0"/>
      <dgm:spPr/>
    </dgm:pt>
    <dgm:pt modelId="{526E8023-C8EE-4C38-A15C-040969BA1ABF}" type="pres">
      <dgm:prSet presAssocID="{129600BF-1BDB-4224-BF2F-23AC28B7C2D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BB0F811-4CA4-4BDC-AE38-3E3AEAC13E84}" srcId="{1F24D6E1-91CE-4977-8DF1-CFEC0DEDBEE9}" destId="{E2BDBE73-85DF-4CCC-B17A-991460257EE9}" srcOrd="0" destOrd="0" parTransId="{8D1DCEC7-A43B-478C-AE32-478917A0A21D}" sibTransId="{2C54D8BB-8911-42DE-97B4-FF7FAB3BB279}"/>
    <dgm:cxn modelId="{F8C51D70-53D6-4D0E-B08C-CD775B5AA589}" type="presOf" srcId="{E2BDBE73-85DF-4CCC-B17A-991460257EE9}" destId="{A7FEA411-EE99-46D5-B12A-63EC206E653B}" srcOrd="0" destOrd="0" presId="urn:microsoft.com/office/officeart/2005/8/layout/vList2"/>
    <dgm:cxn modelId="{DD65DB71-87F8-4ACB-85FC-A130F063527F}" type="presOf" srcId="{129600BF-1BDB-4224-BF2F-23AC28B7C2DB}" destId="{526E8023-C8EE-4C38-A15C-040969BA1ABF}" srcOrd="0" destOrd="0" presId="urn:microsoft.com/office/officeart/2005/8/layout/vList2"/>
    <dgm:cxn modelId="{291F66BA-B6A4-404C-A2A5-36501660C804}" srcId="{1F24D6E1-91CE-4977-8DF1-CFEC0DEDBEE9}" destId="{129600BF-1BDB-4224-BF2F-23AC28B7C2DB}" srcOrd="1" destOrd="0" parTransId="{2A1128CE-006B-4A5A-98D4-7DD932491EBE}" sibTransId="{33E88F35-194B-4B80-8F98-6884698B44E8}"/>
    <dgm:cxn modelId="{7564E9F1-DAE0-4564-B81D-94F836518522}" type="presOf" srcId="{1F24D6E1-91CE-4977-8DF1-CFEC0DEDBEE9}" destId="{E25B9C52-8965-4AFF-BFF2-C400C5984C43}" srcOrd="0" destOrd="0" presId="urn:microsoft.com/office/officeart/2005/8/layout/vList2"/>
    <dgm:cxn modelId="{EC75C9BF-336F-4114-8EC8-51742F1B128C}" type="presParOf" srcId="{E25B9C52-8965-4AFF-BFF2-C400C5984C43}" destId="{A7FEA411-EE99-46D5-B12A-63EC206E653B}" srcOrd="0" destOrd="0" presId="urn:microsoft.com/office/officeart/2005/8/layout/vList2"/>
    <dgm:cxn modelId="{14FA5FEB-80E4-48ED-8BD1-0C6AB4A16613}" type="presParOf" srcId="{E25B9C52-8965-4AFF-BFF2-C400C5984C43}" destId="{C5D729B3-A04D-4929-8663-119CC1D1D82A}" srcOrd="1" destOrd="0" presId="urn:microsoft.com/office/officeart/2005/8/layout/vList2"/>
    <dgm:cxn modelId="{67C73C96-E26A-4CAE-B5FC-058E08BC61F7}" type="presParOf" srcId="{E25B9C52-8965-4AFF-BFF2-C400C5984C43}" destId="{526E8023-C8EE-4C38-A15C-040969BA1AB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45A219-BA39-48E2-A93C-4E9FF9BD53A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7BDF7A-6E78-406B-BC27-73B76C9B93C0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Identify the issue faced.  In detail.  </a:t>
          </a:r>
        </a:p>
      </dgm:t>
    </dgm:pt>
    <dgm:pt modelId="{05F48646-12AC-43F9-850F-B5FF62F7D0D5}" type="parTrans" cxnId="{0C17A69C-176D-4EB8-873E-DA2F5170F203}">
      <dgm:prSet/>
      <dgm:spPr/>
      <dgm:t>
        <a:bodyPr/>
        <a:lstStyle/>
        <a:p>
          <a:endParaRPr lang="en-US"/>
        </a:p>
      </dgm:t>
    </dgm:pt>
    <dgm:pt modelId="{76A89EF3-E51A-4F42-ADAE-C95F715F0364}" type="sibTrans" cxnId="{0C17A69C-176D-4EB8-873E-DA2F5170F203}">
      <dgm:prSet/>
      <dgm:spPr/>
      <dgm:t>
        <a:bodyPr/>
        <a:lstStyle/>
        <a:p>
          <a:endParaRPr lang="en-US"/>
        </a:p>
      </dgm:t>
    </dgm:pt>
    <dgm:pt modelId="{C51880A7-9C8B-4BF0-AB9D-4AD10D11233F}" type="pres">
      <dgm:prSet presAssocID="{AC45A219-BA39-48E2-A93C-4E9FF9BD53A0}" presName="diagram" presStyleCnt="0">
        <dgm:presLayoutVars>
          <dgm:dir/>
          <dgm:resizeHandles val="exact"/>
        </dgm:presLayoutVars>
      </dgm:prSet>
      <dgm:spPr/>
    </dgm:pt>
    <dgm:pt modelId="{112E1C71-94F4-4D03-8C91-D2D8F0E54612}" type="pres">
      <dgm:prSet presAssocID="{927BDF7A-6E78-406B-BC27-73B76C9B93C0}" presName="node" presStyleLbl="node1" presStyleIdx="0" presStyleCnt="1" custScaleY="145591">
        <dgm:presLayoutVars>
          <dgm:bulletEnabled val="1"/>
        </dgm:presLayoutVars>
      </dgm:prSet>
      <dgm:spPr/>
    </dgm:pt>
  </dgm:ptLst>
  <dgm:cxnLst>
    <dgm:cxn modelId="{8EE0796E-ADF9-4A81-B220-8FDB0A3A75AA}" type="presOf" srcId="{927BDF7A-6E78-406B-BC27-73B76C9B93C0}" destId="{112E1C71-94F4-4D03-8C91-D2D8F0E54612}" srcOrd="0" destOrd="0" presId="urn:microsoft.com/office/officeart/2005/8/layout/default"/>
    <dgm:cxn modelId="{0C17A69C-176D-4EB8-873E-DA2F5170F203}" srcId="{AC45A219-BA39-48E2-A93C-4E9FF9BD53A0}" destId="{927BDF7A-6E78-406B-BC27-73B76C9B93C0}" srcOrd="0" destOrd="0" parTransId="{05F48646-12AC-43F9-850F-B5FF62F7D0D5}" sibTransId="{76A89EF3-E51A-4F42-ADAE-C95F715F0364}"/>
    <dgm:cxn modelId="{30AEC2AA-EB0F-4CA1-A4CD-2689BC490C86}" type="presOf" srcId="{AC45A219-BA39-48E2-A93C-4E9FF9BD53A0}" destId="{C51880A7-9C8B-4BF0-AB9D-4AD10D11233F}" srcOrd="0" destOrd="0" presId="urn:microsoft.com/office/officeart/2005/8/layout/default"/>
    <dgm:cxn modelId="{C5439F62-BC09-4EDE-83D8-171B10DA7D76}" type="presParOf" srcId="{C51880A7-9C8B-4BF0-AB9D-4AD10D11233F}" destId="{112E1C71-94F4-4D03-8C91-D2D8F0E5461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DEB6F64-036A-4012-8D73-F0AD4C5AAE0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8A0937-42EE-4E6E-BFD5-6F189CA5651B}">
      <dgm:prSet/>
      <dgm:spPr/>
      <dgm:t>
        <a:bodyPr/>
        <a:lstStyle/>
        <a:p>
          <a:r>
            <a:rPr lang="en-US"/>
            <a:t>Designed by A. G. Eiffel and erected  for the Paris exposition of </a:t>
          </a:r>
          <a:r>
            <a:rPr lang="en-US" b="1"/>
            <a:t>1889</a:t>
          </a:r>
          <a:r>
            <a:rPr lang="en-US"/>
            <a:t>. </a:t>
          </a:r>
        </a:p>
      </dgm:t>
    </dgm:pt>
    <dgm:pt modelId="{F03A47FB-C36A-40CB-AF4C-1F661F1D45B9}" type="parTrans" cxnId="{DD3EC39B-D33A-4A81-98D6-4DA07A21CE23}">
      <dgm:prSet/>
      <dgm:spPr/>
      <dgm:t>
        <a:bodyPr/>
        <a:lstStyle/>
        <a:p>
          <a:endParaRPr lang="en-US"/>
        </a:p>
      </dgm:t>
    </dgm:pt>
    <dgm:pt modelId="{FF785F30-D829-43EA-9D4E-B86D7E13B781}" type="sibTrans" cxnId="{DD3EC39B-D33A-4A81-98D6-4DA07A21CE23}">
      <dgm:prSet/>
      <dgm:spPr/>
      <dgm:t>
        <a:bodyPr/>
        <a:lstStyle/>
        <a:p>
          <a:endParaRPr lang="en-US"/>
        </a:p>
      </dgm:t>
    </dgm:pt>
    <dgm:pt modelId="{65FAE1B2-5A4A-49EE-A662-839FC6AC9D42}">
      <dgm:prSet/>
      <dgm:spPr/>
      <dgm:t>
        <a:bodyPr/>
        <a:lstStyle/>
        <a:p>
          <a:r>
            <a:rPr lang="en-US"/>
            <a:t>The tower is </a:t>
          </a:r>
          <a:r>
            <a:rPr lang="en-US" b="1"/>
            <a:t>984 ft </a:t>
          </a:r>
          <a:r>
            <a:rPr lang="en-US"/>
            <a:t>(300 m) high.</a:t>
          </a:r>
        </a:p>
      </dgm:t>
    </dgm:pt>
    <dgm:pt modelId="{ADE189A5-C70D-4117-B539-FA48F1668203}" type="parTrans" cxnId="{C4118045-AB50-4B20-8388-6064CFE47FF1}">
      <dgm:prSet/>
      <dgm:spPr/>
      <dgm:t>
        <a:bodyPr/>
        <a:lstStyle/>
        <a:p>
          <a:endParaRPr lang="en-US"/>
        </a:p>
      </dgm:t>
    </dgm:pt>
    <dgm:pt modelId="{90265FC0-BC8B-404E-81F0-4A473D472009}" type="sibTrans" cxnId="{C4118045-AB50-4B20-8388-6064CFE47FF1}">
      <dgm:prSet/>
      <dgm:spPr/>
      <dgm:t>
        <a:bodyPr/>
        <a:lstStyle/>
        <a:p>
          <a:endParaRPr lang="en-US"/>
        </a:p>
      </dgm:t>
    </dgm:pt>
    <dgm:pt modelId="{087F1418-4642-46CB-9F56-1D0B3DFAB8C7}">
      <dgm:prSet/>
      <dgm:spPr/>
      <dgm:t>
        <a:bodyPr/>
        <a:lstStyle/>
        <a:p>
          <a:r>
            <a:rPr lang="en-US"/>
            <a:t>Consists of an iron framework supported on four masonry piers, from which rise four columns uniting to form one shaft.</a:t>
          </a:r>
        </a:p>
      </dgm:t>
    </dgm:pt>
    <dgm:pt modelId="{409EAF20-7B96-466A-A2E0-FA48D89D9FDB}" type="parTrans" cxnId="{A5CF433D-A041-4E65-9B67-4D642B056D5B}">
      <dgm:prSet/>
      <dgm:spPr/>
      <dgm:t>
        <a:bodyPr/>
        <a:lstStyle/>
        <a:p>
          <a:endParaRPr lang="en-US"/>
        </a:p>
      </dgm:t>
    </dgm:pt>
    <dgm:pt modelId="{7C6BE591-2A79-4CC7-BA52-236BD16B46E3}" type="sibTrans" cxnId="{A5CF433D-A041-4E65-9B67-4D642B056D5B}">
      <dgm:prSet/>
      <dgm:spPr/>
      <dgm:t>
        <a:bodyPr/>
        <a:lstStyle/>
        <a:p>
          <a:endParaRPr lang="en-US"/>
        </a:p>
      </dgm:t>
    </dgm:pt>
    <dgm:pt modelId="{3F0A1AA3-FAAA-41B6-BA01-D76955BABBC1}" type="pres">
      <dgm:prSet presAssocID="{DDEB6F64-036A-4012-8D73-F0AD4C5AAE0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0E0633F-546F-4264-AADB-B2535A22F084}" type="pres">
      <dgm:prSet presAssocID="{B08A0937-42EE-4E6E-BFD5-6F189CA5651B}" presName="horFlow" presStyleCnt="0"/>
      <dgm:spPr/>
    </dgm:pt>
    <dgm:pt modelId="{3AAA170A-511F-45EC-AE63-F6F17B8481BA}" type="pres">
      <dgm:prSet presAssocID="{B08A0937-42EE-4E6E-BFD5-6F189CA5651B}" presName="bigChev" presStyleLbl="node1" presStyleIdx="0" presStyleCnt="3" custScaleX="169011"/>
      <dgm:spPr/>
    </dgm:pt>
    <dgm:pt modelId="{405A53C3-49C1-400C-AA7D-F9148932D464}" type="pres">
      <dgm:prSet presAssocID="{B08A0937-42EE-4E6E-BFD5-6F189CA5651B}" presName="vSp" presStyleCnt="0"/>
      <dgm:spPr/>
    </dgm:pt>
    <dgm:pt modelId="{D8746DDE-AA7B-4667-9D15-E6AB695FB230}" type="pres">
      <dgm:prSet presAssocID="{65FAE1B2-5A4A-49EE-A662-839FC6AC9D42}" presName="horFlow" presStyleCnt="0"/>
      <dgm:spPr/>
    </dgm:pt>
    <dgm:pt modelId="{22A62A54-D734-4F0D-8519-18984B89DDFF}" type="pres">
      <dgm:prSet presAssocID="{65FAE1B2-5A4A-49EE-A662-839FC6AC9D42}" presName="bigChev" presStyleLbl="node1" presStyleIdx="1" presStyleCnt="3" custScaleX="169011"/>
      <dgm:spPr/>
    </dgm:pt>
    <dgm:pt modelId="{7B68CDD8-392F-43A3-AC79-BA437ABDED89}" type="pres">
      <dgm:prSet presAssocID="{65FAE1B2-5A4A-49EE-A662-839FC6AC9D42}" presName="vSp" presStyleCnt="0"/>
      <dgm:spPr/>
    </dgm:pt>
    <dgm:pt modelId="{B3816FC6-0F89-4828-BB3B-9B2E2F5FF3F7}" type="pres">
      <dgm:prSet presAssocID="{087F1418-4642-46CB-9F56-1D0B3DFAB8C7}" presName="horFlow" presStyleCnt="0"/>
      <dgm:spPr/>
    </dgm:pt>
    <dgm:pt modelId="{8181C53F-5179-49C7-AD87-B9BC27D38114}" type="pres">
      <dgm:prSet presAssocID="{087F1418-4642-46CB-9F56-1D0B3DFAB8C7}" presName="bigChev" presStyleLbl="node1" presStyleIdx="2" presStyleCnt="3" custScaleX="169011"/>
      <dgm:spPr/>
    </dgm:pt>
  </dgm:ptLst>
  <dgm:cxnLst>
    <dgm:cxn modelId="{177E9E1E-F919-4B0E-B4AD-4BA8F2147D04}" type="presOf" srcId="{B08A0937-42EE-4E6E-BFD5-6F189CA5651B}" destId="{3AAA170A-511F-45EC-AE63-F6F17B8481BA}" srcOrd="0" destOrd="0" presId="urn:microsoft.com/office/officeart/2005/8/layout/lProcess3"/>
    <dgm:cxn modelId="{A5CF433D-A041-4E65-9B67-4D642B056D5B}" srcId="{DDEB6F64-036A-4012-8D73-F0AD4C5AAE0C}" destId="{087F1418-4642-46CB-9F56-1D0B3DFAB8C7}" srcOrd="2" destOrd="0" parTransId="{409EAF20-7B96-466A-A2E0-FA48D89D9FDB}" sibTransId="{7C6BE591-2A79-4CC7-BA52-236BD16B46E3}"/>
    <dgm:cxn modelId="{C4118045-AB50-4B20-8388-6064CFE47FF1}" srcId="{DDEB6F64-036A-4012-8D73-F0AD4C5AAE0C}" destId="{65FAE1B2-5A4A-49EE-A662-839FC6AC9D42}" srcOrd="1" destOrd="0" parTransId="{ADE189A5-C70D-4117-B539-FA48F1668203}" sibTransId="{90265FC0-BC8B-404E-81F0-4A473D472009}"/>
    <dgm:cxn modelId="{A241EF91-73DC-42D6-80DF-61133EB79C18}" type="presOf" srcId="{087F1418-4642-46CB-9F56-1D0B3DFAB8C7}" destId="{8181C53F-5179-49C7-AD87-B9BC27D38114}" srcOrd="0" destOrd="0" presId="urn:microsoft.com/office/officeart/2005/8/layout/lProcess3"/>
    <dgm:cxn modelId="{DD3EC39B-D33A-4A81-98D6-4DA07A21CE23}" srcId="{DDEB6F64-036A-4012-8D73-F0AD4C5AAE0C}" destId="{B08A0937-42EE-4E6E-BFD5-6F189CA5651B}" srcOrd="0" destOrd="0" parTransId="{F03A47FB-C36A-40CB-AF4C-1F661F1D45B9}" sibTransId="{FF785F30-D829-43EA-9D4E-B86D7E13B781}"/>
    <dgm:cxn modelId="{73427CAB-B258-4507-989E-DAEDBDCDB829}" type="presOf" srcId="{65FAE1B2-5A4A-49EE-A662-839FC6AC9D42}" destId="{22A62A54-D734-4F0D-8519-18984B89DDFF}" srcOrd="0" destOrd="0" presId="urn:microsoft.com/office/officeart/2005/8/layout/lProcess3"/>
    <dgm:cxn modelId="{7C273CBD-8E52-4117-AD77-5FCA8D191548}" type="presOf" srcId="{DDEB6F64-036A-4012-8D73-F0AD4C5AAE0C}" destId="{3F0A1AA3-FAAA-41B6-BA01-D76955BABBC1}" srcOrd="0" destOrd="0" presId="urn:microsoft.com/office/officeart/2005/8/layout/lProcess3"/>
    <dgm:cxn modelId="{DCA8E7BB-FE97-4A63-8FDB-69B8EF236EA7}" type="presParOf" srcId="{3F0A1AA3-FAAA-41B6-BA01-D76955BABBC1}" destId="{F0E0633F-546F-4264-AADB-B2535A22F084}" srcOrd="0" destOrd="0" presId="urn:microsoft.com/office/officeart/2005/8/layout/lProcess3"/>
    <dgm:cxn modelId="{CB9977C0-7361-445F-96FB-138F48D2DE3C}" type="presParOf" srcId="{F0E0633F-546F-4264-AADB-B2535A22F084}" destId="{3AAA170A-511F-45EC-AE63-F6F17B8481BA}" srcOrd="0" destOrd="0" presId="urn:microsoft.com/office/officeart/2005/8/layout/lProcess3"/>
    <dgm:cxn modelId="{190F571F-BD39-469C-8753-C90DB661C3A4}" type="presParOf" srcId="{3F0A1AA3-FAAA-41B6-BA01-D76955BABBC1}" destId="{405A53C3-49C1-400C-AA7D-F9148932D464}" srcOrd="1" destOrd="0" presId="urn:microsoft.com/office/officeart/2005/8/layout/lProcess3"/>
    <dgm:cxn modelId="{FA2D87D2-A346-47C3-9C85-2AEC9E33A049}" type="presParOf" srcId="{3F0A1AA3-FAAA-41B6-BA01-D76955BABBC1}" destId="{D8746DDE-AA7B-4667-9D15-E6AB695FB230}" srcOrd="2" destOrd="0" presId="urn:microsoft.com/office/officeart/2005/8/layout/lProcess3"/>
    <dgm:cxn modelId="{A091C397-0DA6-40C2-BBD7-08AD253E0351}" type="presParOf" srcId="{D8746DDE-AA7B-4667-9D15-E6AB695FB230}" destId="{22A62A54-D734-4F0D-8519-18984B89DDFF}" srcOrd="0" destOrd="0" presId="urn:microsoft.com/office/officeart/2005/8/layout/lProcess3"/>
    <dgm:cxn modelId="{D8B83294-A81D-466F-99A4-3CA682189E12}" type="presParOf" srcId="{3F0A1AA3-FAAA-41B6-BA01-D76955BABBC1}" destId="{7B68CDD8-392F-43A3-AC79-BA437ABDED89}" srcOrd="3" destOrd="0" presId="urn:microsoft.com/office/officeart/2005/8/layout/lProcess3"/>
    <dgm:cxn modelId="{5BA7BF80-FE20-4F75-BE6A-0012FED337EF}" type="presParOf" srcId="{3F0A1AA3-FAAA-41B6-BA01-D76955BABBC1}" destId="{B3816FC6-0F89-4828-BB3B-9B2E2F5FF3F7}" srcOrd="4" destOrd="0" presId="urn:microsoft.com/office/officeart/2005/8/layout/lProcess3"/>
    <dgm:cxn modelId="{426D1CD7-391B-4F07-82F1-9629D2299EA6}" type="presParOf" srcId="{B3816FC6-0F89-4828-BB3B-9B2E2F5FF3F7}" destId="{8181C53F-5179-49C7-AD87-B9BC27D3811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D5A14F4-819A-4033-BB07-F96AD1B2B3B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DC6D787-EFFF-4662-93B1-55E2F2EDD366}">
      <dgm:prSet/>
      <dgm:spPr/>
      <dgm:t>
        <a:bodyPr/>
        <a:lstStyle/>
        <a:p>
          <a:r>
            <a:rPr lang="en-US"/>
            <a:t>Edward E. Carlson, chairman of the </a:t>
          </a:r>
          <a:r>
            <a:rPr lang="en-US" b="1"/>
            <a:t>1962 World's Fair in Seattle</a:t>
          </a:r>
          <a:r>
            <a:rPr lang="en-US"/>
            <a:t>, originally had an idea for erecting a tower with a restaurant at the top as part of the World's Fair celebration. </a:t>
          </a:r>
        </a:p>
      </dgm:t>
    </dgm:pt>
    <dgm:pt modelId="{893C92D8-DED0-4A04-BAA5-939FEE27F578}" type="parTrans" cxnId="{112B7E27-5DCD-4B1D-9B49-8CC534E2DD45}">
      <dgm:prSet/>
      <dgm:spPr/>
      <dgm:t>
        <a:bodyPr/>
        <a:lstStyle/>
        <a:p>
          <a:endParaRPr lang="en-US"/>
        </a:p>
      </dgm:t>
    </dgm:pt>
    <dgm:pt modelId="{A16BB7D0-8C5F-4342-96D6-3F03B0FEA888}" type="sibTrans" cxnId="{112B7E27-5DCD-4B1D-9B49-8CC534E2DD45}">
      <dgm:prSet/>
      <dgm:spPr/>
      <dgm:t>
        <a:bodyPr/>
        <a:lstStyle/>
        <a:p>
          <a:endParaRPr lang="en-US"/>
        </a:p>
      </dgm:t>
    </dgm:pt>
    <dgm:pt modelId="{00501A54-D3B5-4A26-B88D-B2BFA717D88B}" type="pres">
      <dgm:prSet presAssocID="{1D5A14F4-819A-4033-BB07-F96AD1B2B3B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07516AC-0233-4889-A5AD-EB8C19C4EF9B}" type="pres">
      <dgm:prSet presAssocID="{ADC6D787-EFFF-4662-93B1-55E2F2EDD366}" presName="horFlow" presStyleCnt="0"/>
      <dgm:spPr/>
    </dgm:pt>
    <dgm:pt modelId="{29C90081-516D-4B78-AA52-B46C7F0566CC}" type="pres">
      <dgm:prSet presAssocID="{ADC6D787-EFFF-4662-93B1-55E2F2EDD366}" presName="bigChev" presStyleLbl="node1" presStyleIdx="0" presStyleCnt="1"/>
      <dgm:spPr/>
    </dgm:pt>
  </dgm:ptLst>
  <dgm:cxnLst>
    <dgm:cxn modelId="{112B7E27-5DCD-4B1D-9B49-8CC534E2DD45}" srcId="{1D5A14F4-819A-4033-BB07-F96AD1B2B3B2}" destId="{ADC6D787-EFFF-4662-93B1-55E2F2EDD366}" srcOrd="0" destOrd="0" parTransId="{893C92D8-DED0-4A04-BAA5-939FEE27F578}" sibTransId="{A16BB7D0-8C5F-4342-96D6-3F03B0FEA888}"/>
    <dgm:cxn modelId="{9EAF3528-B7C4-4B50-8657-98D4895D6FA8}" type="presOf" srcId="{1D5A14F4-819A-4033-BB07-F96AD1B2B3B2}" destId="{00501A54-D3B5-4A26-B88D-B2BFA717D88B}" srcOrd="0" destOrd="0" presId="urn:microsoft.com/office/officeart/2005/8/layout/lProcess3"/>
    <dgm:cxn modelId="{D5A788B6-C1F0-42B1-85E9-C142F786FE6D}" type="presOf" srcId="{ADC6D787-EFFF-4662-93B1-55E2F2EDD366}" destId="{29C90081-516D-4B78-AA52-B46C7F0566CC}" srcOrd="0" destOrd="0" presId="urn:microsoft.com/office/officeart/2005/8/layout/lProcess3"/>
    <dgm:cxn modelId="{628A3578-287F-4526-A146-C8A608C9DF4F}" type="presParOf" srcId="{00501A54-D3B5-4A26-B88D-B2BFA717D88B}" destId="{707516AC-0233-4889-A5AD-EB8C19C4EF9B}" srcOrd="0" destOrd="0" presId="urn:microsoft.com/office/officeart/2005/8/layout/lProcess3"/>
    <dgm:cxn modelId="{FD562F60-4BF2-4FEA-9E2D-AD7424033ECA}" type="presParOf" srcId="{707516AC-0233-4889-A5AD-EB8C19C4EF9B}" destId="{29C90081-516D-4B78-AA52-B46C7F0566C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2BA6ECC-898B-488B-9A68-84DBF472C37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30096F-BAF7-42D9-84BA-6E24DA15666D}">
      <dgm:prSet/>
      <dgm:spPr/>
      <dgm:t>
        <a:bodyPr/>
        <a:lstStyle/>
        <a:p>
          <a:r>
            <a:rPr lang="en-US" dirty="0"/>
            <a:t>The </a:t>
          </a:r>
          <a:r>
            <a:rPr lang="en-US" b="1" dirty="0"/>
            <a:t>White Tower was built 1078 </a:t>
          </a:r>
          <a:r>
            <a:rPr lang="en-US" dirty="0"/>
            <a:t>by </a:t>
          </a:r>
          <a:r>
            <a:rPr lang="en-US" dirty="0" err="1"/>
            <a:t>Gundulf</a:t>
          </a:r>
          <a:r>
            <a:rPr lang="en-US" dirty="0"/>
            <a:t>, bishop of Rochester; the exterior restored by Sir Christopher Wren. </a:t>
          </a:r>
        </a:p>
      </dgm:t>
    </dgm:pt>
    <dgm:pt modelId="{66023A33-DE43-4583-BF96-FEDFB1DB7552}" type="parTrans" cxnId="{5AA2B1C2-E6B8-4081-BEC5-1C4109EE3298}">
      <dgm:prSet/>
      <dgm:spPr/>
      <dgm:t>
        <a:bodyPr/>
        <a:lstStyle/>
        <a:p>
          <a:endParaRPr lang="en-US"/>
        </a:p>
      </dgm:t>
    </dgm:pt>
    <dgm:pt modelId="{F2FA44C5-9450-4C6D-BFFF-1F016A6F0DF6}" type="sibTrans" cxnId="{5AA2B1C2-E6B8-4081-BEC5-1C4109EE3298}">
      <dgm:prSet/>
      <dgm:spPr/>
      <dgm:t>
        <a:bodyPr/>
        <a:lstStyle/>
        <a:p>
          <a:endParaRPr lang="en-US"/>
        </a:p>
      </dgm:t>
    </dgm:pt>
    <dgm:pt modelId="{23250423-3A60-485D-B25E-AE8E9F079220}">
      <dgm:prSet/>
      <dgm:spPr/>
      <dgm:t>
        <a:bodyPr/>
        <a:lstStyle/>
        <a:p>
          <a:r>
            <a:rPr lang="en-US"/>
            <a:t>The home of Big Ben is ancient fortress in London, England </a:t>
          </a:r>
        </a:p>
      </dgm:t>
    </dgm:pt>
    <dgm:pt modelId="{0AF49744-E123-4B7C-8EC9-CA1A17BCCA4F}" type="parTrans" cxnId="{DFADEFED-931E-4E16-92C9-3025D40BCE0A}">
      <dgm:prSet/>
      <dgm:spPr/>
      <dgm:t>
        <a:bodyPr/>
        <a:lstStyle/>
        <a:p>
          <a:endParaRPr lang="en-US"/>
        </a:p>
      </dgm:t>
    </dgm:pt>
    <dgm:pt modelId="{84D93248-74EC-4DD1-B7B6-A9CFF6A77A8E}" type="sibTrans" cxnId="{DFADEFED-931E-4E16-92C9-3025D40BCE0A}">
      <dgm:prSet/>
      <dgm:spPr/>
      <dgm:t>
        <a:bodyPr/>
        <a:lstStyle/>
        <a:p>
          <a:endParaRPr lang="en-US"/>
        </a:p>
      </dgm:t>
    </dgm:pt>
    <dgm:pt modelId="{9AA39B71-FA02-41DD-8F6F-C9D955F9DBDF}">
      <dgm:prSet/>
      <dgm:spPr/>
      <dgm:t>
        <a:bodyPr/>
        <a:lstStyle/>
        <a:p>
          <a:r>
            <a:rPr lang="en-US"/>
            <a:t>Now used mainly as a museum</a:t>
          </a:r>
        </a:p>
      </dgm:t>
    </dgm:pt>
    <dgm:pt modelId="{D536EFBB-C654-4DAF-8533-2A7FC10DC10C}" type="parTrans" cxnId="{FDF0B151-A492-4CE6-A4A6-03F34D580906}">
      <dgm:prSet/>
      <dgm:spPr/>
      <dgm:t>
        <a:bodyPr/>
        <a:lstStyle/>
        <a:p>
          <a:endParaRPr lang="en-US"/>
        </a:p>
      </dgm:t>
    </dgm:pt>
    <dgm:pt modelId="{B16FC0B5-FA33-4C0F-9401-67AA003ED049}" type="sibTrans" cxnId="{FDF0B151-A492-4CE6-A4A6-03F34D580906}">
      <dgm:prSet/>
      <dgm:spPr/>
      <dgm:t>
        <a:bodyPr/>
        <a:lstStyle/>
        <a:p>
          <a:endParaRPr lang="en-US"/>
        </a:p>
      </dgm:t>
    </dgm:pt>
    <dgm:pt modelId="{4FEA9AB9-E969-4B2B-8E28-12CB056676BC}">
      <dgm:prSet/>
      <dgm:spPr/>
      <dgm:t>
        <a:bodyPr/>
        <a:lstStyle/>
        <a:p>
          <a:r>
            <a:rPr lang="en-US"/>
            <a:t>it was a royal residence in the Middle Ages. </a:t>
          </a:r>
        </a:p>
      </dgm:t>
    </dgm:pt>
    <dgm:pt modelId="{EC809821-424D-4730-86E7-1EC781F002F3}" type="parTrans" cxnId="{721FEA01-384B-441F-8382-2865A278AE09}">
      <dgm:prSet/>
      <dgm:spPr/>
      <dgm:t>
        <a:bodyPr/>
        <a:lstStyle/>
        <a:p>
          <a:endParaRPr lang="en-US"/>
        </a:p>
      </dgm:t>
    </dgm:pt>
    <dgm:pt modelId="{1EA64118-FFBB-4740-8B2B-87D6F542DC23}" type="sibTrans" cxnId="{721FEA01-384B-441F-8382-2865A278AE09}">
      <dgm:prSet/>
      <dgm:spPr/>
      <dgm:t>
        <a:bodyPr/>
        <a:lstStyle/>
        <a:p>
          <a:endParaRPr lang="en-US"/>
        </a:p>
      </dgm:t>
    </dgm:pt>
    <dgm:pt modelId="{79D891B7-AE82-44D8-9A78-61846225FD1B}">
      <dgm:prSet/>
      <dgm:spPr/>
      <dgm:t>
        <a:bodyPr/>
        <a:lstStyle/>
        <a:p>
          <a:r>
            <a:rPr lang="en-US"/>
            <a:t>Later it was a jail for illustrious prisoners. </a:t>
          </a:r>
        </a:p>
      </dgm:t>
    </dgm:pt>
    <dgm:pt modelId="{BD890445-5CA3-472B-9DC3-B450EA895CF4}" type="parTrans" cxnId="{EEEA7E75-9B3D-45D9-9E8A-EB2D4F7CBF24}">
      <dgm:prSet/>
      <dgm:spPr/>
      <dgm:t>
        <a:bodyPr/>
        <a:lstStyle/>
        <a:p>
          <a:endParaRPr lang="en-US"/>
        </a:p>
      </dgm:t>
    </dgm:pt>
    <dgm:pt modelId="{700FE6A7-66E6-46F5-BFA8-CB670B6EFDDE}" type="sibTrans" cxnId="{EEEA7E75-9B3D-45D9-9E8A-EB2D4F7CBF24}">
      <dgm:prSet/>
      <dgm:spPr/>
      <dgm:t>
        <a:bodyPr/>
        <a:lstStyle/>
        <a:p>
          <a:endParaRPr lang="en-US"/>
        </a:p>
      </dgm:t>
    </dgm:pt>
    <dgm:pt modelId="{11B306BA-3F07-4840-8400-B79030F7F18E}">
      <dgm:prSet/>
      <dgm:spPr/>
      <dgm:t>
        <a:bodyPr/>
        <a:lstStyle/>
        <a:p>
          <a:r>
            <a:rPr lang="en-US"/>
            <a:t>The Tower is enclosed by a dry moat.</a:t>
          </a:r>
        </a:p>
      </dgm:t>
    </dgm:pt>
    <dgm:pt modelId="{AF489C2A-C92B-4D77-9C47-CFE1D0CB3AC5}" type="parTrans" cxnId="{7F7F9494-276C-4E6B-9239-CA1BFD92796D}">
      <dgm:prSet/>
      <dgm:spPr/>
      <dgm:t>
        <a:bodyPr/>
        <a:lstStyle/>
        <a:p>
          <a:endParaRPr lang="en-US"/>
        </a:p>
      </dgm:t>
    </dgm:pt>
    <dgm:pt modelId="{FF7F3992-1B01-4945-A2F5-D31FEF918E6A}" type="sibTrans" cxnId="{7F7F9494-276C-4E6B-9239-CA1BFD92796D}">
      <dgm:prSet/>
      <dgm:spPr/>
      <dgm:t>
        <a:bodyPr/>
        <a:lstStyle/>
        <a:p>
          <a:endParaRPr lang="en-US"/>
        </a:p>
      </dgm:t>
    </dgm:pt>
    <dgm:pt modelId="{07E1FA1D-AFD0-448F-9DBC-2E03B26BA9D1}" type="pres">
      <dgm:prSet presAssocID="{B2BA6ECC-898B-488B-9A68-84DBF472C37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D313EE6-0693-4321-B841-B5DEEBA64A2E}" type="pres">
      <dgm:prSet presAssocID="{B030096F-BAF7-42D9-84BA-6E24DA15666D}" presName="horFlow" presStyleCnt="0"/>
      <dgm:spPr/>
    </dgm:pt>
    <dgm:pt modelId="{0D022CEE-5662-4E25-B601-3C9681A1C29F}" type="pres">
      <dgm:prSet presAssocID="{B030096F-BAF7-42D9-84BA-6E24DA15666D}" presName="bigChev" presStyleLbl="node1" presStyleIdx="0" presStyleCnt="6" custScaleX="246566"/>
      <dgm:spPr/>
    </dgm:pt>
    <dgm:pt modelId="{319AD982-F45F-4C19-B7D4-E1C2C486524A}" type="pres">
      <dgm:prSet presAssocID="{B030096F-BAF7-42D9-84BA-6E24DA15666D}" presName="vSp" presStyleCnt="0"/>
      <dgm:spPr/>
    </dgm:pt>
    <dgm:pt modelId="{4A6A7B14-48AE-4F25-8AC8-0C4CF4A90F6F}" type="pres">
      <dgm:prSet presAssocID="{23250423-3A60-485D-B25E-AE8E9F079220}" presName="horFlow" presStyleCnt="0"/>
      <dgm:spPr/>
    </dgm:pt>
    <dgm:pt modelId="{4CDF3258-8ADD-4DC6-8870-40A2F1B105D9}" type="pres">
      <dgm:prSet presAssocID="{23250423-3A60-485D-B25E-AE8E9F079220}" presName="bigChev" presStyleLbl="node1" presStyleIdx="1" presStyleCnt="6" custScaleX="244700"/>
      <dgm:spPr/>
    </dgm:pt>
    <dgm:pt modelId="{54B43B96-C2D2-47EE-A41A-C4904932B3E4}" type="pres">
      <dgm:prSet presAssocID="{23250423-3A60-485D-B25E-AE8E9F079220}" presName="vSp" presStyleCnt="0"/>
      <dgm:spPr/>
    </dgm:pt>
    <dgm:pt modelId="{8A410781-8506-4DCB-BF83-7EE60E00EE54}" type="pres">
      <dgm:prSet presAssocID="{9AA39B71-FA02-41DD-8F6F-C9D955F9DBDF}" presName="horFlow" presStyleCnt="0"/>
      <dgm:spPr/>
    </dgm:pt>
    <dgm:pt modelId="{DA31D2D1-F5A5-402D-AD52-D17CA8200EBD}" type="pres">
      <dgm:prSet presAssocID="{9AA39B71-FA02-41DD-8F6F-C9D955F9DBDF}" presName="bigChev" presStyleLbl="node1" presStyleIdx="2" presStyleCnt="6" custScaleX="244700"/>
      <dgm:spPr/>
    </dgm:pt>
    <dgm:pt modelId="{CAC17390-C625-466C-AA33-91D426208802}" type="pres">
      <dgm:prSet presAssocID="{9AA39B71-FA02-41DD-8F6F-C9D955F9DBDF}" presName="vSp" presStyleCnt="0"/>
      <dgm:spPr/>
    </dgm:pt>
    <dgm:pt modelId="{03CD896D-F50C-40C7-B8D8-A08C0D45154F}" type="pres">
      <dgm:prSet presAssocID="{4FEA9AB9-E969-4B2B-8E28-12CB056676BC}" presName="horFlow" presStyleCnt="0"/>
      <dgm:spPr/>
    </dgm:pt>
    <dgm:pt modelId="{1284D518-E2F6-4003-A4D6-63D1A4E3C224}" type="pres">
      <dgm:prSet presAssocID="{4FEA9AB9-E969-4B2B-8E28-12CB056676BC}" presName="bigChev" presStyleLbl="node1" presStyleIdx="3" presStyleCnt="6" custScaleX="244700"/>
      <dgm:spPr/>
    </dgm:pt>
    <dgm:pt modelId="{87089E9B-A86C-48BC-B82D-DD44673D1089}" type="pres">
      <dgm:prSet presAssocID="{4FEA9AB9-E969-4B2B-8E28-12CB056676BC}" presName="vSp" presStyleCnt="0"/>
      <dgm:spPr/>
    </dgm:pt>
    <dgm:pt modelId="{FB8DF74A-6F57-4297-B448-7B351B1D126D}" type="pres">
      <dgm:prSet presAssocID="{79D891B7-AE82-44D8-9A78-61846225FD1B}" presName="horFlow" presStyleCnt="0"/>
      <dgm:spPr/>
    </dgm:pt>
    <dgm:pt modelId="{72BFE744-E2CE-474C-A4F6-86177C83D81B}" type="pres">
      <dgm:prSet presAssocID="{79D891B7-AE82-44D8-9A78-61846225FD1B}" presName="bigChev" presStyleLbl="node1" presStyleIdx="4" presStyleCnt="6" custScaleX="244700"/>
      <dgm:spPr/>
    </dgm:pt>
    <dgm:pt modelId="{BE5AF246-3921-4B55-A57A-652E8E77D19D}" type="pres">
      <dgm:prSet presAssocID="{79D891B7-AE82-44D8-9A78-61846225FD1B}" presName="vSp" presStyleCnt="0"/>
      <dgm:spPr/>
    </dgm:pt>
    <dgm:pt modelId="{EAF3E9FC-41E3-4556-A8DC-A34457183DCD}" type="pres">
      <dgm:prSet presAssocID="{11B306BA-3F07-4840-8400-B79030F7F18E}" presName="horFlow" presStyleCnt="0"/>
      <dgm:spPr/>
    </dgm:pt>
    <dgm:pt modelId="{34BBA0F9-EE4F-46D9-AC42-404C0F96C634}" type="pres">
      <dgm:prSet presAssocID="{11B306BA-3F07-4840-8400-B79030F7F18E}" presName="bigChev" presStyleLbl="node1" presStyleIdx="5" presStyleCnt="6" custScaleX="244700"/>
      <dgm:spPr/>
    </dgm:pt>
  </dgm:ptLst>
  <dgm:cxnLst>
    <dgm:cxn modelId="{721FEA01-384B-441F-8382-2865A278AE09}" srcId="{B2BA6ECC-898B-488B-9A68-84DBF472C372}" destId="{4FEA9AB9-E969-4B2B-8E28-12CB056676BC}" srcOrd="3" destOrd="0" parTransId="{EC809821-424D-4730-86E7-1EC781F002F3}" sibTransId="{1EA64118-FFBB-4740-8B2B-87D6F542DC23}"/>
    <dgm:cxn modelId="{FADEFD39-7026-4671-AF12-23FB28914C6C}" type="presOf" srcId="{9AA39B71-FA02-41DD-8F6F-C9D955F9DBDF}" destId="{DA31D2D1-F5A5-402D-AD52-D17CA8200EBD}" srcOrd="0" destOrd="0" presId="urn:microsoft.com/office/officeart/2005/8/layout/lProcess3"/>
    <dgm:cxn modelId="{FDF0B151-A492-4CE6-A4A6-03F34D580906}" srcId="{B2BA6ECC-898B-488B-9A68-84DBF472C372}" destId="{9AA39B71-FA02-41DD-8F6F-C9D955F9DBDF}" srcOrd="2" destOrd="0" parTransId="{D536EFBB-C654-4DAF-8533-2A7FC10DC10C}" sibTransId="{B16FC0B5-FA33-4C0F-9401-67AA003ED049}"/>
    <dgm:cxn modelId="{EEEA7E75-9B3D-45D9-9E8A-EB2D4F7CBF24}" srcId="{B2BA6ECC-898B-488B-9A68-84DBF472C372}" destId="{79D891B7-AE82-44D8-9A78-61846225FD1B}" srcOrd="4" destOrd="0" parTransId="{BD890445-5CA3-472B-9DC3-B450EA895CF4}" sibTransId="{700FE6A7-66E6-46F5-BFA8-CB670B6EFDDE}"/>
    <dgm:cxn modelId="{A9380A84-F279-409F-8504-5216905753D8}" type="presOf" srcId="{23250423-3A60-485D-B25E-AE8E9F079220}" destId="{4CDF3258-8ADD-4DC6-8870-40A2F1B105D9}" srcOrd="0" destOrd="0" presId="urn:microsoft.com/office/officeart/2005/8/layout/lProcess3"/>
    <dgm:cxn modelId="{9D397A84-556D-4A4F-B946-7DBCBA83369D}" type="presOf" srcId="{B030096F-BAF7-42D9-84BA-6E24DA15666D}" destId="{0D022CEE-5662-4E25-B601-3C9681A1C29F}" srcOrd="0" destOrd="0" presId="urn:microsoft.com/office/officeart/2005/8/layout/lProcess3"/>
    <dgm:cxn modelId="{FAD28392-2A58-4725-83D2-FF5B254381BC}" type="presOf" srcId="{4FEA9AB9-E969-4B2B-8E28-12CB056676BC}" destId="{1284D518-E2F6-4003-A4D6-63D1A4E3C224}" srcOrd="0" destOrd="0" presId="urn:microsoft.com/office/officeart/2005/8/layout/lProcess3"/>
    <dgm:cxn modelId="{7F7F9494-276C-4E6B-9239-CA1BFD92796D}" srcId="{B2BA6ECC-898B-488B-9A68-84DBF472C372}" destId="{11B306BA-3F07-4840-8400-B79030F7F18E}" srcOrd="5" destOrd="0" parTransId="{AF489C2A-C92B-4D77-9C47-CFE1D0CB3AC5}" sibTransId="{FF7F3992-1B01-4945-A2F5-D31FEF918E6A}"/>
    <dgm:cxn modelId="{3DAC76BE-304E-42DC-8647-30C59CEA563B}" type="presOf" srcId="{11B306BA-3F07-4840-8400-B79030F7F18E}" destId="{34BBA0F9-EE4F-46D9-AC42-404C0F96C634}" srcOrd="0" destOrd="0" presId="urn:microsoft.com/office/officeart/2005/8/layout/lProcess3"/>
    <dgm:cxn modelId="{5AA2B1C2-E6B8-4081-BEC5-1C4109EE3298}" srcId="{B2BA6ECC-898B-488B-9A68-84DBF472C372}" destId="{B030096F-BAF7-42D9-84BA-6E24DA15666D}" srcOrd="0" destOrd="0" parTransId="{66023A33-DE43-4583-BF96-FEDFB1DB7552}" sibTransId="{F2FA44C5-9450-4C6D-BFFF-1F016A6F0DF6}"/>
    <dgm:cxn modelId="{B85032D1-B432-467F-8A86-CBE888135690}" type="presOf" srcId="{B2BA6ECC-898B-488B-9A68-84DBF472C372}" destId="{07E1FA1D-AFD0-448F-9DBC-2E03B26BA9D1}" srcOrd="0" destOrd="0" presId="urn:microsoft.com/office/officeart/2005/8/layout/lProcess3"/>
    <dgm:cxn modelId="{6FC7F6EC-70A7-4FA6-900F-0886CEBEA5E5}" type="presOf" srcId="{79D891B7-AE82-44D8-9A78-61846225FD1B}" destId="{72BFE744-E2CE-474C-A4F6-86177C83D81B}" srcOrd="0" destOrd="0" presId="urn:microsoft.com/office/officeart/2005/8/layout/lProcess3"/>
    <dgm:cxn modelId="{DFADEFED-931E-4E16-92C9-3025D40BCE0A}" srcId="{B2BA6ECC-898B-488B-9A68-84DBF472C372}" destId="{23250423-3A60-485D-B25E-AE8E9F079220}" srcOrd="1" destOrd="0" parTransId="{0AF49744-E123-4B7C-8EC9-CA1A17BCCA4F}" sibTransId="{84D93248-74EC-4DD1-B7B6-A9CFF6A77A8E}"/>
    <dgm:cxn modelId="{75ED381C-6CA2-4226-B199-E0332F1B5476}" type="presParOf" srcId="{07E1FA1D-AFD0-448F-9DBC-2E03B26BA9D1}" destId="{ED313EE6-0693-4321-B841-B5DEEBA64A2E}" srcOrd="0" destOrd="0" presId="urn:microsoft.com/office/officeart/2005/8/layout/lProcess3"/>
    <dgm:cxn modelId="{B0F6C911-5B88-4B8D-917F-AF3F5AF4BE0A}" type="presParOf" srcId="{ED313EE6-0693-4321-B841-B5DEEBA64A2E}" destId="{0D022CEE-5662-4E25-B601-3C9681A1C29F}" srcOrd="0" destOrd="0" presId="urn:microsoft.com/office/officeart/2005/8/layout/lProcess3"/>
    <dgm:cxn modelId="{9B39D1D2-BE0D-4401-A2C8-6C4406C24C1B}" type="presParOf" srcId="{07E1FA1D-AFD0-448F-9DBC-2E03B26BA9D1}" destId="{319AD982-F45F-4C19-B7D4-E1C2C486524A}" srcOrd="1" destOrd="0" presId="urn:microsoft.com/office/officeart/2005/8/layout/lProcess3"/>
    <dgm:cxn modelId="{A6764BB7-C2BE-4FFD-ACAA-E486C9A405E4}" type="presParOf" srcId="{07E1FA1D-AFD0-448F-9DBC-2E03B26BA9D1}" destId="{4A6A7B14-48AE-4F25-8AC8-0C4CF4A90F6F}" srcOrd="2" destOrd="0" presId="urn:microsoft.com/office/officeart/2005/8/layout/lProcess3"/>
    <dgm:cxn modelId="{834CA4B9-A2A9-45BE-A15C-E26B45080055}" type="presParOf" srcId="{4A6A7B14-48AE-4F25-8AC8-0C4CF4A90F6F}" destId="{4CDF3258-8ADD-4DC6-8870-40A2F1B105D9}" srcOrd="0" destOrd="0" presId="urn:microsoft.com/office/officeart/2005/8/layout/lProcess3"/>
    <dgm:cxn modelId="{9A46DBEC-C60C-4CEC-BBAC-ED43261E36A2}" type="presParOf" srcId="{07E1FA1D-AFD0-448F-9DBC-2E03B26BA9D1}" destId="{54B43B96-C2D2-47EE-A41A-C4904932B3E4}" srcOrd="3" destOrd="0" presId="urn:microsoft.com/office/officeart/2005/8/layout/lProcess3"/>
    <dgm:cxn modelId="{14563DA8-1A98-42E6-B120-A8A24974734A}" type="presParOf" srcId="{07E1FA1D-AFD0-448F-9DBC-2E03B26BA9D1}" destId="{8A410781-8506-4DCB-BF83-7EE60E00EE54}" srcOrd="4" destOrd="0" presId="urn:microsoft.com/office/officeart/2005/8/layout/lProcess3"/>
    <dgm:cxn modelId="{3FA20B96-E71D-4011-9995-D6A6318B586B}" type="presParOf" srcId="{8A410781-8506-4DCB-BF83-7EE60E00EE54}" destId="{DA31D2D1-F5A5-402D-AD52-D17CA8200EBD}" srcOrd="0" destOrd="0" presId="urn:microsoft.com/office/officeart/2005/8/layout/lProcess3"/>
    <dgm:cxn modelId="{C6A1DE19-A4F4-467A-BC03-E6CF64D7A50E}" type="presParOf" srcId="{07E1FA1D-AFD0-448F-9DBC-2E03B26BA9D1}" destId="{CAC17390-C625-466C-AA33-91D426208802}" srcOrd="5" destOrd="0" presId="urn:microsoft.com/office/officeart/2005/8/layout/lProcess3"/>
    <dgm:cxn modelId="{4A6EE48D-9610-4ADC-96C6-982E201E9637}" type="presParOf" srcId="{07E1FA1D-AFD0-448F-9DBC-2E03B26BA9D1}" destId="{03CD896D-F50C-40C7-B8D8-A08C0D45154F}" srcOrd="6" destOrd="0" presId="urn:microsoft.com/office/officeart/2005/8/layout/lProcess3"/>
    <dgm:cxn modelId="{861225D0-B869-4FBF-82BF-43B720436EDB}" type="presParOf" srcId="{03CD896D-F50C-40C7-B8D8-A08C0D45154F}" destId="{1284D518-E2F6-4003-A4D6-63D1A4E3C224}" srcOrd="0" destOrd="0" presId="urn:microsoft.com/office/officeart/2005/8/layout/lProcess3"/>
    <dgm:cxn modelId="{16793D74-F707-4209-BCE1-3FC2C0041644}" type="presParOf" srcId="{07E1FA1D-AFD0-448F-9DBC-2E03B26BA9D1}" destId="{87089E9B-A86C-48BC-B82D-DD44673D1089}" srcOrd="7" destOrd="0" presId="urn:microsoft.com/office/officeart/2005/8/layout/lProcess3"/>
    <dgm:cxn modelId="{DC7A4CD9-71FD-4923-9C51-1DE08B3CC014}" type="presParOf" srcId="{07E1FA1D-AFD0-448F-9DBC-2E03B26BA9D1}" destId="{FB8DF74A-6F57-4297-B448-7B351B1D126D}" srcOrd="8" destOrd="0" presId="urn:microsoft.com/office/officeart/2005/8/layout/lProcess3"/>
    <dgm:cxn modelId="{CB2FF672-2FE4-4989-A20F-8DEC550195CD}" type="presParOf" srcId="{FB8DF74A-6F57-4297-B448-7B351B1D126D}" destId="{72BFE744-E2CE-474C-A4F6-86177C83D81B}" srcOrd="0" destOrd="0" presId="urn:microsoft.com/office/officeart/2005/8/layout/lProcess3"/>
    <dgm:cxn modelId="{390B8BCD-C548-466E-A585-5C79CD740AA5}" type="presParOf" srcId="{07E1FA1D-AFD0-448F-9DBC-2E03B26BA9D1}" destId="{BE5AF246-3921-4B55-A57A-652E8E77D19D}" srcOrd="9" destOrd="0" presId="urn:microsoft.com/office/officeart/2005/8/layout/lProcess3"/>
    <dgm:cxn modelId="{F2CF50B9-D952-4F7A-95F2-7C7EEEB5951A}" type="presParOf" srcId="{07E1FA1D-AFD0-448F-9DBC-2E03B26BA9D1}" destId="{EAF3E9FC-41E3-4556-A8DC-A34457183DCD}" srcOrd="10" destOrd="0" presId="urn:microsoft.com/office/officeart/2005/8/layout/lProcess3"/>
    <dgm:cxn modelId="{F1E591FD-75B0-4AEC-AB59-9F1ED9768D63}" type="presParOf" srcId="{EAF3E9FC-41E3-4556-A8DC-A34457183DCD}" destId="{34BBA0F9-EE4F-46D9-AC42-404C0F96C63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AC00EAE-43F8-490D-9F00-1CEB24E4B074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995924A-2F1F-4D6E-982C-C66B8532B96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4400" b="1" dirty="0">
              <a:solidFill>
                <a:schemeClr val="tx1"/>
              </a:solidFill>
            </a:rPr>
            <a:t>MATERIALS</a:t>
          </a:r>
        </a:p>
      </dgm:t>
    </dgm:pt>
    <dgm:pt modelId="{CFBC81A6-F851-41D3-B5ED-C552B59705E6}" type="parTrans" cxnId="{92B5DAD9-43E8-46A7-B744-364A4CBC3E8B}">
      <dgm:prSet/>
      <dgm:spPr/>
      <dgm:t>
        <a:bodyPr/>
        <a:lstStyle/>
        <a:p>
          <a:endParaRPr lang="en-US"/>
        </a:p>
      </dgm:t>
    </dgm:pt>
    <dgm:pt modelId="{D9485C16-153F-4BD5-98ED-5D973FEA0707}" type="sibTrans" cxnId="{92B5DAD9-43E8-46A7-B744-364A4CBC3E8B}">
      <dgm:prSet/>
      <dgm:spPr/>
      <dgm:t>
        <a:bodyPr/>
        <a:lstStyle/>
        <a:p>
          <a:endParaRPr lang="en-US"/>
        </a:p>
      </dgm:t>
    </dgm:pt>
    <dgm:pt modelId="{B2E2FEC6-81BD-4375-9ACB-68B88F87A58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Straws</a:t>
          </a:r>
          <a:endParaRPr lang="en-US" dirty="0"/>
        </a:p>
      </dgm:t>
    </dgm:pt>
    <dgm:pt modelId="{781C44FA-59B3-48EE-BCF3-52F17AA76388}" type="parTrans" cxnId="{2AEA3E90-DC6C-49CE-9D45-059EFF3AFC9B}">
      <dgm:prSet/>
      <dgm:spPr/>
      <dgm:t>
        <a:bodyPr/>
        <a:lstStyle/>
        <a:p>
          <a:endParaRPr lang="en-US"/>
        </a:p>
      </dgm:t>
    </dgm:pt>
    <dgm:pt modelId="{C55D2E02-6019-4CB7-AA88-DCEAEADD9B28}" type="sibTrans" cxnId="{2AEA3E90-DC6C-49CE-9D45-059EFF3AFC9B}">
      <dgm:prSet/>
      <dgm:spPr/>
      <dgm:t>
        <a:bodyPr/>
        <a:lstStyle/>
        <a:p>
          <a:endParaRPr lang="en-US"/>
        </a:p>
      </dgm:t>
    </dgm:pt>
    <dgm:pt modelId="{2B6BA0B6-18FF-46A4-898A-F0279AFB3D6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Scissors </a:t>
          </a:r>
          <a:endParaRPr lang="en-US" dirty="0"/>
        </a:p>
      </dgm:t>
    </dgm:pt>
    <dgm:pt modelId="{D7BAAE7E-FF81-47B4-98F4-F0DE13FDEC13}" type="parTrans" cxnId="{4BBC5178-EC22-4C37-AAF1-803806D6D42F}">
      <dgm:prSet/>
      <dgm:spPr/>
      <dgm:t>
        <a:bodyPr/>
        <a:lstStyle/>
        <a:p>
          <a:endParaRPr lang="en-US"/>
        </a:p>
      </dgm:t>
    </dgm:pt>
    <dgm:pt modelId="{AD6E977A-B081-423C-B9DC-9A7BC1EAA73F}" type="sibTrans" cxnId="{4BBC5178-EC22-4C37-AAF1-803806D6D42F}">
      <dgm:prSet/>
      <dgm:spPr/>
      <dgm:t>
        <a:bodyPr/>
        <a:lstStyle/>
        <a:p>
          <a:endParaRPr lang="en-US"/>
        </a:p>
      </dgm:t>
    </dgm:pt>
    <dgm:pt modelId="{5B54BD9D-3EAD-4C12-ADC1-C4A97D0FEE2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4 inches of Tape</a:t>
          </a:r>
          <a:endParaRPr lang="en-US" dirty="0"/>
        </a:p>
      </dgm:t>
    </dgm:pt>
    <dgm:pt modelId="{40653C24-A7F6-4999-AC91-9E08C0BE4F3A}" type="parTrans" cxnId="{9525FB81-B685-4F92-927E-63B5AB780757}">
      <dgm:prSet/>
      <dgm:spPr/>
      <dgm:t>
        <a:bodyPr/>
        <a:lstStyle/>
        <a:p>
          <a:endParaRPr lang="en-US"/>
        </a:p>
      </dgm:t>
    </dgm:pt>
    <dgm:pt modelId="{21CA15C5-31E1-43C7-AB50-0693E411CD7D}" type="sibTrans" cxnId="{9525FB81-B685-4F92-927E-63B5AB780757}">
      <dgm:prSet/>
      <dgm:spPr/>
      <dgm:t>
        <a:bodyPr/>
        <a:lstStyle/>
        <a:p>
          <a:endParaRPr lang="en-US"/>
        </a:p>
      </dgm:t>
    </dgm:pt>
    <dgm:pt modelId="{89FF1227-1BC4-4F4D-A873-D033BC2B4DC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Straw Tower Engineers Worksheet </a:t>
          </a:r>
        </a:p>
      </dgm:t>
    </dgm:pt>
    <dgm:pt modelId="{4F3B3A61-18DE-44E5-845C-A9D5903E43C6}" type="parTrans" cxnId="{842369BA-DC78-417C-BFF5-A814FE445C5D}">
      <dgm:prSet/>
      <dgm:spPr/>
      <dgm:t>
        <a:bodyPr/>
        <a:lstStyle/>
        <a:p>
          <a:endParaRPr lang="en-US"/>
        </a:p>
      </dgm:t>
    </dgm:pt>
    <dgm:pt modelId="{C5D57853-D1A0-43AE-829C-BAED302A3CF3}" type="sibTrans" cxnId="{842369BA-DC78-417C-BFF5-A814FE445C5D}">
      <dgm:prSet/>
      <dgm:spPr/>
      <dgm:t>
        <a:bodyPr/>
        <a:lstStyle/>
        <a:p>
          <a:endParaRPr lang="en-US"/>
        </a:p>
      </dgm:t>
    </dgm:pt>
    <dgm:pt modelId="{2C23735F-3D41-4064-B575-E131F54A3B55}" type="pres">
      <dgm:prSet presAssocID="{6AC00EAE-43F8-490D-9F00-1CEB24E4B074}" presName="Name0" presStyleCnt="0">
        <dgm:presLayoutVars>
          <dgm:dir/>
          <dgm:animLvl val="lvl"/>
          <dgm:resizeHandles val="exact"/>
        </dgm:presLayoutVars>
      </dgm:prSet>
      <dgm:spPr/>
    </dgm:pt>
    <dgm:pt modelId="{99B40AC3-7FD4-41AA-895D-75A99A6F7C1D}" type="pres">
      <dgm:prSet presAssocID="{7995924A-2F1F-4D6E-982C-C66B8532B967}" presName="composite" presStyleCnt="0"/>
      <dgm:spPr/>
    </dgm:pt>
    <dgm:pt modelId="{62E26313-90C5-4FC6-9A02-B5D90C2A747D}" type="pres">
      <dgm:prSet presAssocID="{7995924A-2F1F-4D6E-982C-C66B8532B967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7C597B3-3685-4C1E-A214-A66E09F93F32}" type="pres">
      <dgm:prSet presAssocID="{7995924A-2F1F-4D6E-982C-C66B8532B967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150141C-E3B4-461C-AAD3-ED8347CBE0B7}" type="presOf" srcId="{6AC00EAE-43F8-490D-9F00-1CEB24E4B074}" destId="{2C23735F-3D41-4064-B575-E131F54A3B55}" srcOrd="0" destOrd="0" presId="urn:microsoft.com/office/officeart/2005/8/layout/hList1"/>
    <dgm:cxn modelId="{4EAF6722-CE1D-41D1-8784-F85A79F8196D}" type="presOf" srcId="{B2E2FEC6-81BD-4375-9ACB-68B88F87A587}" destId="{97C597B3-3685-4C1E-A214-A66E09F93F32}" srcOrd="0" destOrd="0" presId="urn:microsoft.com/office/officeart/2005/8/layout/hList1"/>
    <dgm:cxn modelId="{17BC6336-A492-492E-B006-8D8F86388443}" type="presOf" srcId="{5B54BD9D-3EAD-4C12-ADC1-C4A97D0FEE24}" destId="{97C597B3-3685-4C1E-A214-A66E09F93F32}" srcOrd="0" destOrd="2" presId="urn:microsoft.com/office/officeart/2005/8/layout/hList1"/>
    <dgm:cxn modelId="{4BBC5178-EC22-4C37-AAF1-803806D6D42F}" srcId="{7995924A-2F1F-4D6E-982C-C66B8532B967}" destId="{2B6BA0B6-18FF-46A4-898A-F0279AFB3D6C}" srcOrd="1" destOrd="0" parTransId="{D7BAAE7E-FF81-47B4-98F4-F0DE13FDEC13}" sibTransId="{AD6E977A-B081-423C-B9DC-9A7BC1EAA73F}"/>
    <dgm:cxn modelId="{4F8C4D80-CC4F-4CFB-9556-0079A0FAD5A9}" type="presOf" srcId="{2B6BA0B6-18FF-46A4-898A-F0279AFB3D6C}" destId="{97C597B3-3685-4C1E-A214-A66E09F93F32}" srcOrd="0" destOrd="1" presId="urn:microsoft.com/office/officeart/2005/8/layout/hList1"/>
    <dgm:cxn modelId="{9525FB81-B685-4F92-927E-63B5AB780757}" srcId="{7995924A-2F1F-4D6E-982C-C66B8532B967}" destId="{5B54BD9D-3EAD-4C12-ADC1-C4A97D0FEE24}" srcOrd="2" destOrd="0" parTransId="{40653C24-A7F6-4999-AC91-9E08C0BE4F3A}" sibTransId="{21CA15C5-31E1-43C7-AB50-0693E411CD7D}"/>
    <dgm:cxn modelId="{2AEA3E90-DC6C-49CE-9D45-059EFF3AFC9B}" srcId="{7995924A-2F1F-4D6E-982C-C66B8532B967}" destId="{B2E2FEC6-81BD-4375-9ACB-68B88F87A587}" srcOrd="0" destOrd="0" parTransId="{781C44FA-59B3-48EE-BCF3-52F17AA76388}" sibTransId="{C55D2E02-6019-4CB7-AA88-DCEAEADD9B28}"/>
    <dgm:cxn modelId="{A7EE8A9A-2458-45A5-9F2D-D9AA999BA041}" type="presOf" srcId="{7995924A-2F1F-4D6E-982C-C66B8532B967}" destId="{62E26313-90C5-4FC6-9A02-B5D90C2A747D}" srcOrd="0" destOrd="0" presId="urn:microsoft.com/office/officeart/2005/8/layout/hList1"/>
    <dgm:cxn modelId="{871E75AD-E0E3-4015-A780-6AF521C4B8BB}" type="presOf" srcId="{89FF1227-1BC4-4F4D-A873-D033BC2B4DC6}" destId="{97C597B3-3685-4C1E-A214-A66E09F93F32}" srcOrd="0" destOrd="3" presId="urn:microsoft.com/office/officeart/2005/8/layout/hList1"/>
    <dgm:cxn modelId="{842369BA-DC78-417C-BFF5-A814FE445C5D}" srcId="{7995924A-2F1F-4D6E-982C-C66B8532B967}" destId="{89FF1227-1BC4-4F4D-A873-D033BC2B4DC6}" srcOrd="3" destOrd="0" parTransId="{4F3B3A61-18DE-44E5-845C-A9D5903E43C6}" sibTransId="{C5D57853-D1A0-43AE-829C-BAED302A3CF3}"/>
    <dgm:cxn modelId="{92B5DAD9-43E8-46A7-B744-364A4CBC3E8B}" srcId="{6AC00EAE-43F8-490D-9F00-1CEB24E4B074}" destId="{7995924A-2F1F-4D6E-982C-C66B8532B967}" srcOrd="0" destOrd="0" parTransId="{CFBC81A6-F851-41D3-B5ED-C552B59705E6}" sibTransId="{D9485C16-153F-4BD5-98ED-5D973FEA0707}"/>
    <dgm:cxn modelId="{C9C26A0C-EBFC-4F7F-89A2-12555E6D0E87}" type="presParOf" srcId="{2C23735F-3D41-4064-B575-E131F54A3B55}" destId="{99B40AC3-7FD4-41AA-895D-75A99A6F7C1D}" srcOrd="0" destOrd="0" presId="urn:microsoft.com/office/officeart/2005/8/layout/hList1"/>
    <dgm:cxn modelId="{3C1A325D-E610-4C68-8303-070A74E1B3F3}" type="presParOf" srcId="{99B40AC3-7FD4-41AA-895D-75A99A6F7C1D}" destId="{62E26313-90C5-4FC6-9A02-B5D90C2A747D}" srcOrd="0" destOrd="0" presId="urn:microsoft.com/office/officeart/2005/8/layout/hList1"/>
    <dgm:cxn modelId="{A892EB35-95BF-43F2-B5B9-7FB10882A011}" type="presParOf" srcId="{99B40AC3-7FD4-41AA-895D-75A99A6F7C1D}" destId="{97C597B3-3685-4C1E-A214-A66E09F93F3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AC00EAE-43F8-490D-9F00-1CEB24E4B074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07AA4EA-6CD7-4098-8CE6-5B00302F256D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>
              <a:solidFill>
                <a:schemeClr val="tx1"/>
              </a:solidFill>
            </a:rPr>
            <a:t>RULES</a:t>
          </a:r>
        </a:p>
      </dgm:t>
    </dgm:pt>
    <dgm:pt modelId="{FD2CAE4E-A2D5-4468-92E6-B6E5A11B4832}" type="parTrans" cxnId="{1982D5CE-D299-4FC3-80DC-EF5BA3450252}">
      <dgm:prSet/>
      <dgm:spPr/>
      <dgm:t>
        <a:bodyPr/>
        <a:lstStyle/>
        <a:p>
          <a:endParaRPr lang="en-US"/>
        </a:p>
      </dgm:t>
    </dgm:pt>
    <dgm:pt modelId="{48762B79-3466-47A0-B29A-974E5625F2BA}" type="sibTrans" cxnId="{1982D5CE-D299-4FC3-80DC-EF5BA3450252}">
      <dgm:prSet/>
      <dgm:spPr/>
      <dgm:t>
        <a:bodyPr/>
        <a:lstStyle/>
        <a:p>
          <a:endParaRPr lang="en-US"/>
        </a:p>
      </dgm:t>
    </dgm:pt>
    <dgm:pt modelId="{7995924A-2F1F-4D6E-982C-C66B8532B96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dirty="0"/>
            <a:t>Build the tallest tower using only straws.</a:t>
          </a:r>
          <a:endParaRPr lang="en-US" sz="2400" b="1" dirty="0"/>
        </a:p>
      </dgm:t>
    </dgm:pt>
    <dgm:pt modelId="{CFBC81A6-F851-41D3-B5ED-C552B59705E6}" type="parTrans" cxnId="{92B5DAD9-43E8-46A7-B744-364A4CBC3E8B}">
      <dgm:prSet/>
      <dgm:spPr/>
      <dgm:t>
        <a:bodyPr/>
        <a:lstStyle/>
        <a:p>
          <a:endParaRPr lang="en-US"/>
        </a:p>
      </dgm:t>
    </dgm:pt>
    <dgm:pt modelId="{D9485C16-153F-4BD5-98ED-5D973FEA0707}" type="sibTrans" cxnId="{92B5DAD9-43E8-46A7-B744-364A4CBC3E8B}">
      <dgm:prSet/>
      <dgm:spPr/>
      <dgm:t>
        <a:bodyPr/>
        <a:lstStyle/>
        <a:p>
          <a:endParaRPr lang="en-US"/>
        </a:p>
      </dgm:t>
    </dgm:pt>
    <dgm:pt modelId="{D0FB1273-1F33-471A-BAF3-4253FBE4138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dirty="0"/>
            <a:t>Engineering Team of 2-4 students. </a:t>
          </a:r>
        </a:p>
      </dgm:t>
    </dgm:pt>
    <dgm:pt modelId="{6C41A627-ED30-4916-8591-703A2568AC1A}" type="parTrans" cxnId="{4D21F1D9-827A-4DCE-BE1A-841036CF505B}">
      <dgm:prSet/>
      <dgm:spPr/>
      <dgm:t>
        <a:bodyPr/>
        <a:lstStyle/>
        <a:p>
          <a:endParaRPr lang="en-US"/>
        </a:p>
      </dgm:t>
    </dgm:pt>
    <dgm:pt modelId="{928F565C-A0AC-46FA-9E19-8496F47BF023}" type="sibTrans" cxnId="{4D21F1D9-827A-4DCE-BE1A-841036CF505B}">
      <dgm:prSet/>
      <dgm:spPr/>
      <dgm:t>
        <a:bodyPr/>
        <a:lstStyle/>
        <a:p>
          <a:endParaRPr lang="en-US"/>
        </a:p>
      </dgm:t>
    </dgm:pt>
    <dgm:pt modelId="{F84814A0-6D69-4391-AEF0-F0AC587174F8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dirty="0"/>
            <a:t>Use only the provided materials.</a:t>
          </a:r>
        </a:p>
      </dgm:t>
    </dgm:pt>
    <dgm:pt modelId="{89587EE7-9806-40F0-B926-56E512E37662}" type="parTrans" cxnId="{60895246-408E-48FB-80C6-87A413FF22D5}">
      <dgm:prSet/>
      <dgm:spPr/>
      <dgm:t>
        <a:bodyPr/>
        <a:lstStyle/>
        <a:p>
          <a:endParaRPr lang="en-US"/>
        </a:p>
      </dgm:t>
    </dgm:pt>
    <dgm:pt modelId="{203492EB-9ABD-4420-A155-2A1CE268E72A}" type="sibTrans" cxnId="{60895246-408E-48FB-80C6-87A413FF22D5}">
      <dgm:prSet/>
      <dgm:spPr/>
      <dgm:t>
        <a:bodyPr/>
        <a:lstStyle/>
        <a:p>
          <a:endParaRPr lang="en-US"/>
        </a:p>
      </dgm:t>
    </dgm:pt>
    <dgm:pt modelId="{8DBD587D-AD78-4884-AC5D-4007DCB1C0E3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dirty="0"/>
            <a:t>Engineers have 30 minutes to build their towers. </a:t>
          </a:r>
        </a:p>
      </dgm:t>
    </dgm:pt>
    <dgm:pt modelId="{1A88A984-B65D-4530-97D4-46C5A4350146}" type="parTrans" cxnId="{9ADBE850-582E-4A1B-B2F8-1FF30CB2F762}">
      <dgm:prSet/>
      <dgm:spPr/>
      <dgm:t>
        <a:bodyPr/>
        <a:lstStyle/>
        <a:p>
          <a:endParaRPr lang="en-US"/>
        </a:p>
      </dgm:t>
    </dgm:pt>
    <dgm:pt modelId="{A02A4E98-34E3-4C67-8184-3EBB3E79B550}" type="sibTrans" cxnId="{9ADBE850-582E-4A1B-B2F8-1FF30CB2F762}">
      <dgm:prSet/>
      <dgm:spPr/>
      <dgm:t>
        <a:bodyPr/>
        <a:lstStyle/>
        <a:p>
          <a:endParaRPr lang="en-US"/>
        </a:p>
      </dgm:t>
    </dgm:pt>
    <dgm:pt modelId="{AF4711BD-1DC9-4173-B3A9-71680B1646D0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dirty="0"/>
            <a:t>Towers may be rebuilt any number of times during the construction period.</a:t>
          </a:r>
        </a:p>
      </dgm:t>
    </dgm:pt>
    <dgm:pt modelId="{E1A2C1DB-5B80-4272-A4D5-5F12035957E0}" type="parTrans" cxnId="{938BE63B-C2E2-4B33-92D9-4831A75B9666}">
      <dgm:prSet/>
      <dgm:spPr/>
      <dgm:t>
        <a:bodyPr/>
        <a:lstStyle/>
        <a:p>
          <a:endParaRPr lang="en-US"/>
        </a:p>
      </dgm:t>
    </dgm:pt>
    <dgm:pt modelId="{20B4D953-0616-4D49-941B-822C8FA7A400}" type="sibTrans" cxnId="{938BE63B-C2E2-4B33-92D9-4831A75B9666}">
      <dgm:prSet/>
      <dgm:spPr/>
      <dgm:t>
        <a:bodyPr/>
        <a:lstStyle/>
        <a:p>
          <a:endParaRPr lang="en-US"/>
        </a:p>
      </dgm:t>
    </dgm:pt>
    <dgm:pt modelId="{E4A30208-D5E8-4B81-AECA-E7F70B9B60BA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dirty="0"/>
            <a:t>Towers must be free standing.</a:t>
          </a:r>
        </a:p>
      </dgm:t>
    </dgm:pt>
    <dgm:pt modelId="{4FA21341-374A-4649-843F-9F1FBA7A18F6}" type="parTrans" cxnId="{73BA4F49-EBDD-467E-85B4-1A1CFCA37FDE}">
      <dgm:prSet/>
      <dgm:spPr/>
      <dgm:t>
        <a:bodyPr/>
        <a:lstStyle/>
        <a:p>
          <a:endParaRPr lang="en-US"/>
        </a:p>
      </dgm:t>
    </dgm:pt>
    <dgm:pt modelId="{29BE39AE-2A24-4A01-A227-F3CEE5ED7CD7}" type="sibTrans" cxnId="{73BA4F49-EBDD-467E-85B4-1A1CFCA37FDE}">
      <dgm:prSet/>
      <dgm:spPr/>
      <dgm:t>
        <a:bodyPr/>
        <a:lstStyle/>
        <a:p>
          <a:endParaRPr lang="en-US"/>
        </a:p>
      </dgm:t>
    </dgm:pt>
    <dgm:pt modelId="{49D5F7C5-D044-4DD3-80E7-45A55AC2258B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dirty="0"/>
            <a:t>Straws may be bent or fitted inside each other, but they may not be cut.</a:t>
          </a:r>
        </a:p>
      </dgm:t>
    </dgm:pt>
    <dgm:pt modelId="{7D96EB08-C357-40CB-8B6A-F50183F305EF}" type="parTrans" cxnId="{63D63336-70AD-4FF1-B2F2-8CBC99498A2D}">
      <dgm:prSet/>
      <dgm:spPr/>
      <dgm:t>
        <a:bodyPr/>
        <a:lstStyle/>
        <a:p>
          <a:endParaRPr lang="en-US"/>
        </a:p>
      </dgm:t>
    </dgm:pt>
    <dgm:pt modelId="{A7FCAEE2-9400-4D40-B8C6-9977179707E5}" type="sibTrans" cxnId="{63D63336-70AD-4FF1-B2F2-8CBC99498A2D}">
      <dgm:prSet/>
      <dgm:spPr/>
      <dgm:t>
        <a:bodyPr/>
        <a:lstStyle/>
        <a:p>
          <a:endParaRPr lang="en-US"/>
        </a:p>
      </dgm:t>
    </dgm:pt>
    <dgm:pt modelId="{851BFB7A-41A7-476B-8D51-2415C6320CC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400" dirty="0"/>
            <a:t>Judges measure tower height and number of unused straws. </a:t>
          </a:r>
        </a:p>
      </dgm:t>
    </dgm:pt>
    <dgm:pt modelId="{0D8590BE-7195-428D-9517-92D312201C45}" type="parTrans" cxnId="{8B78A784-07F6-4832-94BF-32068E6B2B91}">
      <dgm:prSet/>
      <dgm:spPr/>
      <dgm:t>
        <a:bodyPr/>
        <a:lstStyle/>
        <a:p>
          <a:endParaRPr lang="en-US"/>
        </a:p>
      </dgm:t>
    </dgm:pt>
    <dgm:pt modelId="{DF3E3893-4348-412D-B2DB-93209D7F4A3D}" type="sibTrans" cxnId="{8B78A784-07F6-4832-94BF-32068E6B2B91}">
      <dgm:prSet/>
      <dgm:spPr/>
      <dgm:t>
        <a:bodyPr/>
        <a:lstStyle/>
        <a:p>
          <a:endParaRPr lang="en-US"/>
        </a:p>
      </dgm:t>
    </dgm:pt>
    <dgm:pt modelId="{F9B1322A-1C74-4A68-9C08-B61C52FB4572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dirty="0"/>
            <a:t>Complete the worksheet to develop a design.</a:t>
          </a:r>
        </a:p>
      </dgm:t>
    </dgm:pt>
    <dgm:pt modelId="{24546575-0894-4061-B936-0364F00ED3CB}" type="parTrans" cxnId="{2B329937-841E-4E50-8518-28625272B3E4}">
      <dgm:prSet/>
      <dgm:spPr/>
      <dgm:t>
        <a:bodyPr/>
        <a:lstStyle/>
        <a:p>
          <a:endParaRPr lang="en-US"/>
        </a:p>
      </dgm:t>
    </dgm:pt>
    <dgm:pt modelId="{B02DAC67-6D6C-43B3-8F92-94A356619254}" type="sibTrans" cxnId="{2B329937-841E-4E50-8518-28625272B3E4}">
      <dgm:prSet/>
      <dgm:spPr/>
      <dgm:t>
        <a:bodyPr/>
        <a:lstStyle/>
        <a:p>
          <a:endParaRPr lang="en-US"/>
        </a:p>
      </dgm:t>
    </dgm:pt>
    <dgm:pt modelId="{7F040FEE-880E-4CA8-8735-88213FC4894A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dirty="0"/>
            <a:t>Tape can only be used at joints.</a:t>
          </a:r>
        </a:p>
      </dgm:t>
    </dgm:pt>
    <dgm:pt modelId="{24534FD4-E79A-44D6-9973-F7746183F259}" type="parTrans" cxnId="{0BCFB952-8265-47CE-9BDB-945D4ECA8833}">
      <dgm:prSet/>
      <dgm:spPr/>
      <dgm:t>
        <a:bodyPr/>
        <a:lstStyle/>
        <a:p>
          <a:endParaRPr lang="en-US"/>
        </a:p>
      </dgm:t>
    </dgm:pt>
    <dgm:pt modelId="{0BBBFAA5-4CE8-4FB7-879C-A0AC217B1162}" type="sibTrans" cxnId="{0BCFB952-8265-47CE-9BDB-945D4ECA8833}">
      <dgm:prSet/>
      <dgm:spPr/>
      <dgm:t>
        <a:bodyPr/>
        <a:lstStyle/>
        <a:p>
          <a:endParaRPr lang="en-US"/>
        </a:p>
      </dgm:t>
    </dgm:pt>
    <dgm:pt modelId="{2C23735F-3D41-4064-B575-E131F54A3B55}" type="pres">
      <dgm:prSet presAssocID="{6AC00EAE-43F8-490D-9F00-1CEB24E4B074}" presName="Name0" presStyleCnt="0">
        <dgm:presLayoutVars>
          <dgm:dir/>
          <dgm:animLvl val="lvl"/>
          <dgm:resizeHandles val="exact"/>
        </dgm:presLayoutVars>
      </dgm:prSet>
      <dgm:spPr/>
    </dgm:pt>
    <dgm:pt modelId="{98D3C902-2F10-4E9D-B38A-35E50FC2E8A5}" type="pres">
      <dgm:prSet presAssocID="{507AA4EA-6CD7-4098-8CE6-5B00302F256D}" presName="composite" presStyleCnt="0"/>
      <dgm:spPr/>
    </dgm:pt>
    <dgm:pt modelId="{B2DDC73C-E2A0-43CD-B4C9-5FAF80939399}" type="pres">
      <dgm:prSet presAssocID="{507AA4EA-6CD7-4098-8CE6-5B00302F256D}" presName="parTx" presStyleLbl="alignNode1" presStyleIdx="0" presStyleCnt="1" custLinFactNeighborX="-506" custLinFactNeighborY="-564">
        <dgm:presLayoutVars>
          <dgm:chMax val="0"/>
          <dgm:chPref val="0"/>
          <dgm:bulletEnabled val="1"/>
        </dgm:presLayoutVars>
      </dgm:prSet>
      <dgm:spPr/>
    </dgm:pt>
    <dgm:pt modelId="{45028AFD-340F-4DD6-BC0E-1E30A59D2862}" type="pres">
      <dgm:prSet presAssocID="{507AA4EA-6CD7-4098-8CE6-5B00302F256D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150141C-E3B4-461C-AAD3-ED8347CBE0B7}" type="presOf" srcId="{6AC00EAE-43F8-490D-9F00-1CEB24E4B074}" destId="{2C23735F-3D41-4064-B575-E131F54A3B55}" srcOrd="0" destOrd="0" presId="urn:microsoft.com/office/officeart/2005/8/layout/hList1"/>
    <dgm:cxn modelId="{63D63336-70AD-4FF1-B2F2-8CBC99498A2D}" srcId="{D0FB1273-1F33-471A-BAF3-4253FBE41383}" destId="{49D5F7C5-D044-4DD3-80E7-45A55AC2258B}" srcOrd="6" destOrd="0" parTransId="{7D96EB08-C357-40CB-8B6A-F50183F305EF}" sibTransId="{A7FCAEE2-9400-4D40-B8C6-9977179707E5}"/>
    <dgm:cxn modelId="{2B329937-841E-4E50-8518-28625272B3E4}" srcId="{D0FB1273-1F33-471A-BAF3-4253FBE41383}" destId="{F9B1322A-1C74-4A68-9C08-B61C52FB4572}" srcOrd="0" destOrd="0" parTransId="{24546575-0894-4061-B936-0364F00ED3CB}" sibTransId="{B02DAC67-6D6C-43B3-8F92-94A356619254}"/>
    <dgm:cxn modelId="{938BE63B-C2E2-4B33-92D9-4831A75B9666}" srcId="{D0FB1273-1F33-471A-BAF3-4253FBE41383}" destId="{AF4711BD-1DC9-4173-B3A9-71680B1646D0}" srcOrd="3" destOrd="0" parTransId="{E1A2C1DB-5B80-4272-A4D5-5F12035957E0}" sibTransId="{20B4D953-0616-4D49-941B-822C8FA7A400}"/>
    <dgm:cxn modelId="{F3EF023F-EBB0-4915-951E-8D8C476AD660}" type="presOf" srcId="{507AA4EA-6CD7-4098-8CE6-5B00302F256D}" destId="{B2DDC73C-E2A0-43CD-B4C9-5FAF80939399}" srcOrd="0" destOrd="0" presId="urn:microsoft.com/office/officeart/2005/8/layout/hList1"/>
    <dgm:cxn modelId="{60895246-408E-48FB-80C6-87A413FF22D5}" srcId="{D0FB1273-1F33-471A-BAF3-4253FBE41383}" destId="{F84814A0-6D69-4391-AEF0-F0AC587174F8}" srcOrd="1" destOrd="0" parTransId="{89587EE7-9806-40F0-B926-56E512E37662}" sibTransId="{203492EB-9ABD-4420-A155-2A1CE268E72A}"/>
    <dgm:cxn modelId="{73BA4F49-EBDD-467E-85B4-1A1CFCA37FDE}" srcId="{D0FB1273-1F33-471A-BAF3-4253FBE41383}" destId="{E4A30208-D5E8-4B81-AECA-E7F70B9B60BA}" srcOrd="4" destOrd="0" parTransId="{4FA21341-374A-4649-843F-9F1FBA7A18F6}" sibTransId="{29BE39AE-2A24-4A01-A227-F3CEE5ED7CD7}"/>
    <dgm:cxn modelId="{A5E10C4B-FFFB-45B6-90DD-1CE28914A6BB}" type="presOf" srcId="{D0FB1273-1F33-471A-BAF3-4253FBE41383}" destId="{45028AFD-340F-4DD6-BC0E-1E30A59D2862}" srcOrd="0" destOrd="1" presId="urn:microsoft.com/office/officeart/2005/8/layout/hList1"/>
    <dgm:cxn modelId="{9ADBE850-582E-4A1B-B2F8-1FF30CB2F762}" srcId="{D0FB1273-1F33-471A-BAF3-4253FBE41383}" destId="{8DBD587D-AD78-4884-AC5D-4007DCB1C0E3}" srcOrd="2" destOrd="0" parTransId="{1A88A984-B65D-4530-97D4-46C5A4350146}" sibTransId="{A02A4E98-34E3-4C67-8184-3EBB3E79B550}"/>
    <dgm:cxn modelId="{0BCFB952-8265-47CE-9BDB-945D4ECA8833}" srcId="{D0FB1273-1F33-471A-BAF3-4253FBE41383}" destId="{7F040FEE-880E-4CA8-8735-88213FC4894A}" srcOrd="5" destOrd="0" parTransId="{24534FD4-E79A-44D6-9973-F7746183F259}" sibTransId="{0BBBFAA5-4CE8-4FB7-879C-A0AC217B1162}"/>
    <dgm:cxn modelId="{CDD6BA58-A9E5-4F8B-A423-F92F320184B9}" type="presOf" srcId="{49D5F7C5-D044-4DD3-80E7-45A55AC2258B}" destId="{45028AFD-340F-4DD6-BC0E-1E30A59D2862}" srcOrd="0" destOrd="8" presId="urn:microsoft.com/office/officeart/2005/8/layout/hList1"/>
    <dgm:cxn modelId="{B626F059-0FA6-448A-8EFE-2C7FA693ED5F}" type="presOf" srcId="{F84814A0-6D69-4391-AEF0-F0AC587174F8}" destId="{45028AFD-340F-4DD6-BC0E-1E30A59D2862}" srcOrd="0" destOrd="3" presId="urn:microsoft.com/office/officeart/2005/8/layout/hList1"/>
    <dgm:cxn modelId="{8B78A784-07F6-4832-94BF-32068E6B2B91}" srcId="{507AA4EA-6CD7-4098-8CE6-5B00302F256D}" destId="{851BFB7A-41A7-476B-8D51-2415C6320CC7}" srcOrd="2" destOrd="0" parTransId="{0D8590BE-7195-428D-9517-92D312201C45}" sibTransId="{DF3E3893-4348-412D-B2DB-93209D7F4A3D}"/>
    <dgm:cxn modelId="{90D6BEA7-BEEB-45B6-A1B4-61099B89CD92}" type="presOf" srcId="{E4A30208-D5E8-4B81-AECA-E7F70B9B60BA}" destId="{45028AFD-340F-4DD6-BC0E-1E30A59D2862}" srcOrd="0" destOrd="6" presId="urn:microsoft.com/office/officeart/2005/8/layout/hList1"/>
    <dgm:cxn modelId="{999016AE-D0A9-44EF-9CD5-463C98AB8DB9}" type="presOf" srcId="{7F040FEE-880E-4CA8-8735-88213FC4894A}" destId="{45028AFD-340F-4DD6-BC0E-1E30A59D2862}" srcOrd="0" destOrd="7" presId="urn:microsoft.com/office/officeart/2005/8/layout/hList1"/>
    <dgm:cxn modelId="{B61D2BB0-33BD-4A10-AAD4-16C69E78016A}" type="presOf" srcId="{851BFB7A-41A7-476B-8D51-2415C6320CC7}" destId="{45028AFD-340F-4DD6-BC0E-1E30A59D2862}" srcOrd="0" destOrd="9" presId="urn:microsoft.com/office/officeart/2005/8/layout/hList1"/>
    <dgm:cxn modelId="{3FC864B5-D29F-4D19-9234-3AEDC0D7C31B}" type="presOf" srcId="{8DBD587D-AD78-4884-AC5D-4007DCB1C0E3}" destId="{45028AFD-340F-4DD6-BC0E-1E30A59D2862}" srcOrd="0" destOrd="4" presId="urn:microsoft.com/office/officeart/2005/8/layout/hList1"/>
    <dgm:cxn modelId="{6515FEBE-3715-4CFE-9F1F-BA16AF7570DB}" type="presOf" srcId="{7995924A-2F1F-4D6E-982C-C66B8532B967}" destId="{45028AFD-340F-4DD6-BC0E-1E30A59D2862}" srcOrd="0" destOrd="0" presId="urn:microsoft.com/office/officeart/2005/8/layout/hList1"/>
    <dgm:cxn modelId="{1982D5CE-D299-4FC3-80DC-EF5BA3450252}" srcId="{6AC00EAE-43F8-490D-9F00-1CEB24E4B074}" destId="{507AA4EA-6CD7-4098-8CE6-5B00302F256D}" srcOrd="0" destOrd="0" parTransId="{FD2CAE4E-A2D5-4468-92E6-B6E5A11B4832}" sibTransId="{48762B79-3466-47A0-B29A-974E5625F2BA}"/>
    <dgm:cxn modelId="{016878CF-4EAB-4E86-A8AE-CD86092D0ACF}" type="presOf" srcId="{F9B1322A-1C74-4A68-9C08-B61C52FB4572}" destId="{45028AFD-340F-4DD6-BC0E-1E30A59D2862}" srcOrd="0" destOrd="2" presId="urn:microsoft.com/office/officeart/2005/8/layout/hList1"/>
    <dgm:cxn modelId="{91E5E1D0-09A3-4D2A-8119-FCDE45215C34}" type="presOf" srcId="{AF4711BD-1DC9-4173-B3A9-71680B1646D0}" destId="{45028AFD-340F-4DD6-BC0E-1E30A59D2862}" srcOrd="0" destOrd="5" presId="urn:microsoft.com/office/officeart/2005/8/layout/hList1"/>
    <dgm:cxn modelId="{92B5DAD9-43E8-46A7-B744-364A4CBC3E8B}" srcId="{507AA4EA-6CD7-4098-8CE6-5B00302F256D}" destId="{7995924A-2F1F-4D6E-982C-C66B8532B967}" srcOrd="0" destOrd="0" parTransId="{CFBC81A6-F851-41D3-B5ED-C552B59705E6}" sibTransId="{D9485C16-153F-4BD5-98ED-5D973FEA0707}"/>
    <dgm:cxn modelId="{4D21F1D9-827A-4DCE-BE1A-841036CF505B}" srcId="{507AA4EA-6CD7-4098-8CE6-5B00302F256D}" destId="{D0FB1273-1F33-471A-BAF3-4253FBE41383}" srcOrd="1" destOrd="0" parTransId="{6C41A627-ED30-4916-8591-703A2568AC1A}" sibTransId="{928F565C-A0AC-46FA-9E19-8496F47BF023}"/>
    <dgm:cxn modelId="{04641BB8-DFB2-451E-A0B5-F916D1C1613F}" type="presParOf" srcId="{2C23735F-3D41-4064-B575-E131F54A3B55}" destId="{98D3C902-2F10-4E9D-B38A-35E50FC2E8A5}" srcOrd="0" destOrd="0" presId="urn:microsoft.com/office/officeart/2005/8/layout/hList1"/>
    <dgm:cxn modelId="{6492B01F-D08B-4B60-9B63-C04C1CD65AF4}" type="presParOf" srcId="{98D3C902-2F10-4E9D-B38A-35E50FC2E8A5}" destId="{B2DDC73C-E2A0-43CD-B4C9-5FAF80939399}" srcOrd="0" destOrd="0" presId="urn:microsoft.com/office/officeart/2005/8/layout/hList1"/>
    <dgm:cxn modelId="{DA2B19D6-C5B5-4D2A-9852-B524E74A8CFA}" type="presParOf" srcId="{98D3C902-2F10-4E9D-B38A-35E50FC2E8A5}" destId="{45028AFD-340F-4DD6-BC0E-1E30A59D286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85F4D2E-A19C-497D-80C1-33C37B933E6D}" type="doc">
      <dgm:prSet loTypeId="urn:microsoft.com/office/officeart/2005/8/layout/hProcess9" loCatId="process" qsTypeId="urn:microsoft.com/office/officeart/2005/8/quickstyle/simple1" qsCatId="simple" csTypeId="urn:microsoft.com/office/officeart/2005/8/colors/accent6_2" csCatId="accent6" phldr="1"/>
      <dgm:spPr/>
    </dgm:pt>
    <dgm:pt modelId="{7823BEB6-7B2A-4A51-A9F8-87A68D07E0B9}">
      <dgm:prSet phldrT="[Text]"/>
      <dgm:spPr/>
      <dgm:t>
        <a:bodyPr/>
        <a:lstStyle/>
        <a:p>
          <a:r>
            <a:rPr lang="en-US" dirty="0"/>
            <a:t>IDENTIFY</a:t>
          </a:r>
        </a:p>
      </dgm:t>
    </dgm:pt>
    <dgm:pt modelId="{29BF8B91-0E4D-4B03-B1B5-A5E0F7DED523}" type="parTrans" cxnId="{A4AC42EA-5ADD-4ED1-B0EE-7283EEF2122F}">
      <dgm:prSet/>
      <dgm:spPr/>
      <dgm:t>
        <a:bodyPr/>
        <a:lstStyle/>
        <a:p>
          <a:endParaRPr lang="en-US"/>
        </a:p>
      </dgm:t>
    </dgm:pt>
    <dgm:pt modelId="{BC64D81A-1E3E-4801-AE40-E65F89EF3738}" type="sibTrans" cxnId="{A4AC42EA-5ADD-4ED1-B0EE-7283EEF2122F}">
      <dgm:prSet/>
      <dgm:spPr/>
      <dgm:t>
        <a:bodyPr/>
        <a:lstStyle/>
        <a:p>
          <a:endParaRPr lang="en-US"/>
        </a:p>
      </dgm:t>
    </dgm:pt>
    <dgm:pt modelId="{BFFDCB14-A255-4D86-A40E-0063F64EF644}">
      <dgm:prSet phldrT="[Text]"/>
      <dgm:spPr/>
      <dgm:t>
        <a:bodyPr/>
        <a:lstStyle/>
        <a:p>
          <a:r>
            <a:rPr lang="en-US" dirty="0"/>
            <a:t>DEFINE</a:t>
          </a:r>
        </a:p>
      </dgm:t>
    </dgm:pt>
    <dgm:pt modelId="{0E431A06-CC69-4FC6-AB91-450B8ECA5EF0}" type="parTrans" cxnId="{CD549039-D571-4C07-A0B7-8F4132963805}">
      <dgm:prSet/>
      <dgm:spPr/>
      <dgm:t>
        <a:bodyPr/>
        <a:lstStyle/>
        <a:p>
          <a:endParaRPr lang="en-US"/>
        </a:p>
      </dgm:t>
    </dgm:pt>
    <dgm:pt modelId="{23B76E43-B70B-4EF6-BAC1-AF769B8C1D71}" type="sibTrans" cxnId="{CD549039-D571-4C07-A0B7-8F4132963805}">
      <dgm:prSet/>
      <dgm:spPr/>
      <dgm:t>
        <a:bodyPr/>
        <a:lstStyle/>
        <a:p>
          <a:endParaRPr lang="en-US"/>
        </a:p>
      </dgm:t>
    </dgm:pt>
    <dgm:pt modelId="{2B4682CE-34BB-4921-9BBF-B80951B3529A}">
      <dgm:prSet phldrT="[Text]"/>
      <dgm:spPr/>
      <dgm:t>
        <a:bodyPr/>
        <a:lstStyle/>
        <a:p>
          <a:r>
            <a:rPr lang="en-US" dirty="0"/>
            <a:t>SOLVE THE PROBLEM</a:t>
          </a:r>
        </a:p>
      </dgm:t>
    </dgm:pt>
    <dgm:pt modelId="{0E185543-807C-4B3C-9137-0CCD227413E4}" type="parTrans" cxnId="{BBEA4D98-51E0-4A94-AFDC-36691DE71B69}">
      <dgm:prSet/>
      <dgm:spPr/>
      <dgm:t>
        <a:bodyPr/>
        <a:lstStyle/>
        <a:p>
          <a:endParaRPr lang="en-US"/>
        </a:p>
      </dgm:t>
    </dgm:pt>
    <dgm:pt modelId="{AEE5BDFA-868C-4688-BAE1-C455C7866B60}" type="sibTrans" cxnId="{BBEA4D98-51E0-4A94-AFDC-36691DE71B69}">
      <dgm:prSet/>
      <dgm:spPr/>
      <dgm:t>
        <a:bodyPr/>
        <a:lstStyle/>
        <a:p>
          <a:endParaRPr lang="en-US"/>
        </a:p>
      </dgm:t>
    </dgm:pt>
    <dgm:pt modelId="{D5C67A0F-0EF5-4067-B71C-62FA7127A09D}">
      <dgm:prSet phldrT="[Text]"/>
      <dgm:spPr/>
      <dgm:t>
        <a:bodyPr/>
        <a:lstStyle/>
        <a:p>
          <a:r>
            <a:rPr lang="en-US" dirty="0"/>
            <a:t>ANALYZE</a:t>
          </a:r>
        </a:p>
      </dgm:t>
    </dgm:pt>
    <dgm:pt modelId="{D601381F-F23A-424B-AB0B-017C94E43E80}" type="parTrans" cxnId="{50A0FE17-06FD-4DCA-93EC-547733822BB1}">
      <dgm:prSet/>
      <dgm:spPr/>
      <dgm:t>
        <a:bodyPr/>
        <a:lstStyle/>
        <a:p>
          <a:endParaRPr lang="en-US"/>
        </a:p>
      </dgm:t>
    </dgm:pt>
    <dgm:pt modelId="{13BFB2D0-C6B1-40A4-B6DE-AC1BA0F5B617}" type="sibTrans" cxnId="{50A0FE17-06FD-4DCA-93EC-547733822BB1}">
      <dgm:prSet/>
      <dgm:spPr/>
      <dgm:t>
        <a:bodyPr/>
        <a:lstStyle/>
        <a:p>
          <a:endParaRPr lang="en-US"/>
        </a:p>
      </dgm:t>
    </dgm:pt>
    <dgm:pt modelId="{CD9DB0A6-8671-4323-B663-6F945D10CCD6}">
      <dgm:prSet phldrT="[Text]"/>
      <dgm:spPr/>
      <dgm:t>
        <a:bodyPr/>
        <a:lstStyle/>
        <a:p>
          <a:r>
            <a:rPr lang="en-US" dirty="0"/>
            <a:t>DESIGN</a:t>
          </a:r>
        </a:p>
      </dgm:t>
    </dgm:pt>
    <dgm:pt modelId="{7D2874C7-B900-4C44-92AE-F42B90DC5965}" type="parTrans" cxnId="{F2995D15-8F0C-4BC0-BE1A-8B4F7C0A8271}">
      <dgm:prSet/>
      <dgm:spPr/>
      <dgm:t>
        <a:bodyPr/>
        <a:lstStyle/>
        <a:p>
          <a:endParaRPr lang="en-US"/>
        </a:p>
      </dgm:t>
    </dgm:pt>
    <dgm:pt modelId="{8AD1BEB4-68C3-4204-8EFC-856459D1442C}" type="sibTrans" cxnId="{F2995D15-8F0C-4BC0-BE1A-8B4F7C0A8271}">
      <dgm:prSet/>
      <dgm:spPr/>
      <dgm:t>
        <a:bodyPr/>
        <a:lstStyle/>
        <a:p>
          <a:endParaRPr lang="en-US"/>
        </a:p>
      </dgm:t>
    </dgm:pt>
    <dgm:pt modelId="{2FF62D1D-6CD8-4FE1-8C2A-FEA34C491CB4}">
      <dgm:prSet phldrT="[Text]"/>
      <dgm:spPr/>
      <dgm:t>
        <a:bodyPr/>
        <a:lstStyle/>
        <a:p>
          <a:r>
            <a:rPr lang="en-US" dirty="0"/>
            <a:t>REFINE</a:t>
          </a:r>
        </a:p>
      </dgm:t>
    </dgm:pt>
    <dgm:pt modelId="{4F17AE50-627E-4184-9704-B79701219F4A}" type="parTrans" cxnId="{D6E11AD8-6ACA-4A9D-A81E-11FC5B863B80}">
      <dgm:prSet/>
      <dgm:spPr/>
      <dgm:t>
        <a:bodyPr/>
        <a:lstStyle/>
        <a:p>
          <a:endParaRPr lang="en-US"/>
        </a:p>
      </dgm:t>
    </dgm:pt>
    <dgm:pt modelId="{0EE026FF-0B08-454C-BFB2-0AC3128B83AD}" type="sibTrans" cxnId="{D6E11AD8-6ACA-4A9D-A81E-11FC5B863B80}">
      <dgm:prSet/>
      <dgm:spPr/>
      <dgm:t>
        <a:bodyPr/>
        <a:lstStyle/>
        <a:p>
          <a:endParaRPr lang="en-US"/>
        </a:p>
      </dgm:t>
    </dgm:pt>
    <dgm:pt modelId="{CF8C5754-2EFE-44B5-950A-6F2A22241FC6}" type="pres">
      <dgm:prSet presAssocID="{085F4D2E-A19C-497D-80C1-33C37B933E6D}" presName="CompostProcess" presStyleCnt="0">
        <dgm:presLayoutVars>
          <dgm:dir/>
          <dgm:resizeHandles val="exact"/>
        </dgm:presLayoutVars>
      </dgm:prSet>
      <dgm:spPr/>
    </dgm:pt>
    <dgm:pt modelId="{D476778B-5B05-4742-BFEE-146231F422BF}" type="pres">
      <dgm:prSet presAssocID="{085F4D2E-A19C-497D-80C1-33C37B933E6D}" presName="arrow" presStyleLbl="bgShp" presStyleIdx="0" presStyleCnt="1"/>
      <dgm:spPr>
        <a:solidFill>
          <a:srgbClr val="8EB305"/>
        </a:solidFill>
      </dgm:spPr>
    </dgm:pt>
    <dgm:pt modelId="{59A34F02-8294-4FBA-898A-4CB42D953D0B}" type="pres">
      <dgm:prSet presAssocID="{085F4D2E-A19C-497D-80C1-33C37B933E6D}" presName="linearProcess" presStyleCnt="0"/>
      <dgm:spPr/>
    </dgm:pt>
    <dgm:pt modelId="{39BE7AE0-0BF4-4CEB-8EA2-5E5C90F85B04}" type="pres">
      <dgm:prSet presAssocID="{7823BEB6-7B2A-4A51-A9F8-87A68D07E0B9}" presName="textNode" presStyleLbl="node1" presStyleIdx="0" presStyleCnt="6">
        <dgm:presLayoutVars>
          <dgm:bulletEnabled val="1"/>
        </dgm:presLayoutVars>
      </dgm:prSet>
      <dgm:spPr/>
    </dgm:pt>
    <dgm:pt modelId="{E4C056EA-5EF3-426C-A649-77B7FDF44AB1}" type="pres">
      <dgm:prSet presAssocID="{BC64D81A-1E3E-4801-AE40-E65F89EF3738}" presName="sibTrans" presStyleCnt="0"/>
      <dgm:spPr/>
    </dgm:pt>
    <dgm:pt modelId="{90600EDE-CFFE-42F6-949D-C5E5F04CF22E}" type="pres">
      <dgm:prSet presAssocID="{BFFDCB14-A255-4D86-A40E-0063F64EF644}" presName="textNode" presStyleLbl="node1" presStyleIdx="1" presStyleCnt="6">
        <dgm:presLayoutVars>
          <dgm:bulletEnabled val="1"/>
        </dgm:presLayoutVars>
      </dgm:prSet>
      <dgm:spPr/>
    </dgm:pt>
    <dgm:pt modelId="{E059756B-3CC3-4DBE-8476-898CA002F7B7}" type="pres">
      <dgm:prSet presAssocID="{23B76E43-B70B-4EF6-BAC1-AF769B8C1D71}" presName="sibTrans" presStyleCnt="0"/>
      <dgm:spPr/>
    </dgm:pt>
    <dgm:pt modelId="{D2873EE9-DF15-4F12-BB4C-F0B5D2215EC0}" type="pres">
      <dgm:prSet presAssocID="{D5C67A0F-0EF5-4067-B71C-62FA7127A09D}" presName="textNode" presStyleLbl="node1" presStyleIdx="2" presStyleCnt="6">
        <dgm:presLayoutVars>
          <dgm:bulletEnabled val="1"/>
        </dgm:presLayoutVars>
      </dgm:prSet>
      <dgm:spPr/>
    </dgm:pt>
    <dgm:pt modelId="{62646D58-0C39-4E34-8044-5D70E769F72E}" type="pres">
      <dgm:prSet presAssocID="{13BFB2D0-C6B1-40A4-B6DE-AC1BA0F5B617}" presName="sibTrans" presStyleCnt="0"/>
      <dgm:spPr/>
    </dgm:pt>
    <dgm:pt modelId="{74337460-5BFE-42DD-A99F-9F415F4737C1}" type="pres">
      <dgm:prSet presAssocID="{CD9DB0A6-8671-4323-B663-6F945D10CCD6}" presName="textNode" presStyleLbl="node1" presStyleIdx="3" presStyleCnt="6">
        <dgm:presLayoutVars>
          <dgm:bulletEnabled val="1"/>
        </dgm:presLayoutVars>
      </dgm:prSet>
      <dgm:spPr/>
    </dgm:pt>
    <dgm:pt modelId="{02320153-EBDD-4A18-A514-E2D28FF5BF30}" type="pres">
      <dgm:prSet presAssocID="{8AD1BEB4-68C3-4204-8EFC-856459D1442C}" presName="sibTrans" presStyleCnt="0"/>
      <dgm:spPr/>
    </dgm:pt>
    <dgm:pt modelId="{8AC30688-59FB-4DE5-BBA0-A8FF7BE0D3EF}" type="pres">
      <dgm:prSet presAssocID="{2FF62D1D-6CD8-4FE1-8C2A-FEA34C491CB4}" presName="textNode" presStyleLbl="node1" presStyleIdx="4" presStyleCnt="6">
        <dgm:presLayoutVars>
          <dgm:bulletEnabled val="1"/>
        </dgm:presLayoutVars>
      </dgm:prSet>
      <dgm:spPr/>
    </dgm:pt>
    <dgm:pt modelId="{1A0F03D4-7691-4DB5-A007-AF10D2FA8590}" type="pres">
      <dgm:prSet presAssocID="{0EE026FF-0B08-454C-BFB2-0AC3128B83AD}" presName="sibTrans" presStyleCnt="0"/>
      <dgm:spPr/>
    </dgm:pt>
    <dgm:pt modelId="{3FDB7371-B7F9-471F-8B5A-FC86CCF5D57E}" type="pres">
      <dgm:prSet presAssocID="{2B4682CE-34BB-4921-9BBF-B80951B3529A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4F9AE203-B9B2-4783-BC87-3DE89F65E672}" type="presOf" srcId="{BFFDCB14-A255-4D86-A40E-0063F64EF644}" destId="{90600EDE-CFFE-42F6-949D-C5E5F04CF22E}" srcOrd="0" destOrd="0" presId="urn:microsoft.com/office/officeart/2005/8/layout/hProcess9"/>
    <dgm:cxn modelId="{F2995D15-8F0C-4BC0-BE1A-8B4F7C0A8271}" srcId="{085F4D2E-A19C-497D-80C1-33C37B933E6D}" destId="{CD9DB0A6-8671-4323-B663-6F945D10CCD6}" srcOrd="3" destOrd="0" parTransId="{7D2874C7-B900-4C44-92AE-F42B90DC5965}" sibTransId="{8AD1BEB4-68C3-4204-8EFC-856459D1442C}"/>
    <dgm:cxn modelId="{50A0FE17-06FD-4DCA-93EC-547733822BB1}" srcId="{085F4D2E-A19C-497D-80C1-33C37B933E6D}" destId="{D5C67A0F-0EF5-4067-B71C-62FA7127A09D}" srcOrd="2" destOrd="0" parTransId="{D601381F-F23A-424B-AB0B-017C94E43E80}" sibTransId="{13BFB2D0-C6B1-40A4-B6DE-AC1BA0F5B617}"/>
    <dgm:cxn modelId="{A06E8F2E-4383-4E7F-8B01-8D8E7571A738}" type="presOf" srcId="{2FF62D1D-6CD8-4FE1-8C2A-FEA34C491CB4}" destId="{8AC30688-59FB-4DE5-BBA0-A8FF7BE0D3EF}" srcOrd="0" destOrd="0" presId="urn:microsoft.com/office/officeart/2005/8/layout/hProcess9"/>
    <dgm:cxn modelId="{CD549039-D571-4C07-A0B7-8F4132963805}" srcId="{085F4D2E-A19C-497D-80C1-33C37B933E6D}" destId="{BFFDCB14-A255-4D86-A40E-0063F64EF644}" srcOrd="1" destOrd="0" parTransId="{0E431A06-CC69-4FC6-AB91-450B8ECA5EF0}" sibTransId="{23B76E43-B70B-4EF6-BAC1-AF769B8C1D71}"/>
    <dgm:cxn modelId="{03F00865-4D98-4610-A08D-BBF9D71D050E}" type="presOf" srcId="{7823BEB6-7B2A-4A51-A9F8-87A68D07E0B9}" destId="{39BE7AE0-0BF4-4CEB-8EA2-5E5C90F85B04}" srcOrd="0" destOrd="0" presId="urn:microsoft.com/office/officeart/2005/8/layout/hProcess9"/>
    <dgm:cxn modelId="{C2075771-32F3-49FF-B74E-09158042210E}" type="presOf" srcId="{CD9DB0A6-8671-4323-B663-6F945D10CCD6}" destId="{74337460-5BFE-42DD-A99F-9F415F4737C1}" srcOrd="0" destOrd="0" presId="urn:microsoft.com/office/officeart/2005/8/layout/hProcess9"/>
    <dgm:cxn modelId="{36877756-8720-4730-B096-AF1D6BE58AE4}" type="presOf" srcId="{D5C67A0F-0EF5-4067-B71C-62FA7127A09D}" destId="{D2873EE9-DF15-4F12-BB4C-F0B5D2215EC0}" srcOrd="0" destOrd="0" presId="urn:microsoft.com/office/officeart/2005/8/layout/hProcess9"/>
    <dgm:cxn modelId="{BBEA4D98-51E0-4A94-AFDC-36691DE71B69}" srcId="{085F4D2E-A19C-497D-80C1-33C37B933E6D}" destId="{2B4682CE-34BB-4921-9BBF-B80951B3529A}" srcOrd="5" destOrd="0" parTransId="{0E185543-807C-4B3C-9137-0CCD227413E4}" sibTransId="{AEE5BDFA-868C-4688-BAE1-C455C7866B60}"/>
    <dgm:cxn modelId="{5935FED5-AEF8-4E6F-84C3-EEAE3A886B17}" type="presOf" srcId="{085F4D2E-A19C-497D-80C1-33C37B933E6D}" destId="{CF8C5754-2EFE-44B5-950A-6F2A22241FC6}" srcOrd="0" destOrd="0" presId="urn:microsoft.com/office/officeart/2005/8/layout/hProcess9"/>
    <dgm:cxn modelId="{D6E11AD8-6ACA-4A9D-A81E-11FC5B863B80}" srcId="{085F4D2E-A19C-497D-80C1-33C37B933E6D}" destId="{2FF62D1D-6CD8-4FE1-8C2A-FEA34C491CB4}" srcOrd="4" destOrd="0" parTransId="{4F17AE50-627E-4184-9704-B79701219F4A}" sibTransId="{0EE026FF-0B08-454C-BFB2-0AC3128B83AD}"/>
    <dgm:cxn modelId="{B0ADF8E3-B339-433D-B70E-C341AB26237D}" type="presOf" srcId="{2B4682CE-34BB-4921-9BBF-B80951B3529A}" destId="{3FDB7371-B7F9-471F-8B5A-FC86CCF5D57E}" srcOrd="0" destOrd="0" presId="urn:microsoft.com/office/officeart/2005/8/layout/hProcess9"/>
    <dgm:cxn modelId="{A4AC42EA-5ADD-4ED1-B0EE-7283EEF2122F}" srcId="{085F4D2E-A19C-497D-80C1-33C37B933E6D}" destId="{7823BEB6-7B2A-4A51-A9F8-87A68D07E0B9}" srcOrd="0" destOrd="0" parTransId="{29BF8B91-0E4D-4B03-B1B5-A5E0F7DED523}" sibTransId="{BC64D81A-1E3E-4801-AE40-E65F89EF3738}"/>
    <dgm:cxn modelId="{35CAA668-5DFF-4E25-8230-9C5377E09F36}" type="presParOf" srcId="{CF8C5754-2EFE-44B5-950A-6F2A22241FC6}" destId="{D476778B-5B05-4742-BFEE-146231F422BF}" srcOrd="0" destOrd="0" presId="urn:microsoft.com/office/officeart/2005/8/layout/hProcess9"/>
    <dgm:cxn modelId="{1F7B8285-BECE-401D-AE15-3529E686C5BF}" type="presParOf" srcId="{CF8C5754-2EFE-44B5-950A-6F2A22241FC6}" destId="{59A34F02-8294-4FBA-898A-4CB42D953D0B}" srcOrd="1" destOrd="0" presId="urn:microsoft.com/office/officeart/2005/8/layout/hProcess9"/>
    <dgm:cxn modelId="{B44F2F80-C7BE-4E04-9AE0-801434217FD6}" type="presParOf" srcId="{59A34F02-8294-4FBA-898A-4CB42D953D0B}" destId="{39BE7AE0-0BF4-4CEB-8EA2-5E5C90F85B04}" srcOrd="0" destOrd="0" presId="urn:microsoft.com/office/officeart/2005/8/layout/hProcess9"/>
    <dgm:cxn modelId="{BC19C5A5-F448-4ED6-AFED-79EDDD992166}" type="presParOf" srcId="{59A34F02-8294-4FBA-898A-4CB42D953D0B}" destId="{E4C056EA-5EF3-426C-A649-77B7FDF44AB1}" srcOrd="1" destOrd="0" presId="urn:microsoft.com/office/officeart/2005/8/layout/hProcess9"/>
    <dgm:cxn modelId="{28399AB5-73E4-44BB-A4EA-2B959848C26E}" type="presParOf" srcId="{59A34F02-8294-4FBA-898A-4CB42D953D0B}" destId="{90600EDE-CFFE-42F6-949D-C5E5F04CF22E}" srcOrd="2" destOrd="0" presId="urn:microsoft.com/office/officeart/2005/8/layout/hProcess9"/>
    <dgm:cxn modelId="{4379114E-9DF6-44EB-B1A6-BCF65FA77BC0}" type="presParOf" srcId="{59A34F02-8294-4FBA-898A-4CB42D953D0B}" destId="{E059756B-3CC3-4DBE-8476-898CA002F7B7}" srcOrd="3" destOrd="0" presId="urn:microsoft.com/office/officeart/2005/8/layout/hProcess9"/>
    <dgm:cxn modelId="{60187F60-EA7D-43B6-8756-31DB3DD4E766}" type="presParOf" srcId="{59A34F02-8294-4FBA-898A-4CB42D953D0B}" destId="{D2873EE9-DF15-4F12-BB4C-F0B5D2215EC0}" srcOrd="4" destOrd="0" presId="urn:microsoft.com/office/officeart/2005/8/layout/hProcess9"/>
    <dgm:cxn modelId="{E0630149-2679-4A6E-9F73-5F10A8A87C0F}" type="presParOf" srcId="{59A34F02-8294-4FBA-898A-4CB42D953D0B}" destId="{62646D58-0C39-4E34-8044-5D70E769F72E}" srcOrd="5" destOrd="0" presId="urn:microsoft.com/office/officeart/2005/8/layout/hProcess9"/>
    <dgm:cxn modelId="{96AC949F-8B09-4284-9019-9D0F05D876F0}" type="presParOf" srcId="{59A34F02-8294-4FBA-898A-4CB42D953D0B}" destId="{74337460-5BFE-42DD-A99F-9F415F4737C1}" srcOrd="6" destOrd="0" presId="urn:microsoft.com/office/officeart/2005/8/layout/hProcess9"/>
    <dgm:cxn modelId="{D4DFBE5B-8839-4DD3-B5B0-FDB9C0401B45}" type="presParOf" srcId="{59A34F02-8294-4FBA-898A-4CB42D953D0B}" destId="{02320153-EBDD-4A18-A514-E2D28FF5BF30}" srcOrd="7" destOrd="0" presId="urn:microsoft.com/office/officeart/2005/8/layout/hProcess9"/>
    <dgm:cxn modelId="{EB66F6FE-9248-4933-A200-438F25E7A399}" type="presParOf" srcId="{59A34F02-8294-4FBA-898A-4CB42D953D0B}" destId="{8AC30688-59FB-4DE5-BBA0-A8FF7BE0D3EF}" srcOrd="8" destOrd="0" presId="urn:microsoft.com/office/officeart/2005/8/layout/hProcess9"/>
    <dgm:cxn modelId="{7A436DDE-65D7-4A54-B7C5-818A626F6A67}" type="presParOf" srcId="{59A34F02-8294-4FBA-898A-4CB42D953D0B}" destId="{1A0F03D4-7691-4DB5-A007-AF10D2FA8590}" srcOrd="9" destOrd="0" presId="urn:microsoft.com/office/officeart/2005/8/layout/hProcess9"/>
    <dgm:cxn modelId="{3F033016-88D6-4608-959C-43FE99AB0D41}" type="presParOf" srcId="{59A34F02-8294-4FBA-898A-4CB42D953D0B}" destId="{3FDB7371-B7F9-471F-8B5A-FC86CCF5D57E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A314A4A-00A5-4EF6-9448-36CF6CEA2415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F19F8C3-F551-4F23-9F2D-EBA6C9F28092}">
      <dgm:prSet phldrT="[Text]" custT="1"/>
      <dgm:spPr/>
      <dgm:t>
        <a:bodyPr/>
        <a:lstStyle/>
        <a:p>
          <a:r>
            <a:rPr lang="en-US" sz="2400" b="1" dirty="0">
              <a:latin typeface="+mn-lt"/>
            </a:rPr>
            <a:t>Load</a:t>
          </a:r>
          <a:endParaRPr lang="en-US" sz="2400" dirty="0"/>
        </a:p>
      </dgm:t>
    </dgm:pt>
    <dgm:pt modelId="{1476A489-3637-4BFE-A262-3BB6C8AFC94A}" type="parTrans" cxnId="{375F167F-B7C1-4EEE-A8A2-A2D4FACCA47A}">
      <dgm:prSet/>
      <dgm:spPr/>
      <dgm:t>
        <a:bodyPr/>
        <a:lstStyle/>
        <a:p>
          <a:endParaRPr lang="en-US"/>
        </a:p>
      </dgm:t>
    </dgm:pt>
    <dgm:pt modelId="{78A27C3B-D3F1-44CF-8444-7A5D0779617D}" type="sibTrans" cxnId="{375F167F-B7C1-4EEE-A8A2-A2D4FACCA47A}">
      <dgm:prSet/>
      <dgm:spPr/>
      <dgm:t>
        <a:bodyPr/>
        <a:lstStyle/>
        <a:p>
          <a:endParaRPr lang="en-US"/>
        </a:p>
      </dgm:t>
    </dgm:pt>
    <dgm:pt modelId="{52791EC0-F6C7-44BE-B44E-82F65BF73CEE}">
      <dgm:prSet phldrT="[Text]" custT="1"/>
      <dgm:spPr/>
      <dgm:t>
        <a:bodyPr/>
        <a:lstStyle/>
        <a:p>
          <a:r>
            <a:rPr lang="en-US" sz="2400" b="1" dirty="0">
              <a:latin typeface="+mn-lt"/>
            </a:rPr>
            <a:t>Balance</a:t>
          </a:r>
          <a:endParaRPr lang="en-US" sz="2400" dirty="0"/>
        </a:p>
      </dgm:t>
    </dgm:pt>
    <dgm:pt modelId="{3FD525EC-C85E-4E64-BB95-E4EDEB5AB74B}" type="parTrans" cxnId="{67D25620-42E8-4B42-AF28-5C7F8EA18D95}">
      <dgm:prSet/>
      <dgm:spPr/>
      <dgm:t>
        <a:bodyPr/>
        <a:lstStyle/>
        <a:p>
          <a:endParaRPr lang="en-US"/>
        </a:p>
      </dgm:t>
    </dgm:pt>
    <dgm:pt modelId="{7EE5ADF1-9757-4CB1-839C-D0EA0C1AA0F6}" type="sibTrans" cxnId="{67D25620-42E8-4B42-AF28-5C7F8EA18D95}">
      <dgm:prSet/>
      <dgm:spPr/>
      <dgm:t>
        <a:bodyPr/>
        <a:lstStyle/>
        <a:p>
          <a:endParaRPr lang="en-US"/>
        </a:p>
      </dgm:t>
    </dgm:pt>
    <dgm:pt modelId="{DE7805BC-F52D-4E1B-862F-FF4C0937D071}">
      <dgm:prSet phldrT="[Text]" custT="1"/>
      <dgm:spPr/>
      <dgm:t>
        <a:bodyPr/>
        <a:lstStyle/>
        <a:p>
          <a:r>
            <a:rPr lang="en-US" sz="2000" b="1" dirty="0">
              <a:latin typeface="+mn-lt"/>
            </a:rPr>
            <a:t>Foundation</a:t>
          </a:r>
          <a:endParaRPr lang="en-US" sz="2000" dirty="0"/>
        </a:p>
      </dgm:t>
    </dgm:pt>
    <dgm:pt modelId="{A24D0B36-F542-4F5A-BC2E-25C546C64E0B}" type="parTrans" cxnId="{B4B5015E-D320-4D43-9392-5AFC536A0C4D}">
      <dgm:prSet/>
      <dgm:spPr/>
      <dgm:t>
        <a:bodyPr/>
        <a:lstStyle/>
        <a:p>
          <a:endParaRPr lang="en-US"/>
        </a:p>
      </dgm:t>
    </dgm:pt>
    <dgm:pt modelId="{B2A69AD7-94CB-4B7B-AC45-81BE171F1B3A}" type="sibTrans" cxnId="{B4B5015E-D320-4D43-9392-5AFC536A0C4D}">
      <dgm:prSet/>
      <dgm:spPr/>
      <dgm:t>
        <a:bodyPr/>
        <a:lstStyle/>
        <a:p>
          <a:endParaRPr lang="en-US"/>
        </a:p>
      </dgm:t>
    </dgm:pt>
    <dgm:pt modelId="{5419E5C6-3F3E-4A56-9A6F-499A13E8AFEF}" type="pres">
      <dgm:prSet presAssocID="{1A314A4A-00A5-4EF6-9448-36CF6CEA241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4BE8974-F588-46CB-8F59-A278A3567FB1}" type="pres">
      <dgm:prSet presAssocID="{AF19F8C3-F551-4F23-9F2D-EBA6C9F28092}" presName="Accent1" presStyleCnt="0"/>
      <dgm:spPr/>
    </dgm:pt>
    <dgm:pt modelId="{9DC7C818-034D-44A4-80BE-55B8179921A2}" type="pres">
      <dgm:prSet presAssocID="{AF19F8C3-F551-4F23-9F2D-EBA6C9F28092}" presName="Accent" presStyleLbl="node1" presStyleIdx="0" presStyleCnt="3"/>
      <dgm:spPr/>
    </dgm:pt>
    <dgm:pt modelId="{D6A8FFD7-8C79-413C-9E64-6B91F8F6F24D}" type="pres">
      <dgm:prSet presAssocID="{AF19F8C3-F551-4F23-9F2D-EBA6C9F28092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A0CBA222-0410-4D9B-BDA5-6FA74D878BA2}" type="pres">
      <dgm:prSet presAssocID="{52791EC0-F6C7-44BE-B44E-82F65BF73CEE}" presName="Accent2" presStyleCnt="0"/>
      <dgm:spPr/>
    </dgm:pt>
    <dgm:pt modelId="{D2E28EDB-5021-45A8-85F1-7CC9EB6F01F3}" type="pres">
      <dgm:prSet presAssocID="{52791EC0-F6C7-44BE-B44E-82F65BF73CEE}" presName="Accent" presStyleLbl="node1" presStyleIdx="1" presStyleCnt="3"/>
      <dgm:spPr/>
    </dgm:pt>
    <dgm:pt modelId="{2DE340D6-3B61-4274-BC62-D95B8CC4016C}" type="pres">
      <dgm:prSet presAssocID="{52791EC0-F6C7-44BE-B44E-82F65BF73CEE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476BFA9F-09C3-45D2-8D02-EC5F07CBAF37}" type="pres">
      <dgm:prSet presAssocID="{DE7805BC-F52D-4E1B-862F-FF4C0937D071}" presName="Accent3" presStyleCnt="0"/>
      <dgm:spPr/>
    </dgm:pt>
    <dgm:pt modelId="{4B67F2CA-C24C-48BF-9D13-4896924BBE79}" type="pres">
      <dgm:prSet presAssocID="{DE7805BC-F52D-4E1B-862F-FF4C0937D071}" presName="Accent" presStyleLbl="node1" presStyleIdx="2" presStyleCnt="3"/>
      <dgm:spPr/>
    </dgm:pt>
    <dgm:pt modelId="{B8CED9B8-7D39-405C-B150-3D631E323341}" type="pres">
      <dgm:prSet presAssocID="{DE7805BC-F52D-4E1B-862F-FF4C0937D071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1C9E2808-F115-4143-A1FE-790BD0D94784}" type="presOf" srcId="{52791EC0-F6C7-44BE-B44E-82F65BF73CEE}" destId="{2DE340D6-3B61-4274-BC62-D95B8CC4016C}" srcOrd="0" destOrd="0" presId="urn:microsoft.com/office/officeart/2009/layout/CircleArrowProcess"/>
    <dgm:cxn modelId="{67D25620-42E8-4B42-AF28-5C7F8EA18D95}" srcId="{1A314A4A-00A5-4EF6-9448-36CF6CEA2415}" destId="{52791EC0-F6C7-44BE-B44E-82F65BF73CEE}" srcOrd="1" destOrd="0" parTransId="{3FD525EC-C85E-4E64-BB95-E4EDEB5AB74B}" sibTransId="{7EE5ADF1-9757-4CB1-839C-D0EA0C1AA0F6}"/>
    <dgm:cxn modelId="{AE262127-BC01-4227-8FAA-32BB43ACFF71}" type="presOf" srcId="{AF19F8C3-F551-4F23-9F2D-EBA6C9F28092}" destId="{D6A8FFD7-8C79-413C-9E64-6B91F8F6F24D}" srcOrd="0" destOrd="0" presId="urn:microsoft.com/office/officeart/2009/layout/CircleArrowProcess"/>
    <dgm:cxn modelId="{B4B5015E-D320-4D43-9392-5AFC536A0C4D}" srcId="{1A314A4A-00A5-4EF6-9448-36CF6CEA2415}" destId="{DE7805BC-F52D-4E1B-862F-FF4C0937D071}" srcOrd="2" destOrd="0" parTransId="{A24D0B36-F542-4F5A-BC2E-25C546C64E0B}" sibTransId="{B2A69AD7-94CB-4B7B-AC45-81BE171F1B3A}"/>
    <dgm:cxn modelId="{375F167F-B7C1-4EEE-A8A2-A2D4FACCA47A}" srcId="{1A314A4A-00A5-4EF6-9448-36CF6CEA2415}" destId="{AF19F8C3-F551-4F23-9F2D-EBA6C9F28092}" srcOrd="0" destOrd="0" parTransId="{1476A489-3637-4BFE-A262-3BB6C8AFC94A}" sibTransId="{78A27C3B-D3F1-44CF-8444-7A5D0779617D}"/>
    <dgm:cxn modelId="{DB5B7595-8A61-4F26-A5B5-843BD19C4C58}" type="presOf" srcId="{1A314A4A-00A5-4EF6-9448-36CF6CEA2415}" destId="{5419E5C6-3F3E-4A56-9A6F-499A13E8AFEF}" srcOrd="0" destOrd="0" presId="urn:microsoft.com/office/officeart/2009/layout/CircleArrowProcess"/>
    <dgm:cxn modelId="{73FBADBB-FD4B-419F-9965-6DC3939DF6EE}" type="presOf" srcId="{DE7805BC-F52D-4E1B-862F-FF4C0937D071}" destId="{B8CED9B8-7D39-405C-B150-3D631E323341}" srcOrd="0" destOrd="0" presId="urn:microsoft.com/office/officeart/2009/layout/CircleArrowProcess"/>
    <dgm:cxn modelId="{20E33977-A1A0-41FE-AA10-9C52833B78EC}" type="presParOf" srcId="{5419E5C6-3F3E-4A56-9A6F-499A13E8AFEF}" destId="{04BE8974-F588-46CB-8F59-A278A3567FB1}" srcOrd="0" destOrd="0" presId="urn:microsoft.com/office/officeart/2009/layout/CircleArrowProcess"/>
    <dgm:cxn modelId="{92127E64-C408-4D2E-B931-613C4948414E}" type="presParOf" srcId="{04BE8974-F588-46CB-8F59-A278A3567FB1}" destId="{9DC7C818-034D-44A4-80BE-55B8179921A2}" srcOrd="0" destOrd="0" presId="urn:microsoft.com/office/officeart/2009/layout/CircleArrowProcess"/>
    <dgm:cxn modelId="{85B43C36-93A3-4891-9F7E-B612FE77ECD0}" type="presParOf" srcId="{5419E5C6-3F3E-4A56-9A6F-499A13E8AFEF}" destId="{D6A8FFD7-8C79-413C-9E64-6B91F8F6F24D}" srcOrd="1" destOrd="0" presId="urn:microsoft.com/office/officeart/2009/layout/CircleArrowProcess"/>
    <dgm:cxn modelId="{C4A14BF8-C0A9-4128-98F0-89FDA360EA19}" type="presParOf" srcId="{5419E5C6-3F3E-4A56-9A6F-499A13E8AFEF}" destId="{A0CBA222-0410-4D9B-BDA5-6FA74D878BA2}" srcOrd="2" destOrd="0" presId="urn:microsoft.com/office/officeart/2009/layout/CircleArrowProcess"/>
    <dgm:cxn modelId="{377557DD-065D-44AE-83F0-E0B91D8301C2}" type="presParOf" srcId="{A0CBA222-0410-4D9B-BDA5-6FA74D878BA2}" destId="{D2E28EDB-5021-45A8-85F1-7CC9EB6F01F3}" srcOrd="0" destOrd="0" presId="urn:microsoft.com/office/officeart/2009/layout/CircleArrowProcess"/>
    <dgm:cxn modelId="{5A0F1111-388C-4D9B-A342-8701F923F13A}" type="presParOf" srcId="{5419E5C6-3F3E-4A56-9A6F-499A13E8AFEF}" destId="{2DE340D6-3B61-4274-BC62-D95B8CC4016C}" srcOrd="3" destOrd="0" presId="urn:microsoft.com/office/officeart/2009/layout/CircleArrowProcess"/>
    <dgm:cxn modelId="{2C19CF27-9B5E-4806-BDAC-B723FF807A09}" type="presParOf" srcId="{5419E5C6-3F3E-4A56-9A6F-499A13E8AFEF}" destId="{476BFA9F-09C3-45D2-8D02-EC5F07CBAF37}" srcOrd="4" destOrd="0" presId="urn:microsoft.com/office/officeart/2009/layout/CircleArrowProcess"/>
    <dgm:cxn modelId="{14F6C84E-4832-40F6-BE67-A882C926A8B3}" type="presParOf" srcId="{476BFA9F-09C3-45D2-8D02-EC5F07CBAF37}" destId="{4B67F2CA-C24C-48BF-9D13-4896924BBE79}" srcOrd="0" destOrd="0" presId="urn:microsoft.com/office/officeart/2009/layout/CircleArrowProcess"/>
    <dgm:cxn modelId="{F1AF6D8B-0B22-45FB-A178-D8FFA2276174}" type="presParOf" srcId="{5419E5C6-3F3E-4A56-9A6F-499A13E8AFEF}" destId="{B8CED9B8-7D39-405C-B150-3D631E32334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AC00EAE-43F8-490D-9F00-1CEB24E4B074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995924A-2F1F-4D6E-982C-C66B8532B96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4400" b="1" dirty="0">
              <a:solidFill>
                <a:schemeClr val="tx1"/>
              </a:solidFill>
            </a:rPr>
            <a:t>AWARDS</a:t>
          </a:r>
        </a:p>
      </dgm:t>
    </dgm:pt>
    <dgm:pt modelId="{CFBC81A6-F851-41D3-B5ED-C552B59705E6}" type="parTrans" cxnId="{92B5DAD9-43E8-46A7-B744-364A4CBC3E8B}">
      <dgm:prSet/>
      <dgm:spPr/>
      <dgm:t>
        <a:bodyPr/>
        <a:lstStyle/>
        <a:p>
          <a:endParaRPr lang="en-US"/>
        </a:p>
      </dgm:t>
    </dgm:pt>
    <dgm:pt modelId="{D9485C16-153F-4BD5-98ED-5D973FEA0707}" type="sibTrans" cxnId="{92B5DAD9-43E8-46A7-B744-364A4CBC3E8B}">
      <dgm:prSet/>
      <dgm:spPr/>
      <dgm:t>
        <a:bodyPr/>
        <a:lstStyle/>
        <a:p>
          <a:endParaRPr lang="en-US"/>
        </a:p>
      </dgm:t>
    </dgm:pt>
    <dgm:pt modelId="{6D1883BF-F645-4491-95C5-4D5339F6BC8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dirty="0"/>
            <a:t>In the case of a tie, the tower using the fewest straws wins.</a:t>
          </a:r>
        </a:p>
      </dgm:t>
    </dgm:pt>
    <dgm:pt modelId="{F530CD6A-2FC2-424E-801D-A647DC45F036}" type="parTrans" cxnId="{8289B59B-34F7-496F-8CB9-93C138802642}">
      <dgm:prSet/>
      <dgm:spPr/>
      <dgm:t>
        <a:bodyPr/>
        <a:lstStyle/>
        <a:p>
          <a:endParaRPr lang="en-US"/>
        </a:p>
      </dgm:t>
    </dgm:pt>
    <dgm:pt modelId="{A3ACCC7A-5A66-4BD8-80C7-FCF35D68D675}" type="sibTrans" cxnId="{8289B59B-34F7-496F-8CB9-93C138802642}">
      <dgm:prSet/>
      <dgm:spPr/>
      <dgm:t>
        <a:bodyPr/>
        <a:lstStyle/>
        <a:p>
          <a:endParaRPr lang="en-US"/>
        </a:p>
      </dgm:t>
    </dgm:pt>
    <dgm:pt modelId="{569C3528-B86F-42F4-A28B-6ECE9D6272D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dirty="0"/>
            <a:t>Judges measure tower height and number of unused straws. </a:t>
          </a:r>
          <a:endParaRPr lang="en-US" sz="2800" b="1" dirty="0">
            <a:solidFill>
              <a:schemeClr val="tx1"/>
            </a:solidFill>
          </a:endParaRPr>
        </a:p>
      </dgm:t>
    </dgm:pt>
    <dgm:pt modelId="{85DCC081-FF3D-457C-92E1-33C6D0227520}" type="parTrans" cxnId="{51D55AD9-8A71-454A-88F0-3F6FA5D07A93}">
      <dgm:prSet/>
      <dgm:spPr/>
      <dgm:t>
        <a:bodyPr/>
        <a:lstStyle/>
        <a:p>
          <a:endParaRPr lang="en-US"/>
        </a:p>
      </dgm:t>
    </dgm:pt>
    <dgm:pt modelId="{BB69B849-8AFA-4439-B3CF-A59BB426393F}" type="sibTrans" cxnId="{51D55AD9-8A71-454A-88F0-3F6FA5D07A93}">
      <dgm:prSet/>
      <dgm:spPr/>
      <dgm:t>
        <a:bodyPr/>
        <a:lstStyle/>
        <a:p>
          <a:endParaRPr lang="en-US"/>
        </a:p>
      </dgm:t>
    </dgm:pt>
    <dgm:pt modelId="{0FF44378-C5A4-4011-B8C4-5833B8DBE41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800" dirty="0"/>
            <a:t>Awards are given for the tallest towers.</a:t>
          </a:r>
          <a:endParaRPr lang="en-US" sz="2800" b="1" dirty="0">
            <a:solidFill>
              <a:schemeClr val="tx1"/>
            </a:solidFill>
          </a:endParaRPr>
        </a:p>
      </dgm:t>
    </dgm:pt>
    <dgm:pt modelId="{37BC12F1-4D33-4CBE-8BEE-AACAA2C2C7BB}" type="parTrans" cxnId="{15D70498-E882-4C9D-920B-9B6287FE4263}">
      <dgm:prSet/>
      <dgm:spPr/>
      <dgm:t>
        <a:bodyPr/>
        <a:lstStyle/>
        <a:p>
          <a:endParaRPr lang="en-US"/>
        </a:p>
      </dgm:t>
    </dgm:pt>
    <dgm:pt modelId="{09E258FF-F71E-48A0-B261-9D512AF34E42}" type="sibTrans" cxnId="{15D70498-E882-4C9D-920B-9B6287FE4263}">
      <dgm:prSet/>
      <dgm:spPr/>
      <dgm:t>
        <a:bodyPr/>
        <a:lstStyle/>
        <a:p>
          <a:endParaRPr lang="en-US"/>
        </a:p>
      </dgm:t>
    </dgm:pt>
    <dgm:pt modelId="{2C23735F-3D41-4064-B575-E131F54A3B55}" type="pres">
      <dgm:prSet presAssocID="{6AC00EAE-43F8-490D-9F00-1CEB24E4B074}" presName="Name0" presStyleCnt="0">
        <dgm:presLayoutVars>
          <dgm:dir/>
          <dgm:animLvl val="lvl"/>
          <dgm:resizeHandles val="exact"/>
        </dgm:presLayoutVars>
      </dgm:prSet>
      <dgm:spPr/>
    </dgm:pt>
    <dgm:pt modelId="{99B40AC3-7FD4-41AA-895D-75A99A6F7C1D}" type="pres">
      <dgm:prSet presAssocID="{7995924A-2F1F-4D6E-982C-C66B8532B967}" presName="composite" presStyleCnt="0"/>
      <dgm:spPr/>
    </dgm:pt>
    <dgm:pt modelId="{62E26313-90C5-4FC6-9A02-B5D90C2A747D}" type="pres">
      <dgm:prSet presAssocID="{7995924A-2F1F-4D6E-982C-C66B8532B967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7C597B3-3685-4C1E-A214-A66E09F93F32}" type="pres">
      <dgm:prSet presAssocID="{7995924A-2F1F-4D6E-982C-C66B8532B967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0EF69503-8DAE-4002-838E-BC79DFF49A7D}" type="presOf" srcId="{569C3528-B86F-42F4-A28B-6ECE9D6272D6}" destId="{97C597B3-3685-4C1E-A214-A66E09F93F32}" srcOrd="0" destOrd="0" presId="urn:microsoft.com/office/officeart/2005/8/layout/hList1"/>
    <dgm:cxn modelId="{6150141C-E3B4-461C-AAD3-ED8347CBE0B7}" type="presOf" srcId="{6AC00EAE-43F8-490D-9F00-1CEB24E4B074}" destId="{2C23735F-3D41-4064-B575-E131F54A3B55}" srcOrd="0" destOrd="0" presId="urn:microsoft.com/office/officeart/2005/8/layout/hList1"/>
    <dgm:cxn modelId="{15D70498-E882-4C9D-920B-9B6287FE4263}" srcId="{7995924A-2F1F-4D6E-982C-C66B8532B967}" destId="{0FF44378-C5A4-4011-B8C4-5833B8DBE413}" srcOrd="1" destOrd="0" parTransId="{37BC12F1-4D33-4CBE-8BEE-AACAA2C2C7BB}" sibTransId="{09E258FF-F71E-48A0-B261-9D512AF34E42}"/>
    <dgm:cxn modelId="{A7EE8A9A-2458-45A5-9F2D-D9AA999BA041}" type="presOf" srcId="{7995924A-2F1F-4D6E-982C-C66B8532B967}" destId="{62E26313-90C5-4FC6-9A02-B5D90C2A747D}" srcOrd="0" destOrd="0" presId="urn:microsoft.com/office/officeart/2005/8/layout/hList1"/>
    <dgm:cxn modelId="{8289B59B-34F7-496F-8CB9-93C138802642}" srcId="{7995924A-2F1F-4D6E-982C-C66B8532B967}" destId="{6D1883BF-F645-4491-95C5-4D5339F6BC81}" srcOrd="2" destOrd="0" parTransId="{F530CD6A-2FC2-424E-801D-A647DC45F036}" sibTransId="{A3ACCC7A-5A66-4BD8-80C7-FCF35D68D675}"/>
    <dgm:cxn modelId="{4667A1CB-D67C-4D40-B15E-287BC2318D90}" type="presOf" srcId="{0FF44378-C5A4-4011-B8C4-5833B8DBE413}" destId="{97C597B3-3685-4C1E-A214-A66E09F93F32}" srcOrd="0" destOrd="1" presId="urn:microsoft.com/office/officeart/2005/8/layout/hList1"/>
    <dgm:cxn modelId="{51D55AD9-8A71-454A-88F0-3F6FA5D07A93}" srcId="{7995924A-2F1F-4D6E-982C-C66B8532B967}" destId="{569C3528-B86F-42F4-A28B-6ECE9D6272D6}" srcOrd="0" destOrd="0" parTransId="{85DCC081-FF3D-457C-92E1-33C6D0227520}" sibTransId="{BB69B849-8AFA-4439-B3CF-A59BB426393F}"/>
    <dgm:cxn modelId="{92B5DAD9-43E8-46A7-B744-364A4CBC3E8B}" srcId="{6AC00EAE-43F8-490D-9F00-1CEB24E4B074}" destId="{7995924A-2F1F-4D6E-982C-C66B8532B967}" srcOrd="0" destOrd="0" parTransId="{CFBC81A6-F851-41D3-B5ED-C552B59705E6}" sibTransId="{D9485C16-153F-4BD5-98ED-5D973FEA0707}"/>
    <dgm:cxn modelId="{3B8409ED-FF65-4F06-86BA-C9B093D549F7}" type="presOf" srcId="{6D1883BF-F645-4491-95C5-4D5339F6BC81}" destId="{97C597B3-3685-4C1E-A214-A66E09F93F32}" srcOrd="0" destOrd="2" presId="urn:microsoft.com/office/officeart/2005/8/layout/hList1"/>
    <dgm:cxn modelId="{C9C26A0C-EBFC-4F7F-89A2-12555E6D0E87}" type="presParOf" srcId="{2C23735F-3D41-4064-B575-E131F54A3B55}" destId="{99B40AC3-7FD4-41AA-895D-75A99A6F7C1D}" srcOrd="0" destOrd="0" presId="urn:microsoft.com/office/officeart/2005/8/layout/hList1"/>
    <dgm:cxn modelId="{3C1A325D-E610-4C68-8303-070A74E1B3F3}" type="presParOf" srcId="{99B40AC3-7FD4-41AA-895D-75A99A6F7C1D}" destId="{62E26313-90C5-4FC6-9A02-B5D90C2A747D}" srcOrd="0" destOrd="0" presId="urn:microsoft.com/office/officeart/2005/8/layout/hList1"/>
    <dgm:cxn modelId="{A892EB35-95BF-43F2-B5B9-7FB10882A011}" type="presParOf" srcId="{99B40AC3-7FD4-41AA-895D-75A99A6F7C1D}" destId="{97C597B3-3685-4C1E-A214-A66E09F93F3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45A219-BA39-48E2-A93C-4E9FF9BD53A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7BDF7A-6E78-406B-BC27-73B76C9B93C0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Study the issue.  Make sure you understand causes.</a:t>
          </a:r>
        </a:p>
      </dgm:t>
    </dgm:pt>
    <dgm:pt modelId="{05F48646-12AC-43F9-850F-B5FF62F7D0D5}" type="parTrans" cxnId="{0C17A69C-176D-4EB8-873E-DA2F5170F203}">
      <dgm:prSet/>
      <dgm:spPr/>
      <dgm:t>
        <a:bodyPr/>
        <a:lstStyle/>
        <a:p>
          <a:endParaRPr lang="en-US"/>
        </a:p>
      </dgm:t>
    </dgm:pt>
    <dgm:pt modelId="{76A89EF3-E51A-4F42-ADAE-C95F715F0364}" type="sibTrans" cxnId="{0C17A69C-176D-4EB8-873E-DA2F5170F203}">
      <dgm:prSet/>
      <dgm:spPr/>
      <dgm:t>
        <a:bodyPr/>
        <a:lstStyle/>
        <a:p>
          <a:endParaRPr lang="en-US"/>
        </a:p>
      </dgm:t>
    </dgm:pt>
    <dgm:pt modelId="{C51880A7-9C8B-4BF0-AB9D-4AD10D11233F}" type="pres">
      <dgm:prSet presAssocID="{AC45A219-BA39-48E2-A93C-4E9FF9BD53A0}" presName="diagram" presStyleCnt="0">
        <dgm:presLayoutVars>
          <dgm:dir/>
          <dgm:resizeHandles val="exact"/>
        </dgm:presLayoutVars>
      </dgm:prSet>
      <dgm:spPr/>
    </dgm:pt>
    <dgm:pt modelId="{112E1C71-94F4-4D03-8C91-D2D8F0E54612}" type="pres">
      <dgm:prSet presAssocID="{927BDF7A-6E78-406B-BC27-73B76C9B93C0}" presName="node" presStyleLbl="node1" presStyleIdx="0" presStyleCnt="1" custScaleY="145590">
        <dgm:presLayoutVars>
          <dgm:bulletEnabled val="1"/>
        </dgm:presLayoutVars>
      </dgm:prSet>
      <dgm:spPr/>
    </dgm:pt>
  </dgm:ptLst>
  <dgm:cxnLst>
    <dgm:cxn modelId="{8EE0796E-ADF9-4A81-B220-8FDB0A3A75AA}" type="presOf" srcId="{927BDF7A-6E78-406B-BC27-73B76C9B93C0}" destId="{112E1C71-94F4-4D03-8C91-D2D8F0E54612}" srcOrd="0" destOrd="0" presId="urn:microsoft.com/office/officeart/2005/8/layout/default"/>
    <dgm:cxn modelId="{0C17A69C-176D-4EB8-873E-DA2F5170F203}" srcId="{AC45A219-BA39-48E2-A93C-4E9FF9BD53A0}" destId="{927BDF7A-6E78-406B-BC27-73B76C9B93C0}" srcOrd="0" destOrd="0" parTransId="{05F48646-12AC-43F9-850F-B5FF62F7D0D5}" sibTransId="{76A89EF3-E51A-4F42-ADAE-C95F715F0364}"/>
    <dgm:cxn modelId="{30AEC2AA-EB0F-4CA1-A4CD-2689BC490C86}" type="presOf" srcId="{AC45A219-BA39-48E2-A93C-4E9FF9BD53A0}" destId="{C51880A7-9C8B-4BF0-AB9D-4AD10D11233F}" srcOrd="0" destOrd="0" presId="urn:microsoft.com/office/officeart/2005/8/layout/default"/>
    <dgm:cxn modelId="{C5439F62-BC09-4EDE-83D8-171B10DA7D76}" type="presParOf" srcId="{C51880A7-9C8B-4BF0-AB9D-4AD10D11233F}" destId="{112E1C71-94F4-4D03-8C91-D2D8F0E5461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45A219-BA39-48E2-A93C-4E9FF9BD53A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7BDF7A-6E78-406B-BC27-73B76C9B93C0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Come up with multiple solutions.  We call them alternatives.</a:t>
          </a:r>
        </a:p>
      </dgm:t>
    </dgm:pt>
    <dgm:pt modelId="{05F48646-12AC-43F9-850F-B5FF62F7D0D5}" type="parTrans" cxnId="{0C17A69C-176D-4EB8-873E-DA2F5170F203}">
      <dgm:prSet/>
      <dgm:spPr/>
      <dgm:t>
        <a:bodyPr/>
        <a:lstStyle/>
        <a:p>
          <a:endParaRPr lang="en-US"/>
        </a:p>
      </dgm:t>
    </dgm:pt>
    <dgm:pt modelId="{76A89EF3-E51A-4F42-ADAE-C95F715F0364}" type="sibTrans" cxnId="{0C17A69C-176D-4EB8-873E-DA2F5170F203}">
      <dgm:prSet/>
      <dgm:spPr/>
      <dgm:t>
        <a:bodyPr/>
        <a:lstStyle/>
        <a:p>
          <a:endParaRPr lang="en-US"/>
        </a:p>
      </dgm:t>
    </dgm:pt>
    <dgm:pt modelId="{C51880A7-9C8B-4BF0-AB9D-4AD10D11233F}" type="pres">
      <dgm:prSet presAssocID="{AC45A219-BA39-48E2-A93C-4E9FF9BD53A0}" presName="diagram" presStyleCnt="0">
        <dgm:presLayoutVars>
          <dgm:dir/>
          <dgm:resizeHandles val="exact"/>
        </dgm:presLayoutVars>
      </dgm:prSet>
      <dgm:spPr/>
    </dgm:pt>
    <dgm:pt modelId="{112E1C71-94F4-4D03-8C91-D2D8F0E54612}" type="pres">
      <dgm:prSet presAssocID="{927BDF7A-6E78-406B-BC27-73B76C9B93C0}" presName="node" presStyleLbl="node1" presStyleIdx="0" presStyleCnt="1" custScaleY="145590">
        <dgm:presLayoutVars>
          <dgm:bulletEnabled val="1"/>
        </dgm:presLayoutVars>
      </dgm:prSet>
      <dgm:spPr/>
    </dgm:pt>
  </dgm:ptLst>
  <dgm:cxnLst>
    <dgm:cxn modelId="{8EE0796E-ADF9-4A81-B220-8FDB0A3A75AA}" type="presOf" srcId="{927BDF7A-6E78-406B-BC27-73B76C9B93C0}" destId="{112E1C71-94F4-4D03-8C91-D2D8F0E54612}" srcOrd="0" destOrd="0" presId="urn:microsoft.com/office/officeart/2005/8/layout/default"/>
    <dgm:cxn modelId="{0C17A69C-176D-4EB8-873E-DA2F5170F203}" srcId="{AC45A219-BA39-48E2-A93C-4E9FF9BD53A0}" destId="{927BDF7A-6E78-406B-BC27-73B76C9B93C0}" srcOrd="0" destOrd="0" parTransId="{05F48646-12AC-43F9-850F-B5FF62F7D0D5}" sibTransId="{76A89EF3-E51A-4F42-ADAE-C95F715F0364}"/>
    <dgm:cxn modelId="{30AEC2AA-EB0F-4CA1-A4CD-2689BC490C86}" type="presOf" srcId="{AC45A219-BA39-48E2-A93C-4E9FF9BD53A0}" destId="{C51880A7-9C8B-4BF0-AB9D-4AD10D11233F}" srcOrd="0" destOrd="0" presId="urn:microsoft.com/office/officeart/2005/8/layout/default"/>
    <dgm:cxn modelId="{C5439F62-BC09-4EDE-83D8-171B10DA7D76}" type="presParOf" srcId="{C51880A7-9C8B-4BF0-AB9D-4AD10D11233F}" destId="{112E1C71-94F4-4D03-8C91-D2D8F0E5461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45A219-BA39-48E2-A93C-4E9FF9BD53A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7BDF7A-6E78-406B-BC27-73B76C9B93C0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Test the alternatives.  Finds benefits and costs.</a:t>
          </a:r>
        </a:p>
      </dgm:t>
    </dgm:pt>
    <dgm:pt modelId="{05F48646-12AC-43F9-850F-B5FF62F7D0D5}" type="parTrans" cxnId="{0C17A69C-176D-4EB8-873E-DA2F5170F203}">
      <dgm:prSet/>
      <dgm:spPr/>
      <dgm:t>
        <a:bodyPr/>
        <a:lstStyle/>
        <a:p>
          <a:endParaRPr lang="en-US"/>
        </a:p>
      </dgm:t>
    </dgm:pt>
    <dgm:pt modelId="{76A89EF3-E51A-4F42-ADAE-C95F715F0364}" type="sibTrans" cxnId="{0C17A69C-176D-4EB8-873E-DA2F5170F203}">
      <dgm:prSet/>
      <dgm:spPr/>
      <dgm:t>
        <a:bodyPr/>
        <a:lstStyle/>
        <a:p>
          <a:endParaRPr lang="en-US"/>
        </a:p>
      </dgm:t>
    </dgm:pt>
    <dgm:pt modelId="{C51880A7-9C8B-4BF0-AB9D-4AD10D11233F}" type="pres">
      <dgm:prSet presAssocID="{AC45A219-BA39-48E2-A93C-4E9FF9BD53A0}" presName="diagram" presStyleCnt="0">
        <dgm:presLayoutVars>
          <dgm:dir/>
          <dgm:resizeHandles val="exact"/>
        </dgm:presLayoutVars>
      </dgm:prSet>
      <dgm:spPr/>
    </dgm:pt>
    <dgm:pt modelId="{112E1C71-94F4-4D03-8C91-D2D8F0E54612}" type="pres">
      <dgm:prSet presAssocID="{927BDF7A-6E78-406B-BC27-73B76C9B93C0}" presName="node" presStyleLbl="node1" presStyleIdx="0" presStyleCnt="1" custScaleY="145590">
        <dgm:presLayoutVars>
          <dgm:bulletEnabled val="1"/>
        </dgm:presLayoutVars>
      </dgm:prSet>
      <dgm:spPr/>
    </dgm:pt>
  </dgm:ptLst>
  <dgm:cxnLst>
    <dgm:cxn modelId="{8EE0796E-ADF9-4A81-B220-8FDB0A3A75AA}" type="presOf" srcId="{927BDF7A-6E78-406B-BC27-73B76C9B93C0}" destId="{112E1C71-94F4-4D03-8C91-D2D8F0E54612}" srcOrd="0" destOrd="0" presId="urn:microsoft.com/office/officeart/2005/8/layout/default"/>
    <dgm:cxn modelId="{0C17A69C-176D-4EB8-873E-DA2F5170F203}" srcId="{AC45A219-BA39-48E2-A93C-4E9FF9BD53A0}" destId="{927BDF7A-6E78-406B-BC27-73B76C9B93C0}" srcOrd="0" destOrd="0" parTransId="{05F48646-12AC-43F9-850F-B5FF62F7D0D5}" sibTransId="{76A89EF3-E51A-4F42-ADAE-C95F715F0364}"/>
    <dgm:cxn modelId="{30AEC2AA-EB0F-4CA1-A4CD-2689BC490C86}" type="presOf" srcId="{AC45A219-BA39-48E2-A93C-4E9FF9BD53A0}" destId="{C51880A7-9C8B-4BF0-AB9D-4AD10D11233F}" srcOrd="0" destOrd="0" presId="urn:microsoft.com/office/officeart/2005/8/layout/default"/>
    <dgm:cxn modelId="{C5439F62-BC09-4EDE-83D8-171B10DA7D76}" type="presParOf" srcId="{C51880A7-9C8B-4BF0-AB9D-4AD10D11233F}" destId="{112E1C71-94F4-4D03-8C91-D2D8F0E5461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45A219-BA39-48E2-A93C-4E9FF9BD53A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7BDF7A-6E78-406B-BC27-73B76C9B93C0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Choose a solution and implement it!</a:t>
          </a:r>
        </a:p>
      </dgm:t>
    </dgm:pt>
    <dgm:pt modelId="{05F48646-12AC-43F9-850F-B5FF62F7D0D5}" type="parTrans" cxnId="{0C17A69C-176D-4EB8-873E-DA2F5170F203}">
      <dgm:prSet/>
      <dgm:spPr/>
      <dgm:t>
        <a:bodyPr/>
        <a:lstStyle/>
        <a:p>
          <a:endParaRPr lang="en-US"/>
        </a:p>
      </dgm:t>
    </dgm:pt>
    <dgm:pt modelId="{76A89EF3-E51A-4F42-ADAE-C95F715F0364}" type="sibTrans" cxnId="{0C17A69C-176D-4EB8-873E-DA2F5170F203}">
      <dgm:prSet/>
      <dgm:spPr/>
      <dgm:t>
        <a:bodyPr/>
        <a:lstStyle/>
        <a:p>
          <a:endParaRPr lang="en-US"/>
        </a:p>
      </dgm:t>
    </dgm:pt>
    <dgm:pt modelId="{C51880A7-9C8B-4BF0-AB9D-4AD10D11233F}" type="pres">
      <dgm:prSet presAssocID="{AC45A219-BA39-48E2-A93C-4E9FF9BD53A0}" presName="diagram" presStyleCnt="0">
        <dgm:presLayoutVars>
          <dgm:dir/>
          <dgm:resizeHandles val="exact"/>
        </dgm:presLayoutVars>
      </dgm:prSet>
      <dgm:spPr/>
    </dgm:pt>
    <dgm:pt modelId="{112E1C71-94F4-4D03-8C91-D2D8F0E54612}" type="pres">
      <dgm:prSet presAssocID="{927BDF7A-6E78-406B-BC27-73B76C9B93C0}" presName="node" presStyleLbl="node1" presStyleIdx="0" presStyleCnt="1" custScaleY="150837">
        <dgm:presLayoutVars>
          <dgm:bulletEnabled val="1"/>
        </dgm:presLayoutVars>
      </dgm:prSet>
      <dgm:spPr/>
    </dgm:pt>
  </dgm:ptLst>
  <dgm:cxnLst>
    <dgm:cxn modelId="{8EE0796E-ADF9-4A81-B220-8FDB0A3A75AA}" type="presOf" srcId="{927BDF7A-6E78-406B-BC27-73B76C9B93C0}" destId="{112E1C71-94F4-4D03-8C91-D2D8F0E54612}" srcOrd="0" destOrd="0" presId="urn:microsoft.com/office/officeart/2005/8/layout/default"/>
    <dgm:cxn modelId="{0C17A69C-176D-4EB8-873E-DA2F5170F203}" srcId="{AC45A219-BA39-48E2-A93C-4E9FF9BD53A0}" destId="{927BDF7A-6E78-406B-BC27-73B76C9B93C0}" srcOrd="0" destOrd="0" parTransId="{05F48646-12AC-43F9-850F-B5FF62F7D0D5}" sibTransId="{76A89EF3-E51A-4F42-ADAE-C95F715F0364}"/>
    <dgm:cxn modelId="{30AEC2AA-EB0F-4CA1-A4CD-2689BC490C86}" type="presOf" srcId="{AC45A219-BA39-48E2-A93C-4E9FF9BD53A0}" destId="{C51880A7-9C8B-4BF0-AB9D-4AD10D11233F}" srcOrd="0" destOrd="0" presId="urn:microsoft.com/office/officeart/2005/8/layout/default"/>
    <dgm:cxn modelId="{C5439F62-BC09-4EDE-83D8-171B10DA7D76}" type="presParOf" srcId="{C51880A7-9C8B-4BF0-AB9D-4AD10D11233F}" destId="{112E1C71-94F4-4D03-8C91-D2D8F0E5461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45A219-BA39-48E2-A93C-4E9FF9BD53A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7BDF7A-6E78-406B-BC27-73B76C9B93C0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Document the issue and factors that impact it.</a:t>
          </a:r>
        </a:p>
      </dgm:t>
    </dgm:pt>
    <dgm:pt modelId="{05F48646-12AC-43F9-850F-B5FF62F7D0D5}" type="parTrans" cxnId="{0C17A69C-176D-4EB8-873E-DA2F5170F203}">
      <dgm:prSet/>
      <dgm:spPr/>
      <dgm:t>
        <a:bodyPr/>
        <a:lstStyle/>
        <a:p>
          <a:endParaRPr lang="en-US"/>
        </a:p>
      </dgm:t>
    </dgm:pt>
    <dgm:pt modelId="{76A89EF3-E51A-4F42-ADAE-C95F715F0364}" type="sibTrans" cxnId="{0C17A69C-176D-4EB8-873E-DA2F5170F203}">
      <dgm:prSet/>
      <dgm:spPr/>
      <dgm:t>
        <a:bodyPr/>
        <a:lstStyle/>
        <a:p>
          <a:endParaRPr lang="en-US"/>
        </a:p>
      </dgm:t>
    </dgm:pt>
    <dgm:pt modelId="{C51880A7-9C8B-4BF0-AB9D-4AD10D11233F}" type="pres">
      <dgm:prSet presAssocID="{AC45A219-BA39-48E2-A93C-4E9FF9BD53A0}" presName="diagram" presStyleCnt="0">
        <dgm:presLayoutVars>
          <dgm:dir/>
          <dgm:resizeHandles val="exact"/>
        </dgm:presLayoutVars>
      </dgm:prSet>
      <dgm:spPr/>
    </dgm:pt>
    <dgm:pt modelId="{112E1C71-94F4-4D03-8C91-D2D8F0E54612}" type="pres">
      <dgm:prSet presAssocID="{927BDF7A-6E78-406B-BC27-73B76C9B93C0}" presName="node" presStyleLbl="node1" presStyleIdx="0" presStyleCnt="1" custScaleY="145590">
        <dgm:presLayoutVars>
          <dgm:bulletEnabled val="1"/>
        </dgm:presLayoutVars>
      </dgm:prSet>
      <dgm:spPr/>
    </dgm:pt>
  </dgm:ptLst>
  <dgm:cxnLst>
    <dgm:cxn modelId="{8EE0796E-ADF9-4A81-B220-8FDB0A3A75AA}" type="presOf" srcId="{927BDF7A-6E78-406B-BC27-73B76C9B93C0}" destId="{112E1C71-94F4-4D03-8C91-D2D8F0E54612}" srcOrd="0" destOrd="0" presId="urn:microsoft.com/office/officeart/2005/8/layout/default"/>
    <dgm:cxn modelId="{0C17A69C-176D-4EB8-873E-DA2F5170F203}" srcId="{AC45A219-BA39-48E2-A93C-4E9FF9BD53A0}" destId="{927BDF7A-6E78-406B-BC27-73B76C9B93C0}" srcOrd="0" destOrd="0" parTransId="{05F48646-12AC-43F9-850F-B5FF62F7D0D5}" sibTransId="{76A89EF3-E51A-4F42-ADAE-C95F715F0364}"/>
    <dgm:cxn modelId="{30AEC2AA-EB0F-4CA1-A4CD-2689BC490C86}" type="presOf" srcId="{AC45A219-BA39-48E2-A93C-4E9FF9BD53A0}" destId="{C51880A7-9C8B-4BF0-AB9D-4AD10D11233F}" srcOrd="0" destOrd="0" presId="urn:microsoft.com/office/officeart/2005/8/layout/default"/>
    <dgm:cxn modelId="{C5439F62-BC09-4EDE-83D8-171B10DA7D76}" type="presParOf" srcId="{C51880A7-9C8B-4BF0-AB9D-4AD10D11233F}" destId="{112E1C71-94F4-4D03-8C91-D2D8F0E5461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2D3EC5-3DC4-431C-B09A-6FF72D58F74D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D12CA2B-D257-44D2-A4E7-0C1CFA00914D}">
      <dgm:prSet phldrT="[Text]" custT="1"/>
      <dgm:spPr/>
      <dgm:t>
        <a:bodyPr/>
        <a:lstStyle/>
        <a:p>
          <a:r>
            <a:rPr lang="en-US" sz="1200" dirty="0"/>
            <a:t>BUILDINGS</a:t>
          </a:r>
        </a:p>
      </dgm:t>
    </dgm:pt>
    <dgm:pt modelId="{A5D98B5D-6FA4-4BDC-A7D6-053E55FC428F}" type="parTrans" cxnId="{A6C27A7E-4DDB-472D-BC8D-6081514E6F98}">
      <dgm:prSet/>
      <dgm:spPr/>
      <dgm:t>
        <a:bodyPr/>
        <a:lstStyle/>
        <a:p>
          <a:endParaRPr lang="en-US"/>
        </a:p>
      </dgm:t>
    </dgm:pt>
    <dgm:pt modelId="{35A326AE-574B-47A5-BD6E-7ECF41CA369F}" type="sibTrans" cxnId="{A6C27A7E-4DDB-472D-BC8D-6081514E6F98}">
      <dgm:prSet/>
      <dgm:spPr/>
      <dgm:t>
        <a:bodyPr/>
        <a:lstStyle/>
        <a:p>
          <a:endParaRPr lang="en-US"/>
        </a:p>
      </dgm:t>
    </dgm:pt>
    <dgm:pt modelId="{7A46E8DD-B945-43FF-8C5D-84FDBBEE131E}">
      <dgm:prSet phldrT="[Text]" custT="1"/>
      <dgm:spPr/>
      <dgm:t>
        <a:bodyPr/>
        <a:lstStyle/>
        <a:p>
          <a:r>
            <a:rPr lang="en-US" sz="1200" dirty="0"/>
            <a:t>BRIDGES</a:t>
          </a:r>
        </a:p>
      </dgm:t>
    </dgm:pt>
    <dgm:pt modelId="{56CACB85-33B1-4AA5-9861-4346B7E9ED97}" type="parTrans" cxnId="{ABF79DDE-8DA5-4F2B-B298-43BAF6071DAD}">
      <dgm:prSet/>
      <dgm:spPr/>
      <dgm:t>
        <a:bodyPr/>
        <a:lstStyle/>
        <a:p>
          <a:endParaRPr lang="en-US"/>
        </a:p>
      </dgm:t>
    </dgm:pt>
    <dgm:pt modelId="{E52DEC96-83A3-4891-B730-C7BA6673EC07}" type="sibTrans" cxnId="{ABF79DDE-8DA5-4F2B-B298-43BAF6071DAD}">
      <dgm:prSet/>
      <dgm:spPr/>
      <dgm:t>
        <a:bodyPr/>
        <a:lstStyle/>
        <a:p>
          <a:endParaRPr lang="en-US"/>
        </a:p>
      </dgm:t>
    </dgm:pt>
    <dgm:pt modelId="{405268AF-21FC-4EA0-82DC-9A6F6B54C58F}">
      <dgm:prSet phldrT="[Text]" custT="1"/>
      <dgm:spPr/>
      <dgm:t>
        <a:bodyPr/>
        <a:lstStyle/>
        <a:p>
          <a:r>
            <a:rPr lang="en-US" sz="2000" b="1" dirty="0"/>
            <a:t>STRUCTURAL ENGINEER</a:t>
          </a:r>
        </a:p>
      </dgm:t>
    </dgm:pt>
    <dgm:pt modelId="{33B7FF04-FB1D-46E2-BA4E-A6384CA6C26F}" type="parTrans" cxnId="{89287F20-625B-4384-BB8D-6C4C79ED48BC}">
      <dgm:prSet/>
      <dgm:spPr/>
      <dgm:t>
        <a:bodyPr/>
        <a:lstStyle/>
        <a:p>
          <a:endParaRPr lang="en-US"/>
        </a:p>
      </dgm:t>
    </dgm:pt>
    <dgm:pt modelId="{7D4668E7-B495-4B5B-B2CE-3585B938C12C}" type="sibTrans" cxnId="{89287F20-625B-4384-BB8D-6C4C79ED48BC}">
      <dgm:prSet/>
      <dgm:spPr/>
      <dgm:t>
        <a:bodyPr/>
        <a:lstStyle/>
        <a:p>
          <a:endParaRPr lang="en-US"/>
        </a:p>
      </dgm:t>
    </dgm:pt>
    <dgm:pt modelId="{9F5A92C9-4BCC-4241-BB30-57324E2CB213}" type="pres">
      <dgm:prSet presAssocID="{562D3EC5-3DC4-431C-B09A-6FF72D58F74D}" presName="Name0" presStyleCnt="0">
        <dgm:presLayoutVars>
          <dgm:dir/>
          <dgm:resizeHandles val="exact"/>
        </dgm:presLayoutVars>
      </dgm:prSet>
      <dgm:spPr/>
    </dgm:pt>
    <dgm:pt modelId="{9E53EA95-2602-4A2E-AF1D-96B8B823BA85}" type="pres">
      <dgm:prSet presAssocID="{562D3EC5-3DC4-431C-B09A-6FF72D58F74D}" presName="vNodes" presStyleCnt="0"/>
      <dgm:spPr/>
    </dgm:pt>
    <dgm:pt modelId="{7A5C5938-52F6-43DC-A4ED-9A81A7463292}" type="pres">
      <dgm:prSet presAssocID="{3D12CA2B-D257-44D2-A4E7-0C1CFA00914D}" presName="node" presStyleLbl="node1" presStyleIdx="0" presStyleCnt="3">
        <dgm:presLayoutVars>
          <dgm:bulletEnabled val="1"/>
        </dgm:presLayoutVars>
      </dgm:prSet>
      <dgm:spPr/>
    </dgm:pt>
    <dgm:pt modelId="{D3358B98-335A-4F77-8511-6B54F5DCFCE3}" type="pres">
      <dgm:prSet presAssocID="{35A326AE-574B-47A5-BD6E-7ECF41CA369F}" presName="spacerT" presStyleCnt="0"/>
      <dgm:spPr/>
    </dgm:pt>
    <dgm:pt modelId="{B81EBB41-4AD4-4EDC-98D0-62952DBE64BB}" type="pres">
      <dgm:prSet presAssocID="{35A326AE-574B-47A5-BD6E-7ECF41CA369F}" presName="sibTrans" presStyleLbl="sibTrans2D1" presStyleIdx="0" presStyleCnt="2"/>
      <dgm:spPr/>
    </dgm:pt>
    <dgm:pt modelId="{7B0BC55B-ACAC-43DE-B172-C4946880B347}" type="pres">
      <dgm:prSet presAssocID="{35A326AE-574B-47A5-BD6E-7ECF41CA369F}" presName="spacerB" presStyleCnt="0"/>
      <dgm:spPr/>
    </dgm:pt>
    <dgm:pt modelId="{784AAD6C-610D-484B-9214-05D655559911}" type="pres">
      <dgm:prSet presAssocID="{7A46E8DD-B945-43FF-8C5D-84FDBBEE131E}" presName="node" presStyleLbl="node1" presStyleIdx="1" presStyleCnt="3">
        <dgm:presLayoutVars>
          <dgm:bulletEnabled val="1"/>
        </dgm:presLayoutVars>
      </dgm:prSet>
      <dgm:spPr/>
    </dgm:pt>
    <dgm:pt modelId="{C5D9B236-B6A7-462D-B24D-B390DA35EA00}" type="pres">
      <dgm:prSet presAssocID="{562D3EC5-3DC4-431C-B09A-6FF72D58F74D}" presName="sibTransLast" presStyleLbl="sibTrans2D1" presStyleIdx="1" presStyleCnt="2"/>
      <dgm:spPr/>
    </dgm:pt>
    <dgm:pt modelId="{2B913607-B219-43F5-8FEB-25FF71F1BC3F}" type="pres">
      <dgm:prSet presAssocID="{562D3EC5-3DC4-431C-B09A-6FF72D58F74D}" presName="connectorText" presStyleLbl="sibTrans2D1" presStyleIdx="1" presStyleCnt="2"/>
      <dgm:spPr/>
    </dgm:pt>
    <dgm:pt modelId="{18A5DC29-92E2-4D6E-9DEA-037242BA1FF8}" type="pres">
      <dgm:prSet presAssocID="{562D3EC5-3DC4-431C-B09A-6FF72D58F74D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89287F20-625B-4384-BB8D-6C4C79ED48BC}" srcId="{562D3EC5-3DC4-431C-B09A-6FF72D58F74D}" destId="{405268AF-21FC-4EA0-82DC-9A6F6B54C58F}" srcOrd="2" destOrd="0" parTransId="{33B7FF04-FB1D-46E2-BA4E-A6384CA6C26F}" sibTransId="{7D4668E7-B495-4B5B-B2CE-3585B938C12C}"/>
    <dgm:cxn modelId="{914E2E35-6A11-486B-8676-CF8E011783DA}" type="presOf" srcId="{35A326AE-574B-47A5-BD6E-7ECF41CA369F}" destId="{B81EBB41-4AD4-4EDC-98D0-62952DBE64BB}" srcOrd="0" destOrd="0" presId="urn:microsoft.com/office/officeart/2005/8/layout/equation2"/>
    <dgm:cxn modelId="{35320F5E-D116-4435-A768-ACD3383FEA3F}" type="presOf" srcId="{7A46E8DD-B945-43FF-8C5D-84FDBBEE131E}" destId="{784AAD6C-610D-484B-9214-05D655559911}" srcOrd="0" destOrd="0" presId="urn:microsoft.com/office/officeart/2005/8/layout/equation2"/>
    <dgm:cxn modelId="{44818D68-3388-46C5-BDBB-3639A4329F7C}" type="presOf" srcId="{E52DEC96-83A3-4891-B730-C7BA6673EC07}" destId="{C5D9B236-B6A7-462D-B24D-B390DA35EA00}" srcOrd="0" destOrd="0" presId="urn:microsoft.com/office/officeart/2005/8/layout/equation2"/>
    <dgm:cxn modelId="{935BDB49-57BE-45C3-A584-7ED38B3626FA}" type="presOf" srcId="{3D12CA2B-D257-44D2-A4E7-0C1CFA00914D}" destId="{7A5C5938-52F6-43DC-A4ED-9A81A7463292}" srcOrd="0" destOrd="0" presId="urn:microsoft.com/office/officeart/2005/8/layout/equation2"/>
    <dgm:cxn modelId="{DA47326C-AE81-4451-B88C-2F68E542DB80}" type="presOf" srcId="{E52DEC96-83A3-4891-B730-C7BA6673EC07}" destId="{2B913607-B219-43F5-8FEB-25FF71F1BC3F}" srcOrd="1" destOrd="0" presId="urn:microsoft.com/office/officeart/2005/8/layout/equation2"/>
    <dgm:cxn modelId="{AC609158-E669-41E8-9DE0-6D78615E7682}" type="presOf" srcId="{562D3EC5-3DC4-431C-B09A-6FF72D58F74D}" destId="{9F5A92C9-4BCC-4241-BB30-57324E2CB213}" srcOrd="0" destOrd="0" presId="urn:microsoft.com/office/officeart/2005/8/layout/equation2"/>
    <dgm:cxn modelId="{A6C27A7E-4DDB-472D-BC8D-6081514E6F98}" srcId="{562D3EC5-3DC4-431C-B09A-6FF72D58F74D}" destId="{3D12CA2B-D257-44D2-A4E7-0C1CFA00914D}" srcOrd="0" destOrd="0" parTransId="{A5D98B5D-6FA4-4BDC-A7D6-053E55FC428F}" sibTransId="{35A326AE-574B-47A5-BD6E-7ECF41CA369F}"/>
    <dgm:cxn modelId="{3800F587-A52B-47ED-8DD1-18A1EC503A50}" type="presOf" srcId="{405268AF-21FC-4EA0-82DC-9A6F6B54C58F}" destId="{18A5DC29-92E2-4D6E-9DEA-037242BA1FF8}" srcOrd="0" destOrd="0" presId="urn:microsoft.com/office/officeart/2005/8/layout/equation2"/>
    <dgm:cxn modelId="{ABF79DDE-8DA5-4F2B-B298-43BAF6071DAD}" srcId="{562D3EC5-3DC4-431C-B09A-6FF72D58F74D}" destId="{7A46E8DD-B945-43FF-8C5D-84FDBBEE131E}" srcOrd="1" destOrd="0" parTransId="{56CACB85-33B1-4AA5-9861-4346B7E9ED97}" sibTransId="{E52DEC96-83A3-4891-B730-C7BA6673EC07}"/>
    <dgm:cxn modelId="{7E5EF2D2-A6BD-496D-8122-07C290FCEDFB}" type="presParOf" srcId="{9F5A92C9-4BCC-4241-BB30-57324E2CB213}" destId="{9E53EA95-2602-4A2E-AF1D-96B8B823BA85}" srcOrd="0" destOrd="0" presId="urn:microsoft.com/office/officeart/2005/8/layout/equation2"/>
    <dgm:cxn modelId="{00CF5FBD-7A51-438E-AD27-BF2306404DA7}" type="presParOf" srcId="{9E53EA95-2602-4A2E-AF1D-96B8B823BA85}" destId="{7A5C5938-52F6-43DC-A4ED-9A81A7463292}" srcOrd="0" destOrd="0" presId="urn:microsoft.com/office/officeart/2005/8/layout/equation2"/>
    <dgm:cxn modelId="{20C2D35C-79BF-4AC6-90A1-2F52913C574F}" type="presParOf" srcId="{9E53EA95-2602-4A2E-AF1D-96B8B823BA85}" destId="{D3358B98-335A-4F77-8511-6B54F5DCFCE3}" srcOrd="1" destOrd="0" presId="urn:microsoft.com/office/officeart/2005/8/layout/equation2"/>
    <dgm:cxn modelId="{225232A0-21B8-4D13-8EA7-66245C6B5E6F}" type="presParOf" srcId="{9E53EA95-2602-4A2E-AF1D-96B8B823BA85}" destId="{B81EBB41-4AD4-4EDC-98D0-62952DBE64BB}" srcOrd="2" destOrd="0" presId="urn:microsoft.com/office/officeart/2005/8/layout/equation2"/>
    <dgm:cxn modelId="{9E103023-206F-439E-B963-006A0D0BBAE4}" type="presParOf" srcId="{9E53EA95-2602-4A2E-AF1D-96B8B823BA85}" destId="{7B0BC55B-ACAC-43DE-B172-C4946880B347}" srcOrd="3" destOrd="0" presId="urn:microsoft.com/office/officeart/2005/8/layout/equation2"/>
    <dgm:cxn modelId="{9CA848C9-BD55-4186-98C8-566035B445CF}" type="presParOf" srcId="{9E53EA95-2602-4A2E-AF1D-96B8B823BA85}" destId="{784AAD6C-610D-484B-9214-05D655559911}" srcOrd="4" destOrd="0" presId="urn:microsoft.com/office/officeart/2005/8/layout/equation2"/>
    <dgm:cxn modelId="{8BA72F78-2BF7-4B18-9DAF-F4A3133B1474}" type="presParOf" srcId="{9F5A92C9-4BCC-4241-BB30-57324E2CB213}" destId="{C5D9B236-B6A7-462D-B24D-B390DA35EA00}" srcOrd="1" destOrd="0" presId="urn:microsoft.com/office/officeart/2005/8/layout/equation2"/>
    <dgm:cxn modelId="{5AB4FA19-D9A0-4499-B70A-F16DBA653784}" type="presParOf" srcId="{C5D9B236-B6A7-462D-B24D-B390DA35EA00}" destId="{2B913607-B219-43F5-8FEB-25FF71F1BC3F}" srcOrd="0" destOrd="0" presId="urn:microsoft.com/office/officeart/2005/8/layout/equation2"/>
    <dgm:cxn modelId="{AD7F10CF-0F8F-451A-8033-32A8DFA18F90}" type="presParOf" srcId="{9F5A92C9-4BCC-4241-BB30-57324E2CB213}" destId="{18A5DC29-92E2-4D6E-9DEA-037242BA1FF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62D3EC5-3DC4-431C-B09A-6FF72D58F74D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D12CA2B-D257-44D2-A4E7-0C1CFA00914D}">
      <dgm:prSet phldrT="[Text]" custT="1"/>
      <dgm:spPr/>
      <dgm:t>
        <a:bodyPr/>
        <a:lstStyle/>
        <a:p>
          <a:r>
            <a:rPr lang="en-US" sz="1600" dirty="0"/>
            <a:t>ROADS</a:t>
          </a:r>
        </a:p>
      </dgm:t>
    </dgm:pt>
    <dgm:pt modelId="{A5D98B5D-6FA4-4BDC-A7D6-053E55FC428F}" type="parTrans" cxnId="{A6C27A7E-4DDB-472D-BC8D-6081514E6F98}">
      <dgm:prSet/>
      <dgm:spPr/>
      <dgm:t>
        <a:bodyPr/>
        <a:lstStyle/>
        <a:p>
          <a:endParaRPr lang="en-US"/>
        </a:p>
      </dgm:t>
    </dgm:pt>
    <dgm:pt modelId="{35A326AE-574B-47A5-BD6E-7ECF41CA369F}" type="sibTrans" cxnId="{A6C27A7E-4DDB-472D-BC8D-6081514E6F98}">
      <dgm:prSet/>
      <dgm:spPr/>
      <dgm:t>
        <a:bodyPr/>
        <a:lstStyle/>
        <a:p>
          <a:endParaRPr lang="en-US"/>
        </a:p>
      </dgm:t>
    </dgm:pt>
    <dgm:pt modelId="{7A46E8DD-B945-43FF-8C5D-84FDBBEE131E}">
      <dgm:prSet phldrT="[Text]" custT="1"/>
      <dgm:spPr/>
      <dgm:t>
        <a:bodyPr/>
        <a:lstStyle/>
        <a:p>
          <a:r>
            <a:rPr lang="en-US" sz="1400" dirty="0"/>
            <a:t>AIRPORTS</a:t>
          </a:r>
        </a:p>
      </dgm:t>
    </dgm:pt>
    <dgm:pt modelId="{56CACB85-33B1-4AA5-9861-4346B7E9ED97}" type="parTrans" cxnId="{ABF79DDE-8DA5-4F2B-B298-43BAF6071DAD}">
      <dgm:prSet/>
      <dgm:spPr/>
      <dgm:t>
        <a:bodyPr/>
        <a:lstStyle/>
        <a:p>
          <a:endParaRPr lang="en-US"/>
        </a:p>
      </dgm:t>
    </dgm:pt>
    <dgm:pt modelId="{E52DEC96-83A3-4891-B730-C7BA6673EC07}" type="sibTrans" cxnId="{ABF79DDE-8DA5-4F2B-B298-43BAF6071DAD}">
      <dgm:prSet/>
      <dgm:spPr/>
      <dgm:t>
        <a:bodyPr/>
        <a:lstStyle/>
        <a:p>
          <a:endParaRPr lang="en-US"/>
        </a:p>
      </dgm:t>
    </dgm:pt>
    <dgm:pt modelId="{405268AF-21FC-4EA0-82DC-9A6F6B54C58F}">
      <dgm:prSet phldrT="[Text]" custT="1"/>
      <dgm:spPr/>
      <dgm:t>
        <a:bodyPr/>
        <a:lstStyle/>
        <a:p>
          <a:r>
            <a:rPr lang="en-US" sz="2000" b="1" dirty="0"/>
            <a:t>TRANSPORT- ATION ENGINEER</a:t>
          </a:r>
        </a:p>
      </dgm:t>
    </dgm:pt>
    <dgm:pt modelId="{33B7FF04-FB1D-46E2-BA4E-A6384CA6C26F}" type="parTrans" cxnId="{89287F20-625B-4384-BB8D-6C4C79ED48BC}">
      <dgm:prSet/>
      <dgm:spPr/>
      <dgm:t>
        <a:bodyPr/>
        <a:lstStyle/>
        <a:p>
          <a:endParaRPr lang="en-US"/>
        </a:p>
      </dgm:t>
    </dgm:pt>
    <dgm:pt modelId="{7D4668E7-B495-4B5B-B2CE-3585B938C12C}" type="sibTrans" cxnId="{89287F20-625B-4384-BB8D-6C4C79ED48BC}">
      <dgm:prSet/>
      <dgm:spPr/>
      <dgm:t>
        <a:bodyPr/>
        <a:lstStyle/>
        <a:p>
          <a:endParaRPr lang="en-US"/>
        </a:p>
      </dgm:t>
    </dgm:pt>
    <dgm:pt modelId="{9F5A92C9-4BCC-4241-BB30-57324E2CB213}" type="pres">
      <dgm:prSet presAssocID="{562D3EC5-3DC4-431C-B09A-6FF72D58F74D}" presName="Name0" presStyleCnt="0">
        <dgm:presLayoutVars>
          <dgm:dir/>
          <dgm:resizeHandles val="exact"/>
        </dgm:presLayoutVars>
      </dgm:prSet>
      <dgm:spPr/>
    </dgm:pt>
    <dgm:pt modelId="{9E53EA95-2602-4A2E-AF1D-96B8B823BA85}" type="pres">
      <dgm:prSet presAssocID="{562D3EC5-3DC4-431C-B09A-6FF72D58F74D}" presName="vNodes" presStyleCnt="0"/>
      <dgm:spPr/>
    </dgm:pt>
    <dgm:pt modelId="{7A5C5938-52F6-43DC-A4ED-9A81A7463292}" type="pres">
      <dgm:prSet presAssocID="{3D12CA2B-D257-44D2-A4E7-0C1CFA00914D}" presName="node" presStyleLbl="node1" presStyleIdx="0" presStyleCnt="3">
        <dgm:presLayoutVars>
          <dgm:bulletEnabled val="1"/>
        </dgm:presLayoutVars>
      </dgm:prSet>
      <dgm:spPr/>
    </dgm:pt>
    <dgm:pt modelId="{D3358B98-335A-4F77-8511-6B54F5DCFCE3}" type="pres">
      <dgm:prSet presAssocID="{35A326AE-574B-47A5-BD6E-7ECF41CA369F}" presName="spacerT" presStyleCnt="0"/>
      <dgm:spPr/>
    </dgm:pt>
    <dgm:pt modelId="{B81EBB41-4AD4-4EDC-98D0-62952DBE64BB}" type="pres">
      <dgm:prSet presAssocID="{35A326AE-574B-47A5-BD6E-7ECF41CA369F}" presName="sibTrans" presStyleLbl="sibTrans2D1" presStyleIdx="0" presStyleCnt="2"/>
      <dgm:spPr/>
    </dgm:pt>
    <dgm:pt modelId="{7B0BC55B-ACAC-43DE-B172-C4946880B347}" type="pres">
      <dgm:prSet presAssocID="{35A326AE-574B-47A5-BD6E-7ECF41CA369F}" presName="spacerB" presStyleCnt="0"/>
      <dgm:spPr/>
    </dgm:pt>
    <dgm:pt modelId="{784AAD6C-610D-484B-9214-05D655559911}" type="pres">
      <dgm:prSet presAssocID="{7A46E8DD-B945-43FF-8C5D-84FDBBEE131E}" presName="node" presStyleLbl="node1" presStyleIdx="1" presStyleCnt="3">
        <dgm:presLayoutVars>
          <dgm:bulletEnabled val="1"/>
        </dgm:presLayoutVars>
      </dgm:prSet>
      <dgm:spPr/>
    </dgm:pt>
    <dgm:pt modelId="{C5D9B236-B6A7-462D-B24D-B390DA35EA00}" type="pres">
      <dgm:prSet presAssocID="{562D3EC5-3DC4-431C-B09A-6FF72D58F74D}" presName="sibTransLast" presStyleLbl="sibTrans2D1" presStyleIdx="1" presStyleCnt="2"/>
      <dgm:spPr/>
    </dgm:pt>
    <dgm:pt modelId="{2B913607-B219-43F5-8FEB-25FF71F1BC3F}" type="pres">
      <dgm:prSet presAssocID="{562D3EC5-3DC4-431C-B09A-6FF72D58F74D}" presName="connectorText" presStyleLbl="sibTrans2D1" presStyleIdx="1" presStyleCnt="2"/>
      <dgm:spPr/>
    </dgm:pt>
    <dgm:pt modelId="{18A5DC29-92E2-4D6E-9DEA-037242BA1FF8}" type="pres">
      <dgm:prSet presAssocID="{562D3EC5-3DC4-431C-B09A-6FF72D58F74D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89287F20-625B-4384-BB8D-6C4C79ED48BC}" srcId="{562D3EC5-3DC4-431C-B09A-6FF72D58F74D}" destId="{405268AF-21FC-4EA0-82DC-9A6F6B54C58F}" srcOrd="2" destOrd="0" parTransId="{33B7FF04-FB1D-46E2-BA4E-A6384CA6C26F}" sibTransId="{7D4668E7-B495-4B5B-B2CE-3585B938C12C}"/>
    <dgm:cxn modelId="{914E2E35-6A11-486B-8676-CF8E011783DA}" type="presOf" srcId="{35A326AE-574B-47A5-BD6E-7ECF41CA369F}" destId="{B81EBB41-4AD4-4EDC-98D0-62952DBE64BB}" srcOrd="0" destOrd="0" presId="urn:microsoft.com/office/officeart/2005/8/layout/equation2"/>
    <dgm:cxn modelId="{35320F5E-D116-4435-A768-ACD3383FEA3F}" type="presOf" srcId="{7A46E8DD-B945-43FF-8C5D-84FDBBEE131E}" destId="{784AAD6C-610D-484B-9214-05D655559911}" srcOrd="0" destOrd="0" presId="urn:microsoft.com/office/officeart/2005/8/layout/equation2"/>
    <dgm:cxn modelId="{44818D68-3388-46C5-BDBB-3639A4329F7C}" type="presOf" srcId="{E52DEC96-83A3-4891-B730-C7BA6673EC07}" destId="{C5D9B236-B6A7-462D-B24D-B390DA35EA00}" srcOrd="0" destOrd="0" presId="urn:microsoft.com/office/officeart/2005/8/layout/equation2"/>
    <dgm:cxn modelId="{935BDB49-57BE-45C3-A584-7ED38B3626FA}" type="presOf" srcId="{3D12CA2B-D257-44D2-A4E7-0C1CFA00914D}" destId="{7A5C5938-52F6-43DC-A4ED-9A81A7463292}" srcOrd="0" destOrd="0" presId="urn:microsoft.com/office/officeart/2005/8/layout/equation2"/>
    <dgm:cxn modelId="{DA47326C-AE81-4451-B88C-2F68E542DB80}" type="presOf" srcId="{E52DEC96-83A3-4891-B730-C7BA6673EC07}" destId="{2B913607-B219-43F5-8FEB-25FF71F1BC3F}" srcOrd="1" destOrd="0" presId="urn:microsoft.com/office/officeart/2005/8/layout/equation2"/>
    <dgm:cxn modelId="{AC609158-E669-41E8-9DE0-6D78615E7682}" type="presOf" srcId="{562D3EC5-3DC4-431C-B09A-6FF72D58F74D}" destId="{9F5A92C9-4BCC-4241-BB30-57324E2CB213}" srcOrd="0" destOrd="0" presId="urn:microsoft.com/office/officeart/2005/8/layout/equation2"/>
    <dgm:cxn modelId="{A6C27A7E-4DDB-472D-BC8D-6081514E6F98}" srcId="{562D3EC5-3DC4-431C-B09A-6FF72D58F74D}" destId="{3D12CA2B-D257-44D2-A4E7-0C1CFA00914D}" srcOrd="0" destOrd="0" parTransId="{A5D98B5D-6FA4-4BDC-A7D6-053E55FC428F}" sibTransId="{35A326AE-574B-47A5-BD6E-7ECF41CA369F}"/>
    <dgm:cxn modelId="{3800F587-A52B-47ED-8DD1-18A1EC503A50}" type="presOf" srcId="{405268AF-21FC-4EA0-82DC-9A6F6B54C58F}" destId="{18A5DC29-92E2-4D6E-9DEA-037242BA1FF8}" srcOrd="0" destOrd="0" presId="urn:microsoft.com/office/officeart/2005/8/layout/equation2"/>
    <dgm:cxn modelId="{ABF79DDE-8DA5-4F2B-B298-43BAF6071DAD}" srcId="{562D3EC5-3DC4-431C-B09A-6FF72D58F74D}" destId="{7A46E8DD-B945-43FF-8C5D-84FDBBEE131E}" srcOrd="1" destOrd="0" parTransId="{56CACB85-33B1-4AA5-9861-4346B7E9ED97}" sibTransId="{E52DEC96-83A3-4891-B730-C7BA6673EC07}"/>
    <dgm:cxn modelId="{7E5EF2D2-A6BD-496D-8122-07C290FCEDFB}" type="presParOf" srcId="{9F5A92C9-4BCC-4241-BB30-57324E2CB213}" destId="{9E53EA95-2602-4A2E-AF1D-96B8B823BA85}" srcOrd="0" destOrd="0" presId="urn:microsoft.com/office/officeart/2005/8/layout/equation2"/>
    <dgm:cxn modelId="{00CF5FBD-7A51-438E-AD27-BF2306404DA7}" type="presParOf" srcId="{9E53EA95-2602-4A2E-AF1D-96B8B823BA85}" destId="{7A5C5938-52F6-43DC-A4ED-9A81A7463292}" srcOrd="0" destOrd="0" presId="urn:microsoft.com/office/officeart/2005/8/layout/equation2"/>
    <dgm:cxn modelId="{20C2D35C-79BF-4AC6-90A1-2F52913C574F}" type="presParOf" srcId="{9E53EA95-2602-4A2E-AF1D-96B8B823BA85}" destId="{D3358B98-335A-4F77-8511-6B54F5DCFCE3}" srcOrd="1" destOrd="0" presId="urn:microsoft.com/office/officeart/2005/8/layout/equation2"/>
    <dgm:cxn modelId="{225232A0-21B8-4D13-8EA7-66245C6B5E6F}" type="presParOf" srcId="{9E53EA95-2602-4A2E-AF1D-96B8B823BA85}" destId="{B81EBB41-4AD4-4EDC-98D0-62952DBE64BB}" srcOrd="2" destOrd="0" presId="urn:microsoft.com/office/officeart/2005/8/layout/equation2"/>
    <dgm:cxn modelId="{9E103023-206F-439E-B963-006A0D0BBAE4}" type="presParOf" srcId="{9E53EA95-2602-4A2E-AF1D-96B8B823BA85}" destId="{7B0BC55B-ACAC-43DE-B172-C4946880B347}" srcOrd="3" destOrd="0" presId="urn:microsoft.com/office/officeart/2005/8/layout/equation2"/>
    <dgm:cxn modelId="{9CA848C9-BD55-4186-98C8-566035B445CF}" type="presParOf" srcId="{9E53EA95-2602-4A2E-AF1D-96B8B823BA85}" destId="{784AAD6C-610D-484B-9214-05D655559911}" srcOrd="4" destOrd="0" presId="urn:microsoft.com/office/officeart/2005/8/layout/equation2"/>
    <dgm:cxn modelId="{8BA72F78-2BF7-4B18-9DAF-F4A3133B1474}" type="presParOf" srcId="{9F5A92C9-4BCC-4241-BB30-57324E2CB213}" destId="{C5D9B236-B6A7-462D-B24D-B390DA35EA00}" srcOrd="1" destOrd="0" presId="urn:microsoft.com/office/officeart/2005/8/layout/equation2"/>
    <dgm:cxn modelId="{5AB4FA19-D9A0-4499-B70A-F16DBA653784}" type="presParOf" srcId="{C5D9B236-B6A7-462D-B24D-B390DA35EA00}" destId="{2B913607-B219-43F5-8FEB-25FF71F1BC3F}" srcOrd="0" destOrd="0" presId="urn:microsoft.com/office/officeart/2005/8/layout/equation2"/>
    <dgm:cxn modelId="{AD7F10CF-0F8F-451A-8033-32A8DFA18F90}" type="presParOf" srcId="{9F5A92C9-4BCC-4241-BB30-57324E2CB213}" destId="{18A5DC29-92E2-4D6E-9DEA-037242BA1FF8}" srcOrd="2" destOrd="0" presId="urn:microsoft.com/office/officeart/2005/8/layout/equation2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6778B-5B05-4742-BFEE-146231F422BF}">
      <dsp:nvSpPr>
        <dsp:cNvPr id="0" name=""/>
        <dsp:cNvSpPr/>
      </dsp:nvSpPr>
      <dsp:spPr>
        <a:xfrm>
          <a:off x="722126" y="0"/>
          <a:ext cx="8184102" cy="4026623"/>
        </a:xfrm>
        <a:prstGeom prst="rightArrow">
          <a:avLst/>
        </a:prstGeom>
        <a:solidFill>
          <a:srgbClr val="8EB30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E7AE0-0BF4-4CEB-8EA2-5E5C90F85B04}">
      <dsp:nvSpPr>
        <dsp:cNvPr id="0" name=""/>
        <dsp:cNvSpPr/>
      </dsp:nvSpPr>
      <dsp:spPr>
        <a:xfrm>
          <a:off x="5344" y="1207986"/>
          <a:ext cx="1524392" cy="161064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IDENTIFY</a:t>
          </a:r>
        </a:p>
      </dsp:txBody>
      <dsp:txXfrm>
        <a:off x="79759" y="1282401"/>
        <a:ext cx="1375562" cy="1461819"/>
      </dsp:txXfrm>
    </dsp:sp>
    <dsp:sp modelId="{90600EDE-CFFE-42F6-949D-C5E5F04CF22E}">
      <dsp:nvSpPr>
        <dsp:cNvPr id="0" name=""/>
        <dsp:cNvSpPr/>
      </dsp:nvSpPr>
      <dsp:spPr>
        <a:xfrm>
          <a:off x="1623999" y="1207986"/>
          <a:ext cx="1524392" cy="161064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DEFINE</a:t>
          </a:r>
        </a:p>
      </dsp:txBody>
      <dsp:txXfrm>
        <a:off x="1698414" y="1282401"/>
        <a:ext cx="1375562" cy="1461819"/>
      </dsp:txXfrm>
    </dsp:sp>
    <dsp:sp modelId="{D2873EE9-DF15-4F12-BB4C-F0B5D2215EC0}">
      <dsp:nvSpPr>
        <dsp:cNvPr id="0" name=""/>
        <dsp:cNvSpPr/>
      </dsp:nvSpPr>
      <dsp:spPr>
        <a:xfrm>
          <a:off x="3242654" y="1207986"/>
          <a:ext cx="1524392" cy="161064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ANALYZE</a:t>
          </a:r>
        </a:p>
      </dsp:txBody>
      <dsp:txXfrm>
        <a:off x="3317069" y="1282401"/>
        <a:ext cx="1375562" cy="1461819"/>
      </dsp:txXfrm>
    </dsp:sp>
    <dsp:sp modelId="{74337460-5BFE-42DD-A99F-9F415F4737C1}">
      <dsp:nvSpPr>
        <dsp:cNvPr id="0" name=""/>
        <dsp:cNvSpPr/>
      </dsp:nvSpPr>
      <dsp:spPr>
        <a:xfrm>
          <a:off x="4861308" y="1207986"/>
          <a:ext cx="1524392" cy="161064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DESIGN</a:t>
          </a:r>
        </a:p>
      </dsp:txBody>
      <dsp:txXfrm>
        <a:off x="4935723" y="1282401"/>
        <a:ext cx="1375562" cy="1461819"/>
      </dsp:txXfrm>
    </dsp:sp>
    <dsp:sp modelId="{8AC30688-59FB-4DE5-BBA0-A8FF7BE0D3EF}">
      <dsp:nvSpPr>
        <dsp:cNvPr id="0" name=""/>
        <dsp:cNvSpPr/>
      </dsp:nvSpPr>
      <dsp:spPr>
        <a:xfrm>
          <a:off x="6479963" y="1207986"/>
          <a:ext cx="1524392" cy="161064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REFINE</a:t>
          </a:r>
        </a:p>
      </dsp:txBody>
      <dsp:txXfrm>
        <a:off x="6554378" y="1282401"/>
        <a:ext cx="1375562" cy="1461819"/>
      </dsp:txXfrm>
    </dsp:sp>
    <dsp:sp modelId="{3FDB7371-B7F9-471F-8B5A-FC86CCF5D57E}">
      <dsp:nvSpPr>
        <dsp:cNvPr id="0" name=""/>
        <dsp:cNvSpPr/>
      </dsp:nvSpPr>
      <dsp:spPr>
        <a:xfrm>
          <a:off x="8098618" y="1207986"/>
          <a:ext cx="1524392" cy="161064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SOLVE THE PROBLEM</a:t>
          </a:r>
        </a:p>
      </dsp:txBody>
      <dsp:txXfrm>
        <a:off x="8173033" y="1282401"/>
        <a:ext cx="1375562" cy="14618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C5938-52F6-43DC-A4ED-9A81A7463292}">
      <dsp:nvSpPr>
        <dsp:cNvPr id="0" name=""/>
        <dsp:cNvSpPr/>
      </dsp:nvSpPr>
      <dsp:spPr>
        <a:xfrm>
          <a:off x="937" y="770843"/>
          <a:ext cx="1411881" cy="5643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NATURAL RESOURCES</a:t>
          </a:r>
        </a:p>
      </dsp:txBody>
      <dsp:txXfrm>
        <a:off x="207702" y="853489"/>
        <a:ext cx="998351" cy="399047"/>
      </dsp:txXfrm>
    </dsp:sp>
    <dsp:sp modelId="{B81EBB41-4AD4-4EDC-98D0-62952DBE64BB}">
      <dsp:nvSpPr>
        <dsp:cNvPr id="0" name=""/>
        <dsp:cNvSpPr/>
      </dsp:nvSpPr>
      <dsp:spPr>
        <a:xfrm>
          <a:off x="508629" y="1390693"/>
          <a:ext cx="396497" cy="396497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61185" y="1542313"/>
        <a:ext cx="291385" cy="93257"/>
      </dsp:txXfrm>
    </dsp:sp>
    <dsp:sp modelId="{784AAD6C-610D-484B-9214-05D655559911}">
      <dsp:nvSpPr>
        <dsp:cNvPr id="0" name=""/>
        <dsp:cNvSpPr/>
      </dsp:nvSpPr>
      <dsp:spPr>
        <a:xfrm>
          <a:off x="223397" y="1842700"/>
          <a:ext cx="966962" cy="683617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SPECIES</a:t>
          </a:r>
        </a:p>
      </dsp:txBody>
      <dsp:txXfrm>
        <a:off x="365005" y="1942813"/>
        <a:ext cx="683746" cy="483391"/>
      </dsp:txXfrm>
    </dsp:sp>
    <dsp:sp modelId="{C5D9B236-B6A7-462D-B24D-B390DA35EA00}">
      <dsp:nvSpPr>
        <dsp:cNvPr id="0" name=""/>
        <dsp:cNvSpPr/>
      </dsp:nvSpPr>
      <dsp:spPr>
        <a:xfrm>
          <a:off x="1515361" y="1521428"/>
          <a:ext cx="217390" cy="2543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515361" y="1572289"/>
        <a:ext cx="152173" cy="152583"/>
      </dsp:txXfrm>
    </dsp:sp>
    <dsp:sp modelId="{18A5DC29-92E2-4D6E-9DEA-037242BA1FF8}">
      <dsp:nvSpPr>
        <dsp:cNvPr id="0" name=""/>
        <dsp:cNvSpPr/>
      </dsp:nvSpPr>
      <dsp:spPr>
        <a:xfrm>
          <a:off x="1822989" y="801832"/>
          <a:ext cx="2022358" cy="1693497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ENVIRON- MENTAL ENGINEER</a:t>
          </a:r>
        </a:p>
      </dsp:txBody>
      <dsp:txXfrm>
        <a:off x="2119156" y="1049839"/>
        <a:ext cx="1430024" cy="11974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C5938-52F6-43DC-A4ED-9A81A7463292}">
      <dsp:nvSpPr>
        <dsp:cNvPr id="0" name=""/>
        <dsp:cNvSpPr/>
      </dsp:nvSpPr>
      <dsp:spPr>
        <a:xfrm>
          <a:off x="3004" y="185862"/>
          <a:ext cx="1066743" cy="10667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SOIL</a:t>
          </a:r>
        </a:p>
      </dsp:txBody>
      <dsp:txXfrm>
        <a:off x="159225" y="342083"/>
        <a:ext cx="754301" cy="754301"/>
      </dsp:txXfrm>
    </dsp:sp>
    <dsp:sp modelId="{B81EBB41-4AD4-4EDC-98D0-62952DBE64BB}">
      <dsp:nvSpPr>
        <dsp:cNvPr id="0" name=""/>
        <dsp:cNvSpPr/>
      </dsp:nvSpPr>
      <dsp:spPr>
        <a:xfrm>
          <a:off x="227021" y="1339225"/>
          <a:ext cx="618711" cy="618711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09031" y="1575820"/>
        <a:ext cx="454691" cy="145521"/>
      </dsp:txXfrm>
    </dsp:sp>
    <dsp:sp modelId="{784AAD6C-610D-484B-9214-05D655559911}">
      <dsp:nvSpPr>
        <dsp:cNvPr id="0" name=""/>
        <dsp:cNvSpPr/>
      </dsp:nvSpPr>
      <dsp:spPr>
        <a:xfrm>
          <a:off x="3004" y="2044556"/>
          <a:ext cx="1066743" cy="1066743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FOUNDATIONS</a:t>
          </a:r>
        </a:p>
      </dsp:txBody>
      <dsp:txXfrm>
        <a:off x="159225" y="2200777"/>
        <a:ext cx="754301" cy="754301"/>
      </dsp:txXfrm>
    </dsp:sp>
    <dsp:sp modelId="{C5D9B236-B6A7-462D-B24D-B390DA35EA00}">
      <dsp:nvSpPr>
        <dsp:cNvPr id="0" name=""/>
        <dsp:cNvSpPr/>
      </dsp:nvSpPr>
      <dsp:spPr>
        <a:xfrm>
          <a:off x="1229759" y="1450166"/>
          <a:ext cx="339224" cy="3968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229759" y="1529532"/>
        <a:ext cx="237457" cy="238096"/>
      </dsp:txXfrm>
    </dsp:sp>
    <dsp:sp modelId="{18A5DC29-92E2-4D6E-9DEA-037242BA1FF8}">
      <dsp:nvSpPr>
        <dsp:cNvPr id="0" name=""/>
        <dsp:cNvSpPr/>
      </dsp:nvSpPr>
      <dsp:spPr>
        <a:xfrm>
          <a:off x="1709794" y="581837"/>
          <a:ext cx="2133486" cy="2133486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GEO-TECHNICAL ENGINEER</a:t>
          </a:r>
        </a:p>
      </dsp:txBody>
      <dsp:txXfrm>
        <a:off x="2022236" y="894279"/>
        <a:ext cx="1508602" cy="15086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C5938-52F6-43DC-A4ED-9A81A7463292}">
      <dsp:nvSpPr>
        <dsp:cNvPr id="0" name=""/>
        <dsp:cNvSpPr/>
      </dsp:nvSpPr>
      <dsp:spPr>
        <a:xfrm>
          <a:off x="293" y="451108"/>
          <a:ext cx="1575114" cy="8733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TRANSPORT</a:t>
          </a:r>
        </a:p>
      </dsp:txBody>
      <dsp:txXfrm>
        <a:off x="230963" y="579000"/>
        <a:ext cx="1113774" cy="617518"/>
      </dsp:txXfrm>
    </dsp:sp>
    <dsp:sp modelId="{B81EBB41-4AD4-4EDC-98D0-62952DBE64BB}">
      <dsp:nvSpPr>
        <dsp:cNvPr id="0" name=""/>
        <dsp:cNvSpPr/>
      </dsp:nvSpPr>
      <dsp:spPr>
        <a:xfrm>
          <a:off x="534592" y="1395323"/>
          <a:ext cx="506515" cy="506515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01731" y="1589014"/>
        <a:ext cx="372237" cy="119133"/>
      </dsp:txXfrm>
    </dsp:sp>
    <dsp:sp modelId="{784AAD6C-610D-484B-9214-05D655559911}">
      <dsp:nvSpPr>
        <dsp:cNvPr id="0" name=""/>
        <dsp:cNvSpPr/>
      </dsp:nvSpPr>
      <dsp:spPr>
        <a:xfrm>
          <a:off x="33557" y="1972750"/>
          <a:ext cx="1508585" cy="873302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TREATMENT</a:t>
          </a:r>
        </a:p>
      </dsp:txBody>
      <dsp:txXfrm>
        <a:off x="254484" y="2100642"/>
        <a:ext cx="1066731" cy="617518"/>
      </dsp:txXfrm>
    </dsp:sp>
    <dsp:sp modelId="{C5D9B236-B6A7-462D-B24D-B390DA35EA00}">
      <dsp:nvSpPr>
        <dsp:cNvPr id="0" name=""/>
        <dsp:cNvSpPr/>
      </dsp:nvSpPr>
      <dsp:spPr>
        <a:xfrm>
          <a:off x="1706402" y="1486146"/>
          <a:ext cx="277710" cy="3248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706402" y="1551120"/>
        <a:ext cx="194397" cy="194920"/>
      </dsp:txXfrm>
    </dsp:sp>
    <dsp:sp modelId="{18A5DC29-92E2-4D6E-9DEA-037242BA1FF8}">
      <dsp:nvSpPr>
        <dsp:cNvPr id="0" name=""/>
        <dsp:cNvSpPr/>
      </dsp:nvSpPr>
      <dsp:spPr>
        <a:xfrm>
          <a:off x="2099388" y="775278"/>
          <a:ext cx="1746604" cy="1746604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WATER RESOURCE ENGINEER</a:t>
          </a:r>
        </a:p>
      </dsp:txBody>
      <dsp:txXfrm>
        <a:off x="2355172" y="1031062"/>
        <a:ext cx="1235036" cy="12350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A357F-F922-41AB-B30F-14D40DDF8DBB}">
      <dsp:nvSpPr>
        <dsp:cNvPr id="0" name=""/>
        <dsp:cNvSpPr/>
      </dsp:nvSpPr>
      <dsp:spPr>
        <a:xfrm>
          <a:off x="0" y="16385"/>
          <a:ext cx="9108737" cy="14320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0" kern="1200"/>
            <a:t>Safety: </a:t>
          </a:r>
          <a:r>
            <a:rPr lang="en-US" sz="3600" kern="1200"/>
            <a:t>Structures don’t collapse without warning </a:t>
          </a:r>
        </a:p>
      </dsp:txBody>
      <dsp:txXfrm>
        <a:off x="69908" y="86293"/>
        <a:ext cx="8968921" cy="1292264"/>
      </dsp:txXfrm>
    </dsp:sp>
    <dsp:sp modelId="{05B148D2-64B3-41A2-90C7-71CFEAC55BA5}">
      <dsp:nvSpPr>
        <dsp:cNvPr id="0" name=""/>
        <dsp:cNvSpPr/>
      </dsp:nvSpPr>
      <dsp:spPr>
        <a:xfrm>
          <a:off x="0" y="1552145"/>
          <a:ext cx="9108737" cy="14320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S</a:t>
          </a:r>
          <a:r>
            <a:rPr lang="en-US" sz="3600" b="1" i="0" kern="1200"/>
            <a:t>erviceability: </a:t>
          </a:r>
          <a:r>
            <a:rPr lang="en-US" sz="3600" i="0" kern="1200"/>
            <a:t>Ease of use, example minimize floor vibration </a:t>
          </a:r>
          <a:endParaRPr lang="en-US" sz="3600" kern="1200"/>
        </a:p>
      </dsp:txBody>
      <dsp:txXfrm>
        <a:off x="69908" y="1622053"/>
        <a:ext cx="8968921" cy="1292264"/>
      </dsp:txXfrm>
    </dsp:sp>
    <dsp:sp modelId="{74123356-B920-466D-BB97-97990428F4E8}">
      <dsp:nvSpPr>
        <dsp:cNvPr id="0" name=""/>
        <dsp:cNvSpPr/>
      </dsp:nvSpPr>
      <dsp:spPr>
        <a:xfrm>
          <a:off x="0" y="3087904"/>
          <a:ext cx="9108737" cy="14320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/>
            <a:t>Movement: </a:t>
          </a:r>
          <a:r>
            <a:rPr lang="en-US" sz="3600" i="0" kern="1200"/>
            <a:t>Comfort of use, </a:t>
          </a:r>
          <a:r>
            <a:rPr lang="en-US" sz="3600" kern="1200"/>
            <a:t>B</a:t>
          </a:r>
          <a:r>
            <a:rPr lang="en-US" sz="3600" i="0" kern="1200"/>
            <a:t>uilding sway can’t result in discomfort for occupants</a:t>
          </a:r>
          <a:endParaRPr lang="en-US" sz="3600" kern="1200"/>
        </a:p>
      </dsp:txBody>
      <dsp:txXfrm>
        <a:off x="69908" y="3157812"/>
        <a:ext cx="8968921" cy="12922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2624B-504F-4B93-8CD2-CF15A0DE0FBA}">
      <dsp:nvSpPr>
        <dsp:cNvPr id="0" name=""/>
        <dsp:cNvSpPr/>
      </dsp:nvSpPr>
      <dsp:spPr>
        <a:xfrm>
          <a:off x="0" y="1080820"/>
          <a:ext cx="5349240" cy="1441094"/>
        </a:xfrm>
        <a:prstGeom prst="notchedRightArrow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EBAA5-067B-456C-8C8F-6D7E39F61007}">
      <dsp:nvSpPr>
        <dsp:cNvPr id="0" name=""/>
        <dsp:cNvSpPr/>
      </dsp:nvSpPr>
      <dsp:spPr>
        <a:xfrm>
          <a:off x="58" y="0"/>
          <a:ext cx="2348389" cy="1441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F</a:t>
          </a:r>
          <a:r>
            <a:rPr lang="en-US" sz="3200" b="1" i="0" kern="1200" dirty="0"/>
            <a:t>unds</a:t>
          </a:r>
          <a:r>
            <a:rPr lang="en-US" sz="2400" b="1" i="0" kern="1200" dirty="0"/>
            <a:t>  </a:t>
          </a:r>
          <a:endParaRPr lang="en-US" sz="2400" kern="1200" dirty="0"/>
        </a:p>
      </dsp:txBody>
      <dsp:txXfrm>
        <a:off x="58" y="0"/>
        <a:ext cx="2348389" cy="1441094"/>
      </dsp:txXfrm>
    </dsp:sp>
    <dsp:sp modelId="{76A05BA4-8C21-437F-AEC5-A3B76E5A8F2D}">
      <dsp:nvSpPr>
        <dsp:cNvPr id="0" name=""/>
        <dsp:cNvSpPr/>
      </dsp:nvSpPr>
      <dsp:spPr>
        <a:xfrm>
          <a:off x="994116" y="1621231"/>
          <a:ext cx="360273" cy="3602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33C27-1F9A-423C-B553-926BA0AD7426}">
      <dsp:nvSpPr>
        <dsp:cNvPr id="0" name=""/>
        <dsp:cNvSpPr/>
      </dsp:nvSpPr>
      <dsp:spPr>
        <a:xfrm>
          <a:off x="2465867" y="2161641"/>
          <a:ext cx="2348389" cy="1441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Material</a:t>
          </a:r>
        </a:p>
      </dsp:txBody>
      <dsp:txXfrm>
        <a:off x="2465867" y="2161641"/>
        <a:ext cx="2348389" cy="1441094"/>
      </dsp:txXfrm>
    </dsp:sp>
    <dsp:sp modelId="{90075EAB-756B-4584-A73F-79DC94A1DE9F}">
      <dsp:nvSpPr>
        <dsp:cNvPr id="0" name=""/>
        <dsp:cNvSpPr/>
      </dsp:nvSpPr>
      <dsp:spPr>
        <a:xfrm>
          <a:off x="3459925" y="1621231"/>
          <a:ext cx="360273" cy="3602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03F13-EB3C-49F1-B5ED-378301B0C091}">
      <dsp:nvSpPr>
        <dsp:cNvPr id="0" name=""/>
        <dsp:cNvSpPr/>
      </dsp:nvSpPr>
      <dsp:spPr>
        <a:xfrm>
          <a:off x="76198" y="2188"/>
          <a:ext cx="6294283" cy="11653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force exerted on a surface or body</a:t>
          </a:r>
        </a:p>
      </dsp:txBody>
      <dsp:txXfrm>
        <a:off x="76198" y="2188"/>
        <a:ext cx="6294283" cy="1165313"/>
      </dsp:txXfrm>
    </dsp:sp>
    <dsp:sp modelId="{D57488F9-2B67-4655-8B3B-DFE46B381EEA}">
      <dsp:nvSpPr>
        <dsp:cNvPr id="0" name=""/>
        <dsp:cNvSpPr/>
      </dsp:nvSpPr>
      <dsp:spPr>
        <a:xfrm>
          <a:off x="76198" y="1361720"/>
          <a:ext cx="6294283" cy="1165313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An external factor which can change the state of rest or state of uniform motion of an object</a:t>
          </a:r>
          <a:endParaRPr lang="en-US" sz="2800" kern="1200" dirty="0"/>
        </a:p>
      </dsp:txBody>
      <dsp:txXfrm>
        <a:off x="76198" y="1361720"/>
        <a:ext cx="6294283" cy="1165313"/>
      </dsp:txXfrm>
    </dsp:sp>
    <dsp:sp modelId="{DA5B66F5-36B7-4FDE-B249-12EF181F69C6}">
      <dsp:nvSpPr>
        <dsp:cNvPr id="0" name=""/>
        <dsp:cNvSpPr/>
      </dsp:nvSpPr>
      <dsp:spPr>
        <a:xfrm>
          <a:off x="76198" y="2721252"/>
          <a:ext cx="6294283" cy="1165313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The turning ability of force, that can rotate an object</a:t>
          </a:r>
          <a:endParaRPr lang="en-US" sz="2800" kern="1200" dirty="0"/>
        </a:p>
      </dsp:txBody>
      <dsp:txXfrm>
        <a:off x="76198" y="2721252"/>
        <a:ext cx="6294283" cy="1165313"/>
      </dsp:txXfrm>
    </dsp:sp>
    <dsp:sp modelId="{C3E9CEA2-D215-4942-9FFE-A380B8B07031}">
      <dsp:nvSpPr>
        <dsp:cNvPr id="0" name=""/>
        <dsp:cNvSpPr/>
      </dsp:nvSpPr>
      <dsp:spPr>
        <a:xfrm>
          <a:off x="76198" y="4080784"/>
          <a:ext cx="6294283" cy="1165313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The twisting of an object due to an applied torque</a:t>
          </a:r>
          <a:endParaRPr lang="en-US" sz="2800" kern="1200" dirty="0"/>
        </a:p>
      </dsp:txBody>
      <dsp:txXfrm>
        <a:off x="76198" y="4080784"/>
        <a:ext cx="6294283" cy="116531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9A3DC-6A80-416D-BDC8-359175E41849}">
      <dsp:nvSpPr>
        <dsp:cNvPr id="0" name=""/>
        <dsp:cNvSpPr/>
      </dsp:nvSpPr>
      <dsp:spPr>
        <a:xfrm>
          <a:off x="0" y="19528"/>
          <a:ext cx="7369629" cy="8820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 structure; </a:t>
          </a:r>
        </a:p>
      </dsp:txBody>
      <dsp:txXfrm>
        <a:off x="43060" y="62588"/>
        <a:ext cx="7283509" cy="795969"/>
      </dsp:txXfrm>
    </dsp:sp>
    <dsp:sp modelId="{747A5118-6AF9-4B3A-8FA1-8C514527CD21}">
      <dsp:nvSpPr>
        <dsp:cNvPr id="0" name=""/>
        <dsp:cNvSpPr/>
      </dsp:nvSpPr>
      <dsp:spPr>
        <a:xfrm>
          <a:off x="0" y="979378"/>
          <a:ext cx="7369629" cy="10725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 tall man-made building;</a:t>
          </a:r>
        </a:p>
      </dsp:txBody>
      <dsp:txXfrm>
        <a:off x="52359" y="1031737"/>
        <a:ext cx="7264911" cy="967861"/>
      </dsp:txXfrm>
    </dsp:sp>
    <dsp:sp modelId="{B493267B-97CF-44CF-81AF-A3C3B5EBF7AC}">
      <dsp:nvSpPr>
        <dsp:cNvPr id="0" name=""/>
        <dsp:cNvSpPr/>
      </dsp:nvSpPr>
      <dsp:spPr>
        <a:xfrm>
          <a:off x="0" y="2129717"/>
          <a:ext cx="7369629" cy="10725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Always (and usually much) taller than they are wide; </a:t>
          </a:r>
        </a:p>
      </dsp:txBody>
      <dsp:txXfrm>
        <a:off x="52359" y="2182076"/>
        <a:ext cx="7264911" cy="967861"/>
      </dsp:txXfrm>
    </dsp:sp>
    <dsp:sp modelId="{1C4A1D7C-3D6D-4A92-ADD1-D2D9C2E83EC4}">
      <dsp:nvSpPr>
        <dsp:cNvPr id="0" name=""/>
        <dsp:cNvSpPr/>
      </dsp:nvSpPr>
      <dsp:spPr>
        <a:xfrm>
          <a:off x="0" y="3280056"/>
          <a:ext cx="7369629" cy="10725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Built to take advantage of their height; </a:t>
          </a:r>
        </a:p>
      </dsp:txBody>
      <dsp:txXfrm>
        <a:off x="52359" y="3332415"/>
        <a:ext cx="7264911" cy="967861"/>
      </dsp:txXfrm>
    </dsp:sp>
    <dsp:sp modelId="{A1E769F6-1EB0-48CB-84EC-BCE59C833AC7}">
      <dsp:nvSpPr>
        <dsp:cNvPr id="0" name=""/>
        <dsp:cNvSpPr/>
      </dsp:nvSpPr>
      <dsp:spPr>
        <a:xfrm>
          <a:off x="0" y="4430395"/>
          <a:ext cx="7369629" cy="107257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Either free standing or part of a larger structure. </a:t>
          </a:r>
        </a:p>
      </dsp:txBody>
      <dsp:txXfrm>
        <a:off x="52359" y="4482754"/>
        <a:ext cx="7264911" cy="96786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9E991-6028-46B9-8CED-02A2AD80A9A5}">
      <dsp:nvSpPr>
        <dsp:cNvPr id="0" name=""/>
        <dsp:cNvSpPr/>
      </dsp:nvSpPr>
      <dsp:spPr>
        <a:xfrm>
          <a:off x="4151" y="2672469"/>
          <a:ext cx="2123359" cy="51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66040" rIns="184912" bIns="6604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600" b="1" kern="1200"/>
            <a:t>EXAMPLES</a:t>
          </a:r>
          <a:endParaRPr lang="en-US" sz="2600" b="1" kern="1200" dirty="0"/>
        </a:p>
      </dsp:txBody>
      <dsp:txXfrm>
        <a:off x="4151" y="2672469"/>
        <a:ext cx="2123359" cy="514800"/>
      </dsp:txXfrm>
    </dsp:sp>
    <dsp:sp modelId="{A9907416-13B3-479E-8C63-67C314223DCA}">
      <dsp:nvSpPr>
        <dsp:cNvPr id="0" name=""/>
        <dsp:cNvSpPr/>
      </dsp:nvSpPr>
      <dsp:spPr>
        <a:xfrm>
          <a:off x="2127511" y="34119"/>
          <a:ext cx="424671" cy="579150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2807F-9A7D-4D4E-96C7-6E273BB169A9}">
      <dsp:nvSpPr>
        <dsp:cNvPr id="0" name=""/>
        <dsp:cNvSpPr/>
      </dsp:nvSpPr>
      <dsp:spPr>
        <a:xfrm>
          <a:off x="2722051" y="34119"/>
          <a:ext cx="5775538" cy="5791500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600" kern="1200" dirty="0"/>
            <a:t>To save ground-level space: </a:t>
          </a:r>
          <a:r>
            <a:rPr lang="en-US" sz="2600" b="1" kern="1200" dirty="0"/>
            <a:t>skyscrapers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To enhance views: tourist towers, </a:t>
          </a:r>
          <a:r>
            <a:rPr lang="en-US" sz="2600" b="1" kern="1200" dirty="0"/>
            <a:t>air-traffic Control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To increase strategic advantage: </a:t>
          </a:r>
          <a:r>
            <a:rPr lang="en-US" sz="2600" b="1" kern="1200" dirty="0"/>
            <a:t>watch towers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To increase potential energy: </a:t>
          </a:r>
          <a:r>
            <a:rPr lang="en-US" sz="2600" b="1" kern="1200" dirty="0"/>
            <a:t>water towers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To enhance communications: </a:t>
          </a:r>
          <a:r>
            <a:rPr lang="en-US" sz="2600" b="1" kern="1200" dirty="0"/>
            <a:t>lighthouse, bell towers, clock towers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As support: </a:t>
          </a:r>
          <a:r>
            <a:rPr lang="en-US" sz="2600" b="1" kern="1200" dirty="0"/>
            <a:t>bridge towers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To access tall or high objects: </a:t>
          </a:r>
          <a:r>
            <a:rPr lang="en-US" sz="2600" b="1" kern="1200" dirty="0"/>
            <a:t>launch towers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As art: </a:t>
          </a:r>
          <a:r>
            <a:rPr lang="en-US" sz="2600" b="1" kern="1200" dirty="0"/>
            <a:t>Eiffel tower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For recreation: </a:t>
          </a:r>
          <a:r>
            <a:rPr lang="en-US" sz="2600" b="1" kern="1200" dirty="0"/>
            <a:t>rock climbing towers </a:t>
          </a:r>
        </a:p>
      </dsp:txBody>
      <dsp:txXfrm>
        <a:off x="2722051" y="34119"/>
        <a:ext cx="5775538" cy="57915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C0872-D5E4-4DF2-9EC4-A27AFFF1FED1}">
      <dsp:nvSpPr>
        <dsp:cNvPr id="0" name=""/>
        <dsp:cNvSpPr/>
      </dsp:nvSpPr>
      <dsp:spPr>
        <a:xfrm>
          <a:off x="1585893" y="2300"/>
          <a:ext cx="4299769" cy="9251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Built from 1173 until 1372 and in </a:t>
          </a:r>
          <a:r>
            <a:rPr lang="en-US" sz="1700" b="1" u="sng" kern="1200" dirty="0">
              <a:hlinkClick xmlns:r="http://schemas.openxmlformats.org/officeDocument/2006/relationships" r:id="rId1"/>
            </a:rPr>
            <a:t>Pisa, Italy</a:t>
          </a:r>
          <a:r>
            <a:rPr lang="en-US" sz="1700" b="1" u="sng" kern="1200" dirty="0"/>
            <a:t>. </a:t>
          </a:r>
          <a:endParaRPr lang="en-US" sz="1700" kern="1200" dirty="0"/>
        </a:p>
      </dsp:txBody>
      <dsp:txXfrm>
        <a:off x="2048487" y="2300"/>
        <a:ext cx="3374581" cy="925188"/>
      </dsp:txXfrm>
    </dsp:sp>
    <dsp:sp modelId="{33E8E045-2A24-436C-8127-EC5CC9E51FA0}">
      <dsp:nvSpPr>
        <dsp:cNvPr id="0" name=""/>
        <dsp:cNvSpPr/>
      </dsp:nvSpPr>
      <dsp:spPr>
        <a:xfrm>
          <a:off x="1585893" y="1057015"/>
          <a:ext cx="4299769" cy="9251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When the tower had reached its third story the works ceased because it had started </a:t>
          </a:r>
          <a:r>
            <a:rPr lang="en-US" sz="1700" b="1" kern="1200" dirty="0"/>
            <a:t>sinking into the ground</a:t>
          </a:r>
          <a:r>
            <a:rPr lang="en-US" sz="1700" kern="1200" dirty="0"/>
            <a:t>. </a:t>
          </a:r>
        </a:p>
      </dsp:txBody>
      <dsp:txXfrm>
        <a:off x="2048487" y="1057015"/>
        <a:ext cx="3374581" cy="925188"/>
      </dsp:txXfrm>
    </dsp:sp>
    <dsp:sp modelId="{4C2AB7AE-9021-40D8-A850-827583EFA99E}">
      <dsp:nvSpPr>
        <dsp:cNvPr id="0" name=""/>
        <dsp:cNvSpPr/>
      </dsp:nvSpPr>
      <dsp:spPr>
        <a:xfrm>
          <a:off x="1585893" y="2111731"/>
          <a:ext cx="4299769" cy="9251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tower remained thus for 90 years. </a:t>
          </a:r>
        </a:p>
      </dsp:txBody>
      <dsp:txXfrm>
        <a:off x="2048487" y="2111731"/>
        <a:ext cx="3374581" cy="925188"/>
      </dsp:txXfrm>
    </dsp:sp>
    <dsp:sp modelId="{9F5E1411-2B9E-4AB4-BDFB-583F77BFFD21}">
      <dsp:nvSpPr>
        <dsp:cNvPr id="0" name=""/>
        <dsp:cNvSpPr/>
      </dsp:nvSpPr>
      <dsp:spPr>
        <a:xfrm>
          <a:off x="1585893" y="3166446"/>
          <a:ext cx="4299769" cy="92518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Leaning Tower</a:t>
          </a:r>
          <a:r>
            <a:rPr lang="en-US" sz="1700" kern="1200"/>
            <a:t> can be reached by       </a:t>
          </a:r>
          <a:r>
            <a:rPr lang="en-US" sz="1700" b="1" kern="1200"/>
            <a:t>mounting the 294 steps</a:t>
          </a:r>
          <a:r>
            <a:rPr lang="en-US" sz="1700" kern="1200"/>
            <a:t>.</a:t>
          </a:r>
        </a:p>
      </dsp:txBody>
      <dsp:txXfrm>
        <a:off x="2048487" y="3166446"/>
        <a:ext cx="3374581" cy="92518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EA411-EE99-46D5-B12A-63EC206E653B}">
      <dsp:nvSpPr>
        <dsp:cNvPr id="0" name=""/>
        <dsp:cNvSpPr/>
      </dsp:nvSpPr>
      <dsp:spPr>
        <a:xfrm>
          <a:off x="0" y="21729"/>
          <a:ext cx="6650736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Unfortunately, even today it </a:t>
          </a:r>
          <a:r>
            <a:rPr lang="en-US" sz="2000" b="1" kern="1200"/>
            <a:t>continues to sink very slowly</a:t>
          </a:r>
          <a:r>
            <a:rPr lang="en-US" sz="2000" kern="1200"/>
            <a:t>. </a:t>
          </a:r>
        </a:p>
      </dsp:txBody>
      <dsp:txXfrm>
        <a:off x="23417" y="45146"/>
        <a:ext cx="6603902" cy="432866"/>
      </dsp:txXfrm>
    </dsp:sp>
    <dsp:sp modelId="{526E8023-C8EE-4C38-A15C-040969BA1ABF}">
      <dsp:nvSpPr>
        <dsp:cNvPr id="0" name=""/>
        <dsp:cNvSpPr/>
      </dsp:nvSpPr>
      <dsp:spPr>
        <a:xfrm>
          <a:off x="0" y="538109"/>
          <a:ext cx="6650736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 sinks about 1 mm. every year. </a:t>
          </a:r>
        </a:p>
      </dsp:txBody>
      <dsp:txXfrm>
        <a:off x="23417" y="561526"/>
        <a:ext cx="6603902" cy="432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E1C71-94F4-4D03-8C91-D2D8F0E54612}">
      <dsp:nvSpPr>
        <dsp:cNvPr id="0" name=""/>
        <dsp:cNvSpPr/>
      </dsp:nvSpPr>
      <dsp:spPr>
        <a:xfrm>
          <a:off x="0" y="185054"/>
          <a:ext cx="1383235" cy="1208319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Identify the issue faced.  In detail.  </a:t>
          </a:r>
        </a:p>
      </dsp:txBody>
      <dsp:txXfrm>
        <a:off x="0" y="185054"/>
        <a:ext cx="1383235" cy="120831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A170A-511F-45EC-AE63-F6F17B8481BA}">
      <dsp:nvSpPr>
        <dsp:cNvPr id="0" name=""/>
        <dsp:cNvSpPr/>
      </dsp:nvSpPr>
      <dsp:spPr>
        <a:xfrm>
          <a:off x="643109" y="1143"/>
          <a:ext cx="4556524" cy="10783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Designed by A. G. Eiffel and erected  for the Paris exposition of </a:t>
          </a:r>
          <a:r>
            <a:rPr lang="en-US" sz="1800" b="1" kern="1200"/>
            <a:t>1889</a:t>
          </a:r>
          <a:r>
            <a:rPr lang="en-US" sz="1800" kern="1200"/>
            <a:t>. </a:t>
          </a:r>
        </a:p>
      </dsp:txBody>
      <dsp:txXfrm>
        <a:off x="1182308" y="1143"/>
        <a:ext cx="3478127" cy="1078397"/>
      </dsp:txXfrm>
    </dsp:sp>
    <dsp:sp modelId="{22A62A54-D734-4F0D-8519-18984B89DDFF}">
      <dsp:nvSpPr>
        <dsp:cNvPr id="0" name=""/>
        <dsp:cNvSpPr/>
      </dsp:nvSpPr>
      <dsp:spPr>
        <a:xfrm>
          <a:off x="643109" y="1230516"/>
          <a:ext cx="4556524" cy="10783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tower is </a:t>
          </a:r>
          <a:r>
            <a:rPr lang="en-US" sz="1800" b="1" kern="1200"/>
            <a:t>984 ft </a:t>
          </a:r>
          <a:r>
            <a:rPr lang="en-US" sz="1800" kern="1200"/>
            <a:t>(300 m) high.</a:t>
          </a:r>
        </a:p>
      </dsp:txBody>
      <dsp:txXfrm>
        <a:off x="1182308" y="1230516"/>
        <a:ext cx="3478127" cy="1078397"/>
      </dsp:txXfrm>
    </dsp:sp>
    <dsp:sp modelId="{8181C53F-5179-49C7-AD87-B9BC27D38114}">
      <dsp:nvSpPr>
        <dsp:cNvPr id="0" name=""/>
        <dsp:cNvSpPr/>
      </dsp:nvSpPr>
      <dsp:spPr>
        <a:xfrm>
          <a:off x="643109" y="2459889"/>
          <a:ext cx="4556524" cy="10783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Consists of an iron framework supported on four masonry piers, from which rise four columns uniting to form one shaft.</a:t>
          </a:r>
        </a:p>
      </dsp:txBody>
      <dsp:txXfrm>
        <a:off x="1182308" y="2459889"/>
        <a:ext cx="3478127" cy="107839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90081-516D-4B78-AA52-B46C7F0566CC}">
      <dsp:nvSpPr>
        <dsp:cNvPr id="0" name=""/>
        <dsp:cNvSpPr/>
      </dsp:nvSpPr>
      <dsp:spPr>
        <a:xfrm>
          <a:off x="0" y="267009"/>
          <a:ext cx="5911569" cy="23646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Edward E. Carlson, chairman of the </a:t>
          </a:r>
          <a:r>
            <a:rPr lang="en-US" sz="2300" b="1" kern="1200"/>
            <a:t>1962 World's Fair in Seattle</a:t>
          </a:r>
          <a:r>
            <a:rPr lang="en-US" sz="2300" kern="1200"/>
            <a:t>, originally had an idea for erecting a tower with a restaurant at the top as part of the World's Fair celebration. </a:t>
          </a:r>
        </a:p>
      </dsp:txBody>
      <dsp:txXfrm>
        <a:off x="1182314" y="267009"/>
        <a:ext cx="3546942" cy="236462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22CEE-5662-4E25-B601-3C9681A1C29F}">
      <dsp:nvSpPr>
        <dsp:cNvPr id="0" name=""/>
        <dsp:cNvSpPr/>
      </dsp:nvSpPr>
      <dsp:spPr>
        <a:xfrm>
          <a:off x="754467" y="2103"/>
          <a:ext cx="4277223" cy="693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</a:t>
          </a:r>
          <a:r>
            <a:rPr lang="en-US" sz="1600" b="1" kern="1200" dirty="0"/>
            <a:t>White Tower was built 1078 </a:t>
          </a:r>
          <a:r>
            <a:rPr lang="en-US" sz="1600" kern="1200" dirty="0"/>
            <a:t>by </a:t>
          </a:r>
          <a:r>
            <a:rPr lang="en-US" sz="1600" kern="1200" dirty="0" err="1"/>
            <a:t>Gundulf</a:t>
          </a:r>
          <a:r>
            <a:rPr lang="en-US" sz="1600" kern="1200" dirty="0"/>
            <a:t>, bishop of Rochester; the exterior restored by Sir Christopher Wren. </a:t>
          </a:r>
        </a:p>
      </dsp:txBody>
      <dsp:txXfrm>
        <a:off x="1101411" y="2103"/>
        <a:ext cx="3583336" cy="693887"/>
      </dsp:txXfrm>
    </dsp:sp>
    <dsp:sp modelId="{4CDF3258-8ADD-4DC6-8870-40A2F1B105D9}">
      <dsp:nvSpPr>
        <dsp:cNvPr id="0" name=""/>
        <dsp:cNvSpPr/>
      </dsp:nvSpPr>
      <dsp:spPr>
        <a:xfrm>
          <a:off x="754467" y="793135"/>
          <a:ext cx="4244853" cy="693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home of Big Ben is ancient fortress in London, England </a:t>
          </a:r>
        </a:p>
      </dsp:txBody>
      <dsp:txXfrm>
        <a:off x="1101411" y="793135"/>
        <a:ext cx="3550966" cy="693887"/>
      </dsp:txXfrm>
    </dsp:sp>
    <dsp:sp modelId="{DA31D2D1-F5A5-402D-AD52-D17CA8200EBD}">
      <dsp:nvSpPr>
        <dsp:cNvPr id="0" name=""/>
        <dsp:cNvSpPr/>
      </dsp:nvSpPr>
      <dsp:spPr>
        <a:xfrm>
          <a:off x="754467" y="1584166"/>
          <a:ext cx="4244853" cy="693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Now used mainly as a museum</a:t>
          </a:r>
        </a:p>
      </dsp:txBody>
      <dsp:txXfrm>
        <a:off x="1101411" y="1584166"/>
        <a:ext cx="3550966" cy="693887"/>
      </dsp:txXfrm>
    </dsp:sp>
    <dsp:sp modelId="{1284D518-E2F6-4003-A4D6-63D1A4E3C224}">
      <dsp:nvSpPr>
        <dsp:cNvPr id="0" name=""/>
        <dsp:cNvSpPr/>
      </dsp:nvSpPr>
      <dsp:spPr>
        <a:xfrm>
          <a:off x="754467" y="2375197"/>
          <a:ext cx="4244853" cy="693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it was a royal residence in the Middle Ages. </a:t>
          </a:r>
        </a:p>
      </dsp:txBody>
      <dsp:txXfrm>
        <a:off x="1101411" y="2375197"/>
        <a:ext cx="3550966" cy="693887"/>
      </dsp:txXfrm>
    </dsp:sp>
    <dsp:sp modelId="{72BFE744-E2CE-474C-A4F6-86177C83D81B}">
      <dsp:nvSpPr>
        <dsp:cNvPr id="0" name=""/>
        <dsp:cNvSpPr/>
      </dsp:nvSpPr>
      <dsp:spPr>
        <a:xfrm>
          <a:off x="754467" y="3166228"/>
          <a:ext cx="4244853" cy="693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Later it was a jail for illustrious prisoners. </a:t>
          </a:r>
        </a:p>
      </dsp:txBody>
      <dsp:txXfrm>
        <a:off x="1101411" y="3166228"/>
        <a:ext cx="3550966" cy="693887"/>
      </dsp:txXfrm>
    </dsp:sp>
    <dsp:sp modelId="{34BBA0F9-EE4F-46D9-AC42-404C0F96C634}">
      <dsp:nvSpPr>
        <dsp:cNvPr id="0" name=""/>
        <dsp:cNvSpPr/>
      </dsp:nvSpPr>
      <dsp:spPr>
        <a:xfrm>
          <a:off x="754467" y="3957260"/>
          <a:ext cx="4244853" cy="6938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Tower is enclosed by a dry moat.</a:t>
          </a:r>
        </a:p>
      </dsp:txBody>
      <dsp:txXfrm>
        <a:off x="1101411" y="3957260"/>
        <a:ext cx="3550966" cy="69388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E26313-90C5-4FC6-9A02-B5D90C2A747D}">
      <dsp:nvSpPr>
        <dsp:cNvPr id="0" name=""/>
        <dsp:cNvSpPr/>
      </dsp:nvSpPr>
      <dsp:spPr>
        <a:xfrm>
          <a:off x="0" y="190628"/>
          <a:ext cx="5369960" cy="1180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4400" b="1" kern="1200" dirty="0">
              <a:solidFill>
                <a:schemeClr val="tx1"/>
              </a:solidFill>
            </a:rPr>
            <a:t>MATERIALS</a:t>
          </a:r>
        </a:p>
      </dsp:txBody>
      <dsp:txXfrm>
        <a:off x="0" y="190628"/>
        <a:ext cx="5369960" cy="1180800"/>
      </dsp:txXfrm>
    </dsp:sp>
    <dsp:sp modelId="{97C597B3-3685-4C1E-A214-A66E09F93F32}">
      <dsp:nvSpPr>
        <dsp:cNvPr id="0" name=""/>
        <dsp:cNvSpPr/>
      </dsp:nvSpPr>
      <dsp:spPr>
        <a:xfrm>
          <a:off x="0" y="1371428"/>
          <a:ext cx="5369960" cy="371398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4100" kern="1200"/>
            <a:t>Straws</a:t>
          </a:r>
          <a:endParaRPr lang="en-US" sz="4100" kern="1200" dirty="0"/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4100" kern="1200"/>
            <a:t>Scissors </a:t>
          </a:r>
          <a:endParaRPr lang="en-US" sz="4100" kern="1200" dirty="0"/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4100" kern="1200"/>
            <a:t>4 inches of Tape</a:t>
          </a:r>
          <a:endParaRPr lang="en-US" sz="4100" kern="1200" dirty="0"/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4100" kern="1200" dirty="0"/>
            <a:t>Straw Tower Engineers Worksheet </a:t>
          </a:r>
        </a:p>
      </dsp:txBody>
      <dsp:txXfrm>
        <a:off x="0" y="1371428"/>
        <a:ext cx="5369960" cy="371398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DC73C-E2A0-43CD-B4C9-5FAF80939399}">
      <dsp:nvSpPr>
        <dsp:cNvPr id="0" name=""/>
        <dsp:cNvSpPr/>
      </dsp:nvSpPr>
      <dsp:spPr>
        <a:xfrm>
          <a:off x="0" y="3287"/>
          <a:ext cx="8501742" cy="1612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227584" rIns="398272" bIns="227584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5600" b="1" kern="1200" dirty="0">
              <a:solidFill>
                <a:schemeClr val="tx1"/>
              </a:solidFill>
            </a:rPr>
            <a:t>RULES</a:t>
          </a:r>
        </a:p>
      </dsp:txBody>
      <dsp:txXfrm>
        <a:off x="0" y="3287"/>
        <a:ext cx="8501742" cy="1612800"/>
      </dsp:txXfrm>
    </dsp:sp>
    <dsp:sp modelId="{45028AFD-340F-4DD6-BC0E-1E30A59D2862}">
      <dsp:nvSpPr>
        <dsp:cNvPr id="0" name=""/>
        <dsp:cNvSpPr/>
      </dsp:nvSpPr>
      <dsp:spPr>
        <a:xfrm>
          <a:off x="0" y="1625184"/>
          <a:ext cx="8501742" cy="484218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 dirty="0"/>
            <a:t>Build the tallest tower using only straws.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 dirty="0"/>
            <a:t>Engineering Team of 2-4 students. 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2400" kern="1200" dirty="0"/>
            <a:t>Complete the worksheet to develop a design.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2400" kern="1200" dirty="0"/>
            <a:t>Use only the provided materials.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2400" kern="1200" dirty="0"/>
            <a:t>Engineers have 30 minutes to build their towers. 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2400" kern="1200" dirty="0"/>
            <a:t>Towers may be rebuilt any number of times during the construction period.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2400" kern="1200" dirty="0"/>
            <a:t>Towers must be free standing.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2400" kern="1200" dirty="0"/>
            <a:t>Tape can only be used at joints.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2400" kern="1200" dirty="0"/>
            <a:t>Straws may be bent or fitted inside each other, but they may not be cut.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 dirty="0"/>
            <a:t>Judges measure tower height and number of unused straws. </a:t>
          </a:r>
        </a:p>
      </dsp:txBody>
      <dsp:txXfrm>
        <a:off x="0" y="1625184"/>
        <a:ext cx="8501742" cy="484218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6778B-5B05-4742-BFEE-146231F422BF}">
      <dsp:nvSpPr>
        <dsp:cNvPr id="0" name=""/>
        <dsp:cNvSpPr/>
      </dsp:nvSpPr>
      <dsp:spPr>
        <a:xfrm>
          <a:off x="636040" y="0"/>
          <a:ext cx="7208455" cy="3056562"/>
        </a:xfrm>
        <a:prstGeom prst="rightArrow">
          <a:avLst/>
        </a:prstGeom>
        <a:solidFill>
          <a:srgbClr val="8EB30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E7AE0-0BF4-4CEB-8EA2-5E5C90F85B04}">
      <dsp:nvSpPr>
        <dsp:cNvPr id="0" name=""/>
        <dsp:cNvSpPr/>
      </dsp:nvSpPr>
      <dsp:spPr>
        <a:xfrm>
          <a:off x="2976" y="916968"/>
          <a:ext cx="1335824" cy="12226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IDENTIFY</a:t>
          </a:r>
        </a:p>
      </dsp:txBody>
      <dsp:txXfrm>
        <a:off x="62660" y="976652"/>
        <a:ext cx="1216456" cy="1103256"/>
      </dsp:txXfrm>
    </dsp:sp>
    <dsp:sp modelId="{90600EDE-CFFE-42F6-949D-C5E5F04CF22E}">
      <dsp:nvSpPr>
        <dsp:cNvPr id="0" name=""/>
        <dsp:cNvSpPr/>
      </dsp:nvSpPr>
      <dsp:spPr>
        <a:xfrm>
          <a:off x="1430728" y="916968"/>
          <a:ext cx="1335824" cy="12226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DEFINE</a:t>
          </a:r>
        </a:p>
      </dsp:txBody>
      <dsp:txXfrm>
        <a:off x="1490412" y="976652"/>
        <a:ext cx="1216456" cy="1103256"/>
      </dsp:txXfrm>
    </dsp:sp>
    <dsp:sp modelId="{D2873EE9-DF15-4F12-BB4C-F0B5D2215EC0}">
      <dsp:nvSpPr>
        <dsp:cNvPr id="0" name=""/>
        <dsp:cNvSpPr/>
      </dsp:nvSpPr>
      <dsp:spPr>
        <a:xfrm>
          <a:off x="2858479" y="916968"/>
          <a:ext cx="1335824" cy="12226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ANALYZE</a:t>
          </a:r>
        </a:p>
      </dsp:txBody>
      <dsp:txXfrm>
        <a:off x="2918163" y="976652"/>
        <a:ext cx="1216456" cy="1103256"/>
      </dsp:txXfrm>
    </dsp:sp>
    <dsp:sp modelId="{74337460-5BFE-42DD-A99F-9F415F4737C1}">
      <dsp:nvSpPr>
        <dsp:cNvPr id="0" name=""/>
        <dsp:cNvSpPr/>
      </dsp:nvSpPr>
      <dsp:spPr>
        <a:xfrm>
          <a:off x="4286231" y="916968"/>
          <a:ext cx="1335824" cy="12226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DESIGN</a:t>
          </a:r>
        </a:p>
      </dsp:txBody>
      <dsp:txXfrm>
        <a:off x="4345915" y="976652"/>
        <a:ext cx="1216456" cy="1103256"/>
      </dsp:txXfrm>
    </dsp:sp>
    <dsp:sp modelId="{8AC30688-59FB-4DE5-BBA0-A8FF7BE0D3EF}">
      <dsp:nvSpPr>
        <dsp:cNvPr id="0" name=""/>
        <dsp:cNvSpPr/>
      </dsp:nvSpPr>
      <dsp:spPr>
        <a:xfrm>
          <a:off x="5713983" y="916968"/>
          <a:ext cx="1335824" cy="12226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REFINE</a:t>
          </a:r>
        </a:p>
      </dsp:txBody>
      <dsp:txXfrm>
        <a:off x="5773667" y="976652"/>
        <a:ext cx="1216456" cy="1103256"/>
      </dsp:txXfrm>
    </dsp:sp>
    <dsp:sp modelId="{3FDB7371-B7F9-471F-8B5A-FC86CCF5D57E}">
      <dsp:nvSpPr>
        <dsp:cNvPr id="0" name=""/>
        <dsp:cNvSpPr/>
      </dsp:nvSpPr>
      <dsp:spPr>
        <a:xfrm>
          <a:off x="7141735" y="916968"/>
          <a:ext cx="1335824" cy="12226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SOLVE THE PROBLEM</a:t>
          </a:r>
        </a:p>
      </dsp:txBody>
      <dsp:txXfrm>
        <a:off x="7201419" y="976652"/>
        <a:ext cx="1216456" cy="110325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7C818-034D-44A4-80BE-55B8179921A2}">
      <dsp:nvSpPr>
        <dsp:cNvPr id="0" name=""/>
        <dsp:cNvSpPr/>
      </dsp:nvSpPr>
      <dsp:spPr>
        <a:xfrm>
          <a:off x="1735566" y="0"/>
          <a:ext cx="2534193" cy="253457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8FFD7-8C79-413C-9E64-6B91F8F6F24D}">
      <dsp:nvSpPr>
        <dsp:cNvPr id="0" name=""/>
        <dsp:cNvSpPr/>
      </dsp:nvSpPr>
      <dsp:spPr>
        <a:xfrm>
          <a:off x="2295706" y="915059"/>
          <a:ext cx="1408202" cy="7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Load</a:t>
          </a:r>
          <a:endParaRPr lang="en-US" sz="2400" kern="1200" dirty="0"/>
        </a:p>
      </dsp:txBody>
      <dsp:txXfrm>
        <a:off x="2295706" y="915059"/>
        <a:ext cx="1408202" cy="703932"/>
      </dsp:txXfrm>
    </dsp:sp>
    <dsp:sp modelId="{D2E28EDB-5021-45A8-85F1-7CC9EB6F01F3}">
      <dsp:nvSpPr>
        <dsp:cNvPr id="0" name=""/>
        <dsp:cNvSpPr/>
      </dsp:nvSpPr>
      <dsp:spPr>
        <a:xfrm>
          <a:off x="1031703" y="1456303"/>
          <a:ext cx="2534193" cy="253457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340D6-3B61-4274-BC62-D95B8CC4016C}">
      <dsp:nvSpPr>
        <dsp:cNvPr id="0" name=""/>
        <dsp:cNvSpPr/>
      </dsp:nvSpPr>
      <dsp:spPr>
        <a:xfrm>
          <a:off x="1594698" y="2379787"/>
          <a:ext cx="1408202" cy="7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Balance</a:t>
          </a:r>
          <a:endParaRPr lang="en-US" sz="2400" kern="1200" dirty="0"/>
        </a:p>
      </dsp:txBody>
      <dsp:txXfrm>
        <a:off x="1594698" y="2379787"/>
        <a:ext cx="1408202" cy="703932"/>
      </dsp:txXfrm>
    </dsp:sp>
    <dsp:sp modelId="{4B67F2CA-C24C-48BF-9D13-4896924BBE79}">
      <dsp:nvSpPr>
        <dsp:cNvPr id="0" name=""/>
        <dsp:cNvSpPr/>
      </dsp:nvSpPr>
      <dsp:spPr>
        <a:xfrm>
          <a:off x="1915934" y="3086879"/>
          <a:ext cx="2177264" cy="217813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ED9B8-7D39-405C-B150-3D631E323341}">
      <dsp:nvSpPr>
        <dsp:cNvPr id="0" name=""/>
        <dsp:cNvSpPr/>
      </dsp:nvSpPr>
      <dsp:spPr>
        <a:xfrm>
          <a:off x="2299037" y="3846621"/>
          <a:ext cx="1408202" cy="703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n-lt"/>
            </a:rPr>
            <a:t>Foundation</a:t>
          </a:r>
          <a:endParaRPr lang="en-US" sz="2000" kern="1200" dirty="0"/>
        </a:p>
      </dsp:txBody>
      <dsp:txXfrm>
        <a:off x="2299037" y="3846621"/>
        <a:ext cx="1408202" cy="70393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E26313-90C5-4FC6-9A02-B5D90C2A747D}">
      <dsp:nvSpPr>
        <dsp:cNvPr id="0" name=""/>
        <dsp:cNvSpPr/>
      </dsp:nvSpPr>
      <dsp:spPr>
        <a:xfrm>
          <a:off x="0" y="274620"/>
          <a:ext cx="5369960" cy="1872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4400" b="1" kern="1200" dirty="0">
              <a:solidFill>
                <a:schemeClr val="tx1"/>
              </a:solidFill>
            </a:rPr>
            <a:t>AWARDS</a:t>
          </a:r>
        </a:p>
      </dsp:txBody>
      <dsp:txXfrm>
        <a:off x="0" y="274620"/>
        <a:ext cx="5369960" cy="1872000"/>
      </dsp:txXfrm>
    </dsp:sp>
    <dsp:sp modelId="{97C597B3-3685-4C1E-A214-A66E09F93F32}">
      <dsp:nvSpPr>
        <dsp:cNvPr id="0" name=""/>
        <dsp:cNvSpPr/>
      </dsp:nvSpPr>
      <dsp:spPr>
        <a:xfrm>
          <a:off x="0" y="2146620"/>
          <a:ext cx="5369960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Judges measure tower height and number of unused straws. </a:t>
          </a:r>
          <a:endParaRPr lang="en-US" sz="2800" b="1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Awards are given for the tallest towers.</a:t>
          </a:r>
          <a:endParaRPr lang="en-US" sz="2800" b="1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800" kern="1200" dirty="0"/>
            <a:t>In the case of a tie, the tower using the fewest straws wins.</a:t>
          </a:r>
        </a:p>
      </dsp:txBody>
      <dsp:txXfrm>
        <a:off x="0" y="2146620"/>
        <a:ext cx="5369960" cy="2854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E1C71-94F4-4D03-8C91-D2D8F0E54612}">
      <dsp:nvSpPr>
        <dsp:cNvPr id="0" name=""/>
        <dsp:cNvSpPr/>
      </dsp:nvSpPr>
      <dsp:spPr>
        <a:xfrm>
          <a:off x="0" y="185058"/>
          <a:ext cx="1383235" cy="1208311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Study the issue.  Make sure you understand causes.</a:t>
          </a:r>
        </a:p>
      </dsp:txBody>
      <dsp:txXfrm>
        <a:off x="0" y="185058"/>
        <a:ext cx="1383235" cy="12083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E1C71-94F4-4D03-8C91-D2D8F0E54612}">
      <dsp:nvSpPr>
        <dsp:cNvPr id="0" name=""/>
        <dsp:cNvSpPr/>
      </dsp:nvSpPr>
      <dsp:spPr>
        <a:xfrm>
          <a:off x="0" y="185058"/>
          <a:ext cx="1383235" cy="1208311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Come up with multiple solutions.  We call them alternatives.</a:t>
          </a:r>
        </a:p>
      </dsp:txBody>
      <dsp:txXfrm>
        <a:off x="0" y="185058"/>
        <a:ext cx="1383235" cy="12083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E1C71-94F4-4D03-8C91-D2D8F0E54612}">
      <dsp:nvSpPr>
        <dsp:cNvPr id="0" name=""/>
        <dsp:cNvSpPr/>
      </dsp:nvSpPr>
      <dsp:spPr>
        <a:xfrm>
          <a:off x="0" y="185058"/>
          <a:ext cx="1383235" cy="1208311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Test the alternatives.  Finds benefits and costs.</a:t>
          </a:r>
        </a:p>
      </dsp:txBody>
      <dsp:txXfrm>
        <a:off x="0" y="185058"/>
        <a:ext cx="1383235" cy="12083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E1C71-94F4-4D03-8C91-D2D8F0E54612}">
      <dsp:nvSpPr>
        <dsp:cNvPr id="0" name=""/>
        <dsp:cNvSpPr/>
      </dsp:nvSpPr>
      <dsp:spPr>
        <a:xfrm>
          <a:off x="0" y="163284"/>
          <a:ext cx="1383235" cy="125185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Choose a solution and implement it!</a:t>
          </a:r>
        </a:p>
      </dsp:txBody>
      <dsp:txXfrm>
        <a:off x="0" y="163284"/>
        <a:ext cx="1383235" cy="12518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E1C71-94F4-4D03-8C91-D2D8F0E54612}">
      <dsp:nvSpPr>
        <dsp:cNvPr id="0" name=""/>
        <dsp:cNvSpPr/>
      </dsp:nvSpPr>
      <dsp:spPr>
        <a:xfrm>
          <a:off x="0" y="185058"/>
          <a:ext cx="1383235" cy="1208311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Document the issue and factors that impact it.</a:t>
          </a:r>
        </a:p>
      </dsp:txBody>
      <dsp:txXfrm>
        <a:off x="0" y="185058"/>
        <a:ext cx="1383235" cy="12083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C5938-52F6-43DC-A4ED-9A81A7463292}">
      <dsp:nvSpPr>
        <dsp:cNvPr id="0" name=""/>
        <dsp:cNvSpPr/>
      </dsp:nvSpPr>
      <dsp:spPr>
        <a:xfrm>
          <a:off x="3004" y="185862"/>
          <a:ext cx="1066743" cy="10667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BUILDINGS</a:t>
          </a:r>
        </a:p>
      </dsp:txBody>
      <dsp:txXfrm>
        <a:off x="159225" y="342083"/>
        <a:ext cx="754301" cy="754301"/>
      </dsp:txXfrm>
    </dsp:sp>
    <dsp:sp modelId="{B81EBB41-4AD4-4EDC-98D0-62952DBE64BB}">
      <dsp:nvSpPr>
        <dsp:cNvPr id="0" name=""/>
        <dsp:cNvSpPr/>
      </dsp:nvSpPr>
      <dsp:spPr>
        <a:xfrm>
          <a:off x="227021" y="1339225"/>
          <a:ext cx="618711" cy="618711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09031" y="1575820"/>
        <a:ext cx="454691" cy="145521"/>
      </dsp:txXfrm>
    </dsp:sp>
    <dsp:sp modelId="{784AAD6C-610D-484B-9214-05D655559911}">
      <dsp:nvSpPr>
        <dsp:cNvPr id="0" name=""/>
        <dsp:cNvSpPr/>
      </dsp:nvSpPr>
      <dsp:spPr>
        <a:xfrm>
          <a:off x="3004" y="2044556"/>
          <a:ext cx="1066743" cy="1066743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BRIDGES</a:t>
          </a:r>
        </a:p>
      </dsp:txBody>
      <dsp:txXfrm>
        <a:off x="159225" y="2200777"/>
        <a:ext cx="754301" cy="754301"/>
      </dsp:txXfrm>
    </dsp:sp>
    <dsp:sp modelId="{C5D9B236-B6A7-462D-B24D-B390DA35EA00}">
      <dsp:nvSpPr>
        <dsp:cNvPr id="0" name=""/>
        <dsp:cNvSpPr/>
      </dsp:nvSpPr>
      <dsp:spPr>
        <a:xfrm>
          <a:off x="1229759" y="1450166"/>
          <a:ext cx="339224" cy="3968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229759" y="1529532"/>
        <a:ext cx="237457" cy="238096"/>
      </dsp:txXfrm>
    </dsp:sp>
    <dsp:sp modelId="{18A5DC29-92E2-4D6E-9DEA-037242BA1FF8}">
      <dsp:nvSpPr>
        <dsp:cNvPr id="0" name=""/>
        <dsp:cNvSpPr/>
      </dsp:nvSpPr>
      <dsp:spPr>
        <a:xfrm>
          <a:off x="1709794" y="581837"/>
          <a:ext cx="2133486" cy="2133486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STRUCTURAL ENGINEER</a:t>
          </a:r>
        </a:p>
      </dsp:txBody>
      <dsp:txXfrm>
        <a:off x="2022236" y="894279"/>
        <a:ext cx="1508602" cy="15086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C5938-52F6-43DC-A4ED-9A81A7463292}">
      <dsp:nvSpPr>
        <dsp:cNvPr id="0" name=""/>
        <dsp:cNvSpPr/>
      </dsp:nvSpPr>
      <dsp:spPr>
        <a:xfrm>
          <a:off x="3135" y="122387"/>
          <a:ext cx="1113035" cy="111303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ROADS</a:t>
          </a:r>
        </a:p>
      </dsp:txBody>
      <dsp:txXfrm>
        <a:off x="166135" y="285387"/>
        <a:ext cx="787035" cy="787035"/>
      </dsp:txXfrm>
    </dsp:sp>
    <dsp:sp modelId="{B81EBB41-4AD4-4EDC-98D0-62952DBE64BB}">
      <dsp:nvSpPr>
        <dsp:cNvPr id="0" name=""/>
        <dsp:cNvSpPr/>
      </dsp:nvSpPr>
      <dsp:spPr>
        <a:xfrm>
          <a:off x="236872" y="1325801"/>
          <a:ext cx="645560" cy="645560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22441" y="1572663"/>
        <a:ext cx="474422" cy="151836"/>
      </dsp:txXfrm>
    </dsp:sp>
    <dsp:sp modelId="{784AAD6C-610D-484B-9214-05D655559911}">
      <dsp:nvSpPr>
        <dsp:cNvPr id="0" name=""/>
        <dsp:cNvSpPr/>
      </dsp:nvSpPr>
      <dsp:spPr>
        <a:xfrm>
          <a:off x="3135" y="2061740"/>
          <a:ext cx="1113035" cy="1113035"/>
        </a:xfrm>
        <a:prstGeom prst="ellipse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AIRPORTS</a:t>
          </a:r>
        </a:p>
      </dsp:txBody>
      <dsp:txXfrm>
        <a:off x="166135" y="2224740"/>
        <a:ext cx="787035" cy="787035"/>
      </dsp:txXfrm>
    </dsp:sp>
    <dsp:sp modelId="{C5D9B236-B6A7-462D-B24D-B390DA35EA00}">
      <dsp:nvSpPr>
        <dsp:cNvPr id="0" name=""/>
        <dsp:cNvSpPr/>
      </dsp:nvSpPr>
      <dsp:spPr>
        <a:xfrm>
          <a:off x="1283126" y="1441556"/>
          <a:ext cx="353945" cy="4140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283126" y="1524366"/>
        <a:ext cx="247762" cy="248429"/>
      </dsp:txXfrm>
    </dsp:sp>
    <dsp:sp modelId="{18A5DC29-92E2-4D6E-9DEA-037242BA1FF8}">
      <dsp:nvSpPr>
        <dsp:cNvPr id="0" name=""/>
        <dsp:cNvSpPr/>
      </dsp:nvSpPr>
      <dsp:spPr>
        <a:xfrm>
          <a:off x="1783992" y="535545"/>
          <a:ext cx="2226071" cy="2226071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TRANSPORT- ATION ENGINEER</a:t>
          </a:r>
        </a:p>
      </dsp:txBody>
      <dsp:txXfrm>
        <a:off x="2109993" y="861546"/>
        <a:ext cx="1574069" cy="1574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738B-DF27-0B4E-A5D0-F9FD25F668D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96853-A09E-7C4D-AAD7-4098C94C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2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66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41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89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15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92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5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5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13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81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75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altLang="en-US" sz="20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88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053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62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671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48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Play video if there is a good internet connection. </a:t>
            </a:r>
            <a:endParaRPr lang="en-US" sz="2800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36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Play video if there is a good internet connection. </a:t>
            </a:r>
            <a:endParaRPr lang="en-US" sz="2800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84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Play video if there is a good internet connection. </a:t>
            </a:r>
            <a:endParaRPr lang="en-US" sz="2800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070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Play video if there is a good internet connection. </a:t>
            </a:r>
            <a:endParaRPr lang="en-US" sz="2800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93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800" dirty="0"/>
              <a:t>In 1961, a 120’ by 120’ plot was bought. </a:t>
            </a:r>
          </a:p>
          <a:p>
            <a:endParaRPr lang="en-US" altLang="en-US" sz="800" dirty="0"/>
          </a:p>
          <a:p>
            <a:r>
              <a:rPr lang="en-US" altLang="en-US" sz="1800" dirty="0"/>
              <a:t>The earthquake stability of the Space Needle was ensured when a hole was dug 30 feet deep and 120 feet across. </a:t>
            </a:r>
          </a:p>
          <a:p>
            <a:endParaRPr lang="en-US" altLang="en-US" sz="800" dirty="0"/>
          </a:p>
          <a:p>
            <a:r>
              <a:rPr lang="en-US" altLang="en-US" sz="1800" dirty="0"/>
              <a:t>The foundation is almost 6,000 tons and 250 tons of reinforcing steel in the base. </a:t>
            </a:r>
          </a:p>
          <a:p>
            <a:endParaRPr lang="en-US" altLang="en-US" sz="800" dirty="0"/>
          </a:p>
          <a:p>
            <a:r>
              <a:rPr lang="en-US" altLang="en-US" sz="1800" dirty="0"/>
              <a:t>The structure is bolted to the foundation with 72 bolts, each bolt is 30’ long. </a:t>
            </a:r>
          </a:p>
          <a:p>
            <a:endParaRPr lang="en-US" altLang="en-US" sz="800" dirty="0"/>
          </a:p>
          <a:p>
            <a:r>
              <a:rPr lang="en-US" altLang="en-US" sz="1800" dirty="0"/>
              <a:t>The top dome was perfectly balanced so that the restaurant could rotate with the help of one tiny electric motor, originally 1 hp. </a:t>
            </a:r>
          </a:p>
          <a:p>
            <a:endParaRPr lang="en-US" altLang="en-US" sz="800" dirty="0"/>
          </a:p>
          <a:p>
            <a:r>
              <a:rPr lang="en-US" altLang="en-US" sz="1800" dirty="0"/>
              <a:t>It was completed in April 1962 at a cost of $4.5 million.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39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Play video if there is a good internet connection. </a:t>
            </a:r>
            <a:endParaRPr lang="en-US" sz="2800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79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77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29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  <a:t>Play video if there is a good internet connection. </a:t>
            </a:r>
            <a:endParaRPr lang="en-US" sz="2800" b="0" i="0" dirty="0">
              <a:solidFill>
                <a:srgbClr val="333333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6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303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457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795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Being selected for a KYTC scholarship is a very rewarding accomplishment. Each year,20 to 30 new students are selected from an average of 75+ applicants and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theselection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process is quite competitive. GPA and ACT scores are taken into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consideration; however, there are other factors that are just as, or more,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important.Here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are a couple of tips to make an application stand out from the pack and gain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aninterview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The essay doesn’t have to be long, but we want to know why the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studentwants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to work for KYTC when they graduate, not just why they want to be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anengineer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or engineering technologist. These programs are a pipeline for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KYTCengineers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and technologists, and we are looking for students who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arecommitted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to working for us when they graduate.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The student may not have paid work experience, but volunteer activities, sports(and positions held), club activities and any leadership positions should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belisted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. We are looking for future engineers who know how to work well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withothers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and have the potential to be great employees.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Students can begin working on their application now. Don’t wait until the last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minute.Visit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our scholarship page to download an application and learn more about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ahoma" panose="020B0604030504040204" pitchFamily="34" charset="0"/>
              </a:rPr>
              <a:t>theselection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process.</a:t>
            </a: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Deadline to apply is February 1, 2023.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6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07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6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78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08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64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96853-A09E-7C4D-AAD7-4098C94C98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4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3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6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03800" y="365125"/>
            <a:ext cx="635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800" y="1825625"/>
            <a:ext cx="635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1EAC1-A655-4EB4-BADE-E5C43BDA6C4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051DA-D7AA-94E3-FEF1-81E235814900}"/>
              </a:ext>
            </a:extLst>
          </p:cNvPr>
          <p:cNvSpPr txBox="1"/>
          <p:nvPr userDrawn="1"/>
        </p:nvSpPr>
        <p:spPr>
          <a:xfrm>
            <a:off x="5161280" y="172720"/>
            <a:ext cx="184731" cy="369332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2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34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diagramQuickStyle" Target="../diagrams/quickStyle19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openxmlformats.org/officeDocument/2006/relationships/diagramLayout" Target="../diagrams/layout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8.xml"/><Relationship Id="rId11" Type="http://schemas.openxmlformats.org/officeDocument/2006/relationships/diagramData" Target="../diagrams/data19.xml"/><Relationship Id="rId5" Type="http://schemas.openxmlformats.org/officeDocument/2006/relationships/diagramQuickStyle" Target="../diagrams/quickStyle18.xml"/><Relationship Id="rId15" Type="http://schemas.microsoft.com/office/2007/relationships/diagramDrawing" Target="../diagrams/drawing19.xml"/><Relationship Id="rId10" Type="http://schemas.openxmlformats.org/officeDocument/2006/relationships/image" Target="../media/image4.svg"/><Relationship Id="rId4" Type="http://schemas.openxmlformats.org/officeDocument/2006/relationships/diagramLayout" Target="../diagrams/layout18.xml"/><Relationship Id="rId9" Type="http://schemas.openxmlformats.org/officeDocument/2006/relationships/image" Target="../media/image3.png"/><Relationship Id="rId14" Type="http://schemas.openxmlformats.org/officeDocument/2006/relationships/diagramColors" Target="../diagrams/colors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10" Type="http://schemas.openxmlformats.org/officeDocument/2006/relationships/image" Target="../media/image4.svg"/><Relationship Id="rId4" Type="http://schemas.openxmlformats.org/officeDocument/2006/relationships/diagramLayout" Target="../diagrams/layout20.xml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53.JPG"/><Relationship Id="rId4" Type="http://schemas.openxmlformats.org/officeDocument/2006/relationships/diagramLayout" Target="../diagrams/layout21.xml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10" Type="http://schemas.openxmlformats.org/officeDocument/2006/relationships/image" Target="../media/image4.svg"/><Relationship Id="rId4" Type="http://schemas.openxmlformats.org/officeDocument/2006/relationships/diagramLayout" Target="../diagrams/layout22.xml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3" Type="http://schemas.openxmlformats.org/officeDocument/2006/relationships/hyperlink" Target="https://www.teachengineering.org/activities/view/ucd_straw_tower_activity1" TargetMode="External"/><Relationship Id="rId7" Type="http://schemas.openxmlformats.org/officeDocument/2006/relationships/diagramQuickStyle" Target="../diagrams/quickStyle2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3.xml"/><Relationship Id="rId5" Type="http://schemas.openxmlformats.org/officeDocument/2006/relationships/diagramData" Target="../diagrams/data23.xml"/><Relationship Id="rId10" Type="http://schemas.openxmlformats.org/officeDocument/2006/relationships/image" Target="../media/image55.jpeg"/><Relationship Id="rId4" Type="http://schemas.openxmlformats.org/officeDocument/2006/relationships/hyperlink" Target="https://youtu.be/VuX_27HvHpU" TargetMode="External"/><Relationship Id="rId9" Type="http://schemas.microsoft.com/office/2007/relationships/diagramDrawing" Target="../diagrams/drawing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4.xml"/><Relationship Id="rId11" Type="http://schemas.openxmlformats.org/officeDocument/2006/relationships/image" Target="../media/image56.jpeg"/><Relationship Id="rId5" Type="http://schemas.openxmlformats.org/officeDocument/2006/relationships/diagramQuickStyle" Target="../diagrams/quickStyle24.xml"/><Relationship Id="rId10" Type="http://schemas.openxmlformats.org/officeDocument/2006/relationships/hyperlink" Target="https://www.teachengineering.org/activities/view/ucd_straw_tower_activity1" TargetMode="External"/><Relationship Id="rId4" Type="http://schemas.openxmlformats.org/officeDocument/2006/relationships/diagramLayout" Target="../diagrams/layout24.xml"/><Relationship Id="rId9" Type="http://schemas.openxmlformats.org/officeDocument/2006/relationships/image" Target="../media/image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13" Type="http://schemas.openxmlformats.org/officeDocument/2006/relationships/image" Target="../media/image57.pn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0" Type="http://schemas.openxmlformats.org/officeDocument/2006/relationships/diagramQuickStyle" Target="../diagrams/quickStyle26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3" Type="http://schemas.openxmlformats.org/officeDocument/2006/relationships/hyperlink" Target="https://www.teachengineering.org/activities/view/ucd_straw_tower_activity1" TargetMode="External"/><Relationship Id="rId7" Type="http://schemas.openxmlformats.org/officeDocument/2006/relationships/diagramQuickStyle" Target="../diagrams/quickStyle2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7.xml"/><Relationship Id="rId5" Type="http://schemas.openxmlformats.org/officeDocument/2006/relationships/diagramData" Target="../diagrams/data27.xml"/><Relationship Id="rId4" Type="http://schemas.openxmlformats.org/officeDocument/2006/relationships/hyperlink" Target="https://youtu.be/VuX_27HvHpU" TargetMode="External"/><Relationship Id="rId9" Type="http://schemas.microsoft.com/office/2007/relationships/diagramDrawing" Target="../diagrams/drawing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ransportation.ky.gov/Education/Pages/default.aspx" TargetMode="External"/><Relationship Id="rId4" Type="http://schemas.openxmlformats.org/officeDocument/2006/relationships/hyperlink" Target="https://youtu.be/lebpjYJXpVA?si=2Dgr9sKwUZGWNUFK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KYTC.KEEN@ky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21" Type="http://schemas.openxmlformats.org/officeDocument/2006/relationships/diagramColors" Target="../diagrams/colors4.xml"/><Relationship Id="rId34" Type="http://schemas.openxmlformats.org/officeDocument/2006/relationships/diagramLayout" Target="../diagrams/layout7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Data" Target="../diagrams/data7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37" Type="http://schemas.microsoft.com/office/2007/relationships/diagramDrawing" Target="../diagrams/drawing7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36" Type="http://schemas.openxmlformats.org/officeDocument/2006/relationships/diagramColors" Target="../diagrams/colors7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diagramQuickStyle" Target="../diagrams/quickStyle7.xml"/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8.emf"/><Relationship Id="rId4" Type="http://schemas.openxmlformats.org/officeDocument/2006/relationships/diagramLayout" Target="../diagrams/layout8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22.pn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27.jpe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6.jpeg"/><Relationship Id="rId4" Type="http://schemas.openxmlformats.org/officeDocument/2006/relationships/diagramLayout" Target="../diagrams/layout10.xml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1" y="64003"/>
            <a:ext cx="2442634" cy="22101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47EF41-92BD-6115-F667-F57559D72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4503" y="3429000"/>
            <a:ext cx="8091316" cy="2753436"/>
          </a:xfrm>
        </p:spPr>
        <p:txBody>
          <a:bodyPr anchor="t">
            <a:normAutofit/>
          </a:bodyPr>
          <a:lstStyle/>
          <a:p>
            <a:pPr algn="r">
              <a:lnSpc>
                <a:spcPts val="9160"/>
              </a:lnSpc>
            </a:pPr>
            <a:r>
              <a:rPr lang="en-US" sz="8800" b="1" dirty="0">
                <a:latin typeface="+mn-lt"/>
              </a:rPr>
              <a:t>STRAW TOWERS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537FB-587B-B11E-F863-7A16917149DA}"/>
              </a:ext>
            </a:extLst>
          </p:cNvPr>
          <p:cNvSpPr txBox="1"/>
          <p:nvPr/>
        </p:nvSpPr>
        <p:spPr>
          <a:xfrm>
            <a:off x="5554327" y="4669332"/>
            <a:ext cx="61414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dirty="0">
                <a:solidFill>
                  <a:srgbClr val="212121"/>
                </a:solidFill>
                <a:latin typeface="Calibri" panose="020F0502020204030204" pitchFamily="34" charset="0"/>
              </a:rPr>
              <a:t>ENGINEERING IDEAS</a:t>
            </a:r>
            <a:endParaRPr lang="en-US" sz="4000" dirty="0"/>
          </a:p>
        </p:txBody>
      </p:sp>
      <p:pic>
        <p:nvPicPr>
          <p:cNvPr id="5" name="Graphic 4" descr="Medieval Tower with solid fill">
            <a:extLst>
              <a:ext uri="{FF2B5EF4-FFF2-40B4-BE49-F238E27FC236}">
                <a16:creationId xmlns:a16="http://schemas.microsoft.com/office/drawing/2014/main" id="{AC1D7718-363B-FBAF-6E8F-4727EB77F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4788" y="3594581"/>
            <a:ext cx="789715" cy="7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93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3997236" y="230388"/>
            <a:ext cx="879838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WHO DOES THIS?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828F9-9D3D-286F-30D2-68407E2BD2D5}"/>
              </a:ext>
            </a:extLst>
          </p:cNvPr>
          <p:cNvSpPr/>
          <p:nvPr/>
        </p:nvSpPr>
        <p:spPr>
          <a:xfrm>
            <a:off x="1" y="3560836"/>
            <a:ext cx="4136572" cy="32971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3A7240-9BBD-8237-9C9B-D1B340684B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9124920"/>
              </p:ext>
            </p:extLst>
          </p:nvPr>
        </p:nvGraphicFramePr>
        <p:xfrm>
          <a:off x="139478" y="3560835"/>
          <a:ext cx="3846286" cy="3297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6" descr="Patrick Cowsert, NRCS soil scientist uses Hydrolic Soil Prob to extract soil sample in Sarpy County">
            <a:extLst>
              <a:ext uri="{FF2B5EF4-FFF2-40B4-BE49-F238E27FC236}">
                <a16:creationId xmlns:a16="http://schemas.microsoft.com/office/drawing/2014/main" id="{D648240E-6FD2-5AD2-A22D-EB4AA241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7" y="1383421"/>
            <a:ext cx="2451100" cy="3432175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3ED71BD-CFD8-E50A-6650-7429DAE28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3" y="1468352"/>
            <a:ext cx="3862387" cy="2905125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C7D321B-D88D-B4B3-4E0A-412DCA4D3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737" y="4557315"/>
            <a:ext cx="2038350" cy="2116138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Patrick Cowsert, NRCS Soil Scientist, uses Munsell Soil Color Charts to determine soil color in Sarpy Co.">
            <a:extLst>
              <a:ext uri="{FF2B5EF4-FFF2-40B4-BE49-F238E27FC236}">
                <a16:creationId xmlns:a16="http://schemas.microsoft.com/office/drawing/2014/main" id="{DA6FB559-3E13-90C8-4412-82FF4DFC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19" y="2775857"/>
            <a:ext cx="2783997" cy="3897596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759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3997236" y="230388"/>
            <a:ext cx="879838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WHO DOES THIS?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828F9-9D3D-286F-30D2-68407E2BD2D5}"/>
              </a:ext>
            </a:extLst>
          </p:cNvPr>
          <p:cNvSpPr/>
          <p:nvPr/>
        </p:nvSpPr>
        <p:spPr>
          <a:xfrm>
            <a:off x="1" y="3560836"/>
            <a:ext cx="4136572" cy="32971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3A7240-9BBD-8237-9C9B-D1B340684B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6937110"/>
              </p:ext>
            </p:extLst>
          </p:nvPr>
        </p:nvGraphicFramePr>
        <p:xfrm>
          <a:off x="166913" y="3560835"/>
          <a:ext cx="3846286" cy="3297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4" name="Picture 4" descr="What is underground">
            <a:extLst>
              <a:ext uri="{FF2B5EF4-FFF2-40B4-BE49-F238E27FC236}">
                <a16:creationId xmlns:a16="http://schemas.microsoft.com/office/drawing/2014/main" id="{82FD20D6-03DC-7277-E30C-0DDE2155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947" y="4106720"/>
            <a:ext cx="4992915" cy="263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rmy Corps of Engineer employee, Russ Davidson, at the Bonneville Dam, Oregon.   The Corps of Engineers uses NRCS snow survey data to manage the water in their dams.">
            <a:extLst>
              <a:ext uri="{FF2B5EF4-FFF2-40B4-BE49-F238E27FC236}">
                <a16:creationId xmlns:a16="http://schemas.microsoft.com/office/drawing/2014/main" id="{AC44BB06-68B8-6836-F91E-74D713CE8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236" y="2010174"/>
            <a:ext cx="2663996" cy="3732917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erial view of bridge and Hoover Dam over river">
            <a:extLst>
              <a:ext uri="{FF2B5EF4-FFF2-40B4-BE49-F238E27FC236}">
                <a16:creationId xmlns:a16="http://schemas.microsoft.com/office/drawing/2014/main" id="{C08A9F30-6313-EE7F-5675-6991D15F01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47" y="1422345"/>
            <a:ext cx="4964522" cy="256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9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4" y="194571"/>
            <a:ext cx="1129049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40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HISTORY OF STRUCTURAL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309522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D0C8F-626F-874A-A292-82082E164E87}"/>
              </a:ext>
            </a:extLst>
          </p:cNvPr>
          <p:cNvSpPr txBox="1"/>
          <p:nvPr/>
        </p:nvSpPr>
        <p:spPr>
          <a:xfrm>
            <a:off x="2616436" y="1541624"/>
            <a:ext cx="9575564" cy="377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Structural engineering dates back to 27th century B.C. </a:t>
            </a: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endParaRPr lang="en-US" sz="3600" b="1" dirty="0">
              <a:latin typeface="Segoe UI" panose="020B0502040204020203" pitchFamily="34" charset="0"/>
            </a:endParaRP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THE PYRAMIDS!</a:t>
            </a:r>
          </a:p>
        </p:txBody>
      </p:sp>
      <p:pic>
        <p:nvPicPr>
          <p:cNvPr id="5" name="Picture 4" descr="View of the Great Pyramid Complex of Giza in Egypt">
            <a:extLst>
              <a:ext uri="{FF2B5EF4-FFF2-40B4-BE49-F238E27FC236}">
                <a16:creationId xmlns:a16="http://schemas.microsoft.com/office/drawing/2014/main" id="{51ABBFC4-7016-157D-D09B-66799302E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26" y="2906300"/>
            <a:ext cx="5365829" cy="35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42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4" y="194571"/>
            <a:ext cx="1129049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40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HISTORY OF STRUCTURAL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309522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D0C8F-626F-874A-A292-82082E164E87}"/>
              </a:ext>
            </a:extLst>
          </p:cNvPr>
          <p:cNvSpPr txBox="1"/>
          <p:nvPr/>
        </p:nvSpPr>
        <p:spPr>
          <a:xfrm>
            <a:off x="2702774" y="1285985"/>
            <a:ext cx="9108737" cy="165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In the late of 19th and earlier of 20th centuries…. </a:t>
            </a:r>
          </a:p>
        </p:txBody>
      </p:sp>
      <p:pic>
        <p:nvPicPr>
          <p:cNvPr id="4" name="Picture 3" descr="Red and white skyscrapers">
            <a:extLst>
              <a:ext uri="{FF2B5EF4-FFF2-40B4-BE49-F238E27FC236}">
                <a16:creationId xmlns:a16="http://schemas.microsoft.com/office/drawing/2014/main" id="{6AECF04B-ADD5-BDF2-E430-0A49E3265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00" y="3429000"/>
            <a:ext cx="4663011" cy="3113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903ACD-6ACB-D2B7-4D5D-68FD801D3C1D}"/>
              </a:ext>
            </a:extLst>
          </p:cNvPr>
          <p:cNvSpPr txBox="1"/>
          <p:nvPr/>
        </p:nvSpPr>
        <p:spPr>
          <a:xfrm>
            <a:off x="2420241" y="3058193"/>
            <a:ext cx="5070648" cy="331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The modern science revolution advanced structural engineering tremendously. </a:t>
            </a:r>
          </a:p>
        </p:txBody>
      </p:sp>
    </p:spTree>
    <p:extLst>
      <p:ext uri="{BB962C8B-B14F-4D97-AF65-F5344CB8AC3E}">
        <p14:creationId xmlns:p14="http://schemas.microsoft.com/office/powerpoint/2010/main" val="1183926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4" y="194571"/>
            <a:ext cx="1129049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40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HISTORY OF STRUCTURAL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309522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D0C8F-626F-874A-A292-82082E164E87}"/>
              </a:ext>
            </a:extLst>
          </p:cNvPr>
          <p:cNvSpPr txBox="1"/>
          <p:nvPr/>
        </p:nvSpPr>
        <p:spPr>
          <a:xfrm>
            <a:off x="2735432" y="1799017"/>
            <a:ext cx="4721283" cy="4374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800"/>
              </a:spcBef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In 1889… </a:t>
            </a:r>
          </a:p>
          <a:p>
            <a:pPr algn="ctr">
              <a:lnSpc>
                <a:spcPct val="150000"/>
              </a:lnSpc>
              <a:spcBef>
                <a:spcPts val="1800"/>
              </a:spcBef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The Eiffel Tower was built by Gustave Eiffel and Maurice Koechlin. </a:t>
            </a:r>
          </a:p>
        </p:txBody>
      </p:sp>
      <p:pic>
        <p:nvPicPr>
          <p:cNvPr id="4" name="Picture 3" descr="Eiffel Tower and fireworks">
            <a:extLst>
              <a:ext uri="{FF2B5EF4-FFF2-40B4-BE49-F238E27FC236}">
                <a16:creationId xmlns:a16="http://schemas.microsoft.com/office/drawing/2014/main" id="{2E188A93-722B-6BCB-0B81-5B1271E07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44" y="1268103"/>
            <a:ext cx="4528456" cy="53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88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4" y="194571"/>
            <a:ext cx="1129049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40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WHAT IS STRUCTURAL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309522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D0C8F-626F-874A-A292-82082E164E87}"/>
              </a:ext>
            </a:extLst>
          </p:cNvPr>
          <p:cNvSpPr txBox="1"/>
          <p:nvPr/>
        </p:nvSpPr>
        <p:spPr>
          <a:xfrm>
            <a:off x="2426191" y="1185011"/>
            <a:ext cx="9575564" cy="820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Deals with the design of structural systems. </a:t>
            </a:r>
          </a:p>
        </p:txBody>
      </p:sp>
      <p:pic>
        <p:nvPicPr>
          <p:cNvPr id="9" name="Picture 8" descr="Wires of a bridge">
            <a:extLst>
              <a:ext uri="{FF2B5EF4-FFF2-40B4-BE49-F238E27FC236}">
                <a16:creationId xmlns:a16="http://schemas.microsoft.com/office/drawing/2014/main" id="{996C59C5-ACD6-CD2A-BC0E-1BFF803CA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70" y="2242458"/>
            <a:ext cx="6400285" cy="42845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2A2196-D4C6-9E69-CEF5-6C04981638BA}"/>
              </a:ext>
            </a:extLst>
          </p:cNvPr>
          <p:cNvSpPr txBox="1"/>
          <p:nvPr/>
        </p:nvSpPr>
        <p:spPr>
          <a:xfrm>
            <a:off x="2702774" y="2502507"/>
            <a:ext cx="2898696" cy="331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Structures must support &amp; resist loads. </a:t>
            </a:r>
          </a:p>
        </p:txBody>
      </p:sp>
    </p:spTree>
    <p:extLst>
      <p:ext uri="{BB962C8B-B14F-4D97-AF65-F5344CB8AC3E}">
        <p14:creationId xmlns:p14="http://schemas.microsoft.com/office/powerpoint/2010/main" val="2968394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4" y="194571"/>
            <a:ext cx="1129049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40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WHAT IS STRUCTURAL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309522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D0C8F-626F-874A-A292-82082E164E87}"/>
              </a:ext>
            </a:extLst>
          </p:cNvPr>
          <p:cNvSpPr txBox="1"/>
          <p:nvPr/>
        </p:nvSpPr>
        <p:spPr>
          <a:xfrm>
            <a:off x="2702774" y="1268103"/>
            <a:ext cx="9108737" cy="543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3600" b="1" dirty="0">
                <a:latin typeface="Segoe UI" panose="020B0502040204020203" pitchFamily="34" charset="0"/>
              </a:rPr>
              <a:t>A </a:t>
            </a:r>
            <a:r>
              <a:rPr lang="en-US" sz="3600" b="1" i="0" dirty="0">
                <a:effectLst/>
                <a:latin typeface="Segoe UI" panose="020B0502040204020203" pitchFamily="34" charset="0"/>
              </a:rPr>
              <a:t>structural engineer is involved in the design of:</a:t>
            </a: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latin typeface="Segoe UI" panose="020B0502040204020203" pitchFamily="34" charset="0"/>
              </a:rPr>
              <a:t>B</a:t>
            </a:r>
            <a:r>
              <a:rPr lang="en-US" sz="3600" b="1" i="0" dirty="0">
                <a:effectLst/>
                <a:latin typeface="Segoe UI" panose="020B0502040204020203" pitchFamily="34" charset="0"/>
              </a:rPr>
              <a:t>uildings </a:t>
            </a: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latin typeface="Segoe UI" panose="020B0502040204020203" pitchFamily="34" charset="0"/>
              </a:rPr>
              <a:t>N</a:t>
            </a:r>
            <a:r>
              <a:rPr lang="en-US" sz="3600" b="1" i="0" dirty="0">
                <a:effectLst/>
                <a:latin typeface="Segoe UI" panose="020B0502040204020203" pitchFamily="34" charset="0"/>
              </a:rPr>
              <a:t>onbuilding structures                 where integrity is a matter of safety and reliability. </a:t>
            </a:r>
          </a:p>
        </p:txBody>
      </p:sp>
      <p:pic>
        <p:nvPicPr>
          <p:cNvPr id="4" name="Graphic 3" descr="Building with solid fill">
            <a:extLst>
              <a:ext uri="{FF2B5EF4-FFF2-40B4-BE49-F238E27FC236}">
                <a16:creationId xmlns:a16="http://schemas.microsoft.com/office/drawing/2014/main" id="{DBFB2B64-2609-F2DE-E25E-D21A5EC31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371" y="3072075"/>
            <a:ext cx="914400" cy="914400"/>
          </a:xfrm>
          <a:prstGeom prst="rect">
            <a:avLst/>
          </a:prstGeom>
        </p:spPr>
      </p:pic>
      <p:pic>
        <p:nvPicPr>
          <p:cNvPr id="9" name="Graphic 8" descr="Bridge scene with solid fill">
            <a:extLst>
              <a:ext uri="{FF2B5EF4-FFF2-40B4-BE49-F238E27FC236}">
                <a16:creationId xmlns:a16="http://schemas.microsoft.com/office/drawing/2014/main" id="{5A20D892-485C-3413-0431-663F0B724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74826" y="40821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71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4" y="194571"/>
            <a:ext cx="1129049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40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STRUCTURAL ENGINEERING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309522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77BB99A-2A47-F4B0-0293-0A5023B9A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2785277"/>
              </p:ext>
            </p:extLst>
          </p:nvPr>
        </p:nvGraphicFramePr>
        <p:xfrm>
          <a:off x="2833404" y="1603437"/>
          <a:ext cx="9108737" cy="4536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6048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4" y="194571"/>
            <a:ext cx="1129049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40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STRUCTURAL ENGINEERING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609345"/>
            <a:ext cx="9869714" cy="4846320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33BEE91-2B4B-FAE0-2F75-C26C5963A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9347102"/>
              </p:ext>
            </p:extLst>
          </p:nvPr>
        </p:nvGraphicFramePr>
        <p:xfrm>
          <a:off x="3319272" y="2487168"/>
          <a:ext cx="5349240" cy="360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9C4058F-06C9-BA9A-01DD-99FE25EE0F15}"/>
              </a:ext>
            </a:extLst>
          </p:cNvPr>
          <p:cNvSpPr txBox="1"/>
          <p:nvPr/>
        </p:nvSpPr>
        <p:spPr>
          <a:xfrm>
            <a:off x="2825496" y="2170153"/>
            <a:ext cx="7260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Structural engineers MUST EFFICIENTLY use: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67D42D-B8A2-D278-543D-3227A09C9713}"/>
              </a:ext>
            </a:extLst>
          </p:cNvPr>
          <p:cNvSpPr/>
          <p:nvPr/>
        </p:nvSpPr>
        <p:spPr>
          <a:xfrm>
            <a:off x="9236964" y="3648456"/>
            <a:ext cx="1697736" cy="116128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Goal</a:t>
            </a:r>
          </a:p>
        </p:txBody>
      </p:sp>
    </p:spTree>
    <p:extLst>
      <p:ext uri="{BB962C8B-B14F-4D97-AF65-F5344CB8AC3E}">
        <p14:creationId xmlns:p14="http://schemas.microsoft.com/office/powerpoint/2010/main" val="922876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4" y="194571"/>
            <a:ext cx="1129049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0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EQUILIBRIUM: </a:t>
            </a:r>
            <a:r>
              <a:rPr lang="en-US" sz="4000" b="1" dirty="0">
                <a:solidFill>
                  <a:schemeClr val="tx1"/>
                </a:solidFill>
                <a:latin typeface="Segoe UI" panose="020B0502040204020203" pitchFamily="34" charset="0"/>
              </a:rPr>
              <a:t>Sum of Forces = 0</a:t>
            </a:r>
            <a:endParaRPr lang="en-US" sz="4000" b="1" i="0" dirty="0">
              <a:solidFill>
                <a:schemeClr val="tx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309522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D0C8F-626F-874A-A292-82082E164E87}"/>
              </a:ext>
            </a:extLst>
          </p:cNvPr>
          <p:cNvSpPr txBox="1"/>
          <p:nvPr/>
        </p:nvSpPr>
        <p:spPr>
          <a:xfrm>
            <a:off x="2830281" y="1309522"/>
            <a:ext cx="2988780" cy="5044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2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Loads </a:t>
            </a:r>
          </a:p>
          <a:p>
            <a:pPr marL="571500" indent="-571500" algn="l">
              <a:lnSpc>
                <a:spcPct val="2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latin typeface="Segoe UI" panose="020B0502040204020203" pitchFamily="34" charset="0"/>
              </a:rPr>
              <a:t>Forces</a:t>
            </a:r>
          </a:p>
          <a:p>
            <a:pPr marL="571500" indent="-571500" algn="l">
              <a:lnSpc>
                <a:spcPct val="2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Moment</a:t>
            </a:r>
          </a:p>
          <a:p>
            <a:pPr marL="571500" indent="-571500" algn="l">
              <a:lnSpc>
                <a:spcPct val="2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latin typeface="Segoe UI" panose="020B0502040204020203" pitchFamily="34" charset="0"/>
              </a:rPr>
              <a:t>Torsion</a:t>
            </a:r>
            <a:endParaRPr lang="en-US" sz="3600" b="1" i="0" dirty="0">
              <a:effectLst/>
              <a:latin typeface="Segoe UI" panose="020B0502040204020203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8304724-ABDD-76C3-BCFC-29470FF8C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5604063"/>
              </p:ext>
            </p:extLst>
          </p:nvPr>
        </p:nvGraphicFramePr>
        <p:xfrm>
          <a:off x="5625575" y="1362332"/>
          <a:ext cx="6446681" cy="524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4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673B4C-03CD-2A52-9C9E-5BB62DBB55B2}"/>
              </a:ext>
            </a:extLst>
          </p:cNvPr>
          <p:cNvSpPr/>
          <p:nvPr/>
        </p:nvSpPr>
        <p:spPr>
          <a:xfrm>
            <a:off x="3635829" y="4846680"/>
            <a:ext cx="8729043" cy="1484228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E391A-B2C6-2001-842B-B47DA0FA8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DB2154B-5591-33BE-E1BF-A1C7DEA77235}"/>
              </a:ext>
            </a:extLst>
          </p:cNvPr>
          <p:cNvSpPr txBox="1">
            <a:spLocks/>
          </p:cNvSpPr>
          <p:nvPr/>
        </p:nvSpPr>
        <p:spPr>
          <a:xfrm>
            <a:off x="6187438" y="5152102"/>
            <a:ext cx="5462593" cy="1840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800" b="1" dirty="0"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An education initiative by the Kentucky Transportation Cabinet</a:t>
            </a:r>
          </a:p>
        </p:txBody>
      </p:sp>
      <p:pic>
        <p:nvPicPr>
          <p:cNvPr id="8" name="Picture 7" descr="A picture containing text, font, graphics, screenshot&#10;&#10;Description automatically generated">
            <a:extLst>
              <a:ext uri="{FF2B5EF4-FFF2-40B4-BE49-F238E27FC236}">
                <a16:creationId xmlns:a16="http://schemas.microsoft.com/office/drawing/2014/main" id="{8AC245AE-E60A-EEAF-FC8D-4351B0868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9" y="4895808"/>
            <a:ext cx="2540000" cy="1435100"/>
          </a:xfrm>
          <a:prstGeom prst="rect">
            <a:avLst/>
          </a:prstGeom>
        </p:spPr>
      </p:pic>
      <p:pic>
        <p:nvPicPr>
          <p:cNvPr id="9" name="Picture 8" descr="A qr code with a few squares&#10;&#10;Description automatically generated">
            <a:extLst>
              <a:ext uri="{FF2B5EF4-FFF2-40B4-BE49-F238E27FC236}">
                <a16:creationId xmlns:a16="http://schemas.microsoft.com/office/drawing/2014/main" id="{F21B5149-3B8B-B68F-F027-64BA71736A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03" y="3743864"/>
            <a:ext cx="2613026" cy="25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4" y="194571"/>
            <a:ext cx="1129049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000" b="1" dirty="0">
                <a:solidFill>
                  <a:schemeClr val="tx1"/>
                </a:solidFill>
                <a:latin typeface="Segoe UI" panose="020B0502040204020203" pitchFamily="34" charset="0"/>
              </a:rPr>
              <a:t>LOADS: F</a:t>
            </a:r>
            <a:r>
              <a:rPr lang="en-US" sz="4000" b="1" dirty="0">
                <a:solidFill>
                  <a:schemeClr val="tx1"/>
                </a:solidFill>
              </a:rPr>
              <a:t>orce exerted on a surface or body</a:t>
            </a:r>
            <a:endParaRPr lang="en-US" sz="4000" b="1" i="0" dirty="0">
              <a:solidFill>
                <a:schemeClr val="tx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1929384" y="1471875"/>
            <a:ext cx="10262616" cy="5191554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b="1" i="0" dirty="0">
                <a:effectLst/>
                <a:latin typeface="Segoe UI" panose="020B0502040204020203" pitchFamily="34" charset="0"/>
              </a:rPr>
              <a:t>Dead Loads</a:t>
            </a: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b="1" i="0" dirty="0">
                <a:effectLst/>
                <a:latin typeface="Segoe UI" panose="020B0502040204020203" pitchFamily="34" charset="0"/>
              </a:rPr>
              <a:t>Live </a:t>
            </a:r>
            <a:r>
              <a:rPr lang="en-US" sz="1800" b="1" i="0" dirty="0" err="1">
                <a:effectLst/>
                <a:latin typeface="Segoe UI" panose="020B0502040204020203" pitchFamily="34" charset="0"/>
              </a:rPr>
              <a:t>LoadsDead</a:t>
            </a:r>
            <a:r>
              <a:rPr lang="en-US" sz="1800" b="1" i="0" dirty="0">
                <a:effectLst/>
                <a:latin typeface="Segoe UI" panose="020B0502040204020203" pitchFamily="34" charset="0"/>
              </a:rPr>
              <a:t> Loads</a:t>
            </a: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b="1" i="0" dirty="0">
                <a:effectLst/>
                <a:latin typeface="Segoe UI" panose="020B0502040204020203" pitchFamily="34" charset="0"/>
              </a:rPr>
              <a:t>Live Loads</a:t>
            </a: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b="1" i="0" dirty="0">
                <a:effectLst/>
                <a:latin typeface="Segoe UI" panose="020B0502040204020203" pitchFamily="34" charset="0"/>
              </a:rPr>
              <a:t>Wind Loads</a:t>
            </a: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b="1" i="0" dirty="0">
                <a:effectLst/>
                <a:latin typeface="Segoe UI" panose="020B0502040204020203" pitchFamily="34" charset="0"/>
              </a:rPr>
              <a:t>Snow Loads</a:t>
            </a: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sz="1800" b="1" i="0" dirty="0">
              <a:effectLst/>
              <a:latin typeface="Segoe UI" panose="020B0502040204020203" pitchFamily="34" charset="0"/>
            </a:endParaRP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b="1" i="0" dirty="0">
                <a:effectLst/>
                <a:latin typeface="Segoe UI" panose="020B0502040204020203" pitchFamily="34" charset="0"/>
              </a:rPr>
              <a:t>Wind Loads</a:t>
            </a: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b="1" i="0" dirty="0">
                <a:effectLst/>
                <a:latin typeface="Segoe UI" panose="020B0502040204020203" pitchFamily="34" charset="0"/>
              </a:rPr>
              <a:t>Snow Loads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E55B42-F9EB-8AC0-F874-629F8C93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84" y="1471874"/>
            <a:ext cx="3117590" cy="268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407CEDD-455E-D891-BB54-453DE9D62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653" y="1549170"/>
            <a:ext cx="3657600" cy="26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1564886-B042-FFE6-7894-7D9286130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83" y="4160520"/>
            <a:ext cx="3117591" cy="250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27F5D4AA-D70C-E404-349D-0A99D826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653" y="4160403"/>
            <a:ext cx="3657600" cy="250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219EFA-5468-3AB9-6004-74DDF47E0BB5}"/>
              </a:ext>
            </a:extLst>
          </p:cNvPr>
          <p:cNvSpPr txBox="1"/>
          <p:nvPr/>
        </p:nvSpPr>
        <p:spPr>
          <a:xfrm>
            <a:off x="5935723" y="2138007"/>
            <a:ext cx="3036322" cy="3687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1800" b="1" i="0" dirty="0">
                <a:effectLst/>
                <a:latin typeface="Segoe UI" panose="020B0502040204020203" pitchFamily="34" charset="0"/>
              </a:rPr>
              <a:t>Dead Loads</a:t>
            </a: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1800" b="1" i="0" dirty="0">
                <a:effectLst/>
                <a:latin typeface="Segoe UI" panose="020B0502040204020203" pitchFamily="34" charset="0"/>
              </a:rPr>
              <a:t>Live Loads</a:t>
            </a: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endParaRPr lang="en-US" b="1" dirty="0">
              <a:latin typeface="Segoe UI" panose="020B0502040204020203" pitchFamily="34" charset="0"/>
            </a:endParaRP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endParaRPr lang="en-US" sz="1800" b="1" i="0" dirty="0">
              <a:effectLst/>
              <a:latin typeface="Segoe UI" panose="020B0502040204020203" pitchFamily="34" charset="0"/>
            </a:endParaRP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1800" b="1" i="0" dirty="0">
                <a:effectLst/>
                <a:latin typeface="Segoe UI" panose="020B0502040204020203" pitchFamily="34" charset="0"/>
              </a:rPr>
              <a:t>Wind Loads</a:t>
            </a: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1800" b="1" i="0" dirty="0">
                <a:effectLst/>
                <a:latin typeface="Segoe UI" panose="020B0502040204020203" pitchFamily="34" charset="0"/>
              </a:rPr>
              <a:t>Snow Loads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36B2A6E-DEB7-D676-CC0A-2CF82172C44A}"/>
              </a:ext>
            </a:extLst>
          </p:cNvPr>
          <p:cNvSpPr/>
          <p:nvPr/>
        </p:nvSpPr>
        <p:spPr>
          <a:xfrm rot="10800000">
            <a:off x="5245496" y="2316468"/>
            <a:ext cx="652384" cy="271284"/>
          </a:xfrm>
          <a:prstGeom prst="rightArrow">
            <a:avLst/>
          </a:prstGeom>
          <a:solidFill>
            <a:srgbClr val="3041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EA2DF8B-0A10-7C27-66CB-537955AF00AA}"/>
              </a:ext>
            </a:extLst>
          </p:cNvPr>
          <p:cNvSpPr/>
          <p:nvPr/>
        </p:nvSpPr>
        <p:spPr>
          <a:xfrm rot="10800000">
            <a:off x="5245496" y="4882884"/>
            <a:ext cx="652384" cy="271284"/>
          </a:xfrm>
          <a:prstGeom prst="rightArrow">
            <a:avLst/>
          </a:prstGeom>
          <a:solidFill>
            <a:srgbClr val="3041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FC7A0D5-359F-C3F2-C9AD-39EACDB20782}"/>
              </a:ext>
            </a:extLst>
          </p:cNvPr>
          <p:cNvSpPr/>
          <p:nvPr/>
        </p:nvSpPr>
        <p:spPr>
          <a:xfrm>
            <a:off x="7398156" y="5516236"/>
            <a:ext cx="652384" cy="271284"/>
          </a:xfrm>
          <a:prstGeom prst="rightArrow">
            <a:avLst/>
          </a:prstGeom>
          <a:solidFill>
            <a:srgbClr val="3041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3601000-BE05-0CF5-8278-9EB4D74858DE}"/>
              </a:ext>
            </a:extLst>
          </p:cNvPr>
          <p:cNvSpPr/>
          <p:nvPr/>
        </p:nvSpPr>
        <p:spPr>
          <a:xfrm>
            <a:off x="7398156" y="2925436"/>
            <a:ext cx="652384" cy="271284"/>
          </a:xfrm>
          <a:prstGeom prst="rightArrow">
            <a:avLst/>
          </a:prstGeom>
          <a:solidFill>
            <a:srgbClr val="3041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4" y="194571"/>
            <a:ext cx="1129049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4000" b="1" dirty="0">
                <a:solidFill>
                  <a:schemeClr val="tx1"/>
                </a:solidFill>
                <a:latin typeface="Segoe UI" panose="020B0502040204020203" pitchFamily="34" charset="0"/>
              </a:rPr>
              <a:t>AXIAL LOADS</a:t>
            </a:r>
            <a:endParaRPr lang="en-US" sz="4000" b="1" i="0" dirty="0">
              <a:solidFill>
                <a:schemeClr val="tx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309522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D0C8F-626F-874A-A292-82082E164E87}"/>
              </a:ext>
            </a:extLst>
          </p:cNvPr>
          <p:cNvSpPr txBox="1"/>
          <p:nvPr/>
        </p:nvSpPr>
        <p:spPr>
          <a:xfrm>
            <a:off x="2322286" y="1697871"/>
            <a:ext cx="9108737" cy="3659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Compression</a:t>
            </a: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2800" i="0" dirty="0">
                <a:effectLst/>
                <a:latin typeface="Segoe UI" panose="020B0502040204020203" pitchFamily="34" charset="0"/>
              </a:rPr>
              <a:t>      pushing or shortening</a:t>
            </a: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Tension</a:t>
            </a:r>
          </a:p>
          <a:p>
            <a:pPr algn="l">
              <a:lnSpc>
                <a:spcPct val="150000"/>
              </a:lnSpc>
              <a:spcBef>
                <a:spcPts val="1800"/>
              </a:spcBef>
            </a:pPr>
            <a:r>
              <a:rPr lang="en-US" sz="2800" i="0" dirty="0">
                <a:effectLst/>
                <a:latin typeface="Segoe UI" panose="020B0502040204020203" pitchFamily="34" charset="0"/>
              </a:rPr>
              <a:t>      pulling or elongating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FCE5A-BA07-0BA7-39C3-843E114F6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952" y="2502456"/>
            <a:ext cx="4099559" cy="2838839"/>
          </a:xfrm>
          <a:prstGeom prst="rect">
            <a:avLst/>
          </a:prstGeom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7C73CE09-D439-FC8A-E991-1F5A3A051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6970" y="4317134"/>
            <a:ext cx="381000" cy="609600"/>
          </a:xfrm>
          <a:prstGeom prst="upArrow">
            <a:avLst>
              <a:gd name="adj1" fmla="val 50000"/>
              <a:gd name="adj2" fmla="val 40000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B6ECCFCF-8B1A-BEDD-5249-E852F0C86E1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0142231" y="2880408"/>
            <a:ext cx="381000" cy="609600"/>
          </a:xfrm>
          <a:prstGeom prst="upArrow">
            <a:avLst>
              <a:gd name="adj1" fmla="val 50000"/>
              <a:gd name="adj2" fmla="val 40000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62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3" y="0"/>
            <a:ext cx="11814629" cy="1454309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4000" b="1" dirty="0">
                <a:solidFill>
                  <a:schemeClr val="tx1"/>
                </a:solidFill>
                <a:latin typeface="Segoe UI" panose="020B0502040204020203" pitchFamily="34" charset="0"/>
              </a:rPr>
              <a:t>FORCES: E</a:t>
            </a:r>
            <a:r>
              <a:rPr lang="en-US" sz="4000" b="1" dirty="0">
                <a:solidFill>
                  <a:schemeClr val="tx1"/>
                </a:solidFill>
              </a:rPr>
              <a:t>xternal factor which can change the state of rest or state of motion of an object</a:t>
            </a:r>
            <a:r>
              <a:rPr lang="en-US" sz="4000" b="1" dirty="0">
                <a:solidFill>
                  <a:schemeClr val="tx1"/>
                </a:solidFill>
                <a:latin typeface="Segoe UI" panose="020B0502040204020203" pitchFamily="34" charset="0"/>
              </a:rPr>
              <a:t> </a:t>
            </a:r>
            <a:endParaRPr lang="en-US" sz="4000" b="1" i="0" dirty="0">
              <a:solidFill>
                <a:schemeClr val="tx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309522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72F0A9C-7047-BD26-949F-25B8EBF2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48" y="1648881"/>
            <a:ext cx="6858000" cy="4675188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0C0A076D-FC8B-02C7-D284-0DE5A55BC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248" y="3325281"/>
            <a:ext cx="609600" cy="9144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5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13543" y="-1"/>
            <a:ext cx="11290492" cy="1340561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000" b="1" dirty="0">
                <a:solidFill>
                  <a:schemeClr val="tx1"/>
                </a:solidFill>
                <a:latin typeface="Segoe UI" panose="020B0502040204020203" pitchFamily="34" charset="0"/>
              </a:rPr>
              <a:t>MOMENTS:</a:t>
            </a:r>
            <a:r>
              <a:rPr lang="en-US" sz="4000" b="1" dirty="0">
                <a:solidFill>
                  <a:schemeClr val="tx1"/>
                </a:solidFill>
              </a:rPr>
              <a:t> Turning ability of force, force that can rotate an object</a:t>
            </a:r>
            <a:r>
              <a:rPr lang="en-US" sz="4000" b="1" dirty="0">
                <a:solidFill>
                  <a:schemeClr val="tx1"/>
                </a:solidFill>
                <a:latin typeface="Segoe UI" panose="020B0502040204020203" pitchFamily="34" charset="0"/>
              </a:rPr>
              <a:t>  </a:t>
            </a:r>
            <a:endParaRPr lang="en-US" sz="4000" b="1" i="0" dirty="0">
              <a:solidFill>
                <a:schemeClr val="tx1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309522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D0C8F-626F-874A-A292-82082E164E87}"/>
              </a:ext>
            </a:extLst>
          </p:cNvPr>
          <p:cNvSpPr txBox="1"/>
          <p:nvPr/>
        </p:nvSpPr>
        <p:spPr>
          <a:xfrm>
            <a:off x="2702775" y="1268103"/>
            <a:ext cx="5085012" cy="460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Summation of Moments      </a:t>
            </a: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Σ M=0</a:t>
            </a:r>
          </a:p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Moment =         Force * Distance</a:t>
            </a:r>
          </a:p>
        </p:txBody>
      </p:sp>
      <p:pic>
        <p:nvPicPr>
          <p:cNvPr id="5" name="Picture 4" descr="Racecar driver turning corner on track">
            <a:extLst>
              <a:ext uri="{FF2B5EF4-FFF2-40B4-BE49-F238E27FC236}">
                <a16:creationId xmlns:a16="http://schemas.microsoft.com/office/drawing/2014/main" id="{49234806-820A-F419-ACF1-F3D235DB2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068" y="1458686"/>
            <a:ext cx="440068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82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1335314" y="0"/>
            <a:ext cx="11290492" cy="1114951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000" b="1" dirty="0">
                <a:solidFill>
                  <a:schemeClr val="tx1"/>
                </a:solidFill>
                <a:latin typeface="Segoe UI" panose="020B0502040204020203" pitchFamily="34" charset="0"/>
              </a:rPr>
              <a:t>TORSION: T</a:t>
            </a:r>
            <a:r>
              <a:rPr lang="en-US" sz="4000" b="1" dirty="0">
                <a:solidFill>
                  <a:schemeClr val="tx1"/>
                </a:solidFill>
              </a:rPr>
              <a:t>wisting of an object due to an applied torque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5" y="1114951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D0C8F-626F-874A-A292-82082E164E87}"/>
              </a:ext>
            </a:extLst>
          </p:cNvPr>
          <p:cNvSpPr txBox="1"/>
          <p:nvPr/>
        </p:nvSpPr>
        <p:spPr>
          <a:xfrm>
            <a:off x="2702774" y="1268103"/>
            <a:ext cx="9108737" cy="165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  <a:latin typeface="Segoe UI" panose="020B0502040204020203" pitchFamily="34" charset="0"/>
              </a:rPr>
              <a:t>Produced when a beam is subjected to loads which cause it to buckle and roll.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B144C1A-B9D3-796C-6F20-F90365184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564" y="2919134"/>
            <a:ext cx="5180192" cy="3543136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FA8607CA-D2E3-3440-CD60-07ED673A8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4652" y="4104717"/>
            <a:ext cx="1045062" cy="1216030"/>
          </a:xfrm>
          <a:custGeom>
            <a:avLst/>
            <a:gdLst>
              <a:gd name="T0" fmla="*/ 761929 w 21600"/>
              <a:gd name="T1" fmla="*/ 0 h 21600"/>
              <a:gd name="T2" fmla="*/ 190500 w 21600"/>
              <a:gd name="T3" fmla="*/ 800100 h 21600"/>
              <a:gd name="T4" fmla="*/ 761929 w 21600"/>
              <a:gd name="T5" fmla="*/ 400050 h 21600"/>
              <a:gd name="T6" fmla="*/ 1714500 w 21600"/>
              <a:gd name="T7" fmla="*/ 800100 h 21600"/>
              <a:gd name="T8" fmla="*/ 1333500 w 21600"/>
              <a:gd name="T9" fmla="*/ 1200150 h 21600"/>
              <a:gd name="T10" fmla="*/ 952500 w 21600"/>
              <a:gd name="T11" fmla="*/ 8001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33ABB-857D-F801-CF1E-6483B60E7F2A}"/>
              </a:ext>
            </a:extLst>
          </p:cNvPr>
          <p:cNvSpPr txBox="1"/>
          <p:nvPr/>
        </p:nvSpPr>
        <p:spPr>
          <a:xfrm>
            <a:off x="2702774" y="3300123"/>
            <a:ext cx="4292386" cy="2216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i="0" dirty="0">
                <a:effectLst/>
                <a:latin typeface="Segoe UI" panose="020B0502040204020203" pitchFamily="34" charset="0"/>
              </a:rPr>
              <a:t>Diaphragms are inserted to eliminate torsion.</a:t>
            </a:r>
          </a:p>
        </p:txBody>
      </p:sp>
    </p:spTree>
    <p:extLst>
      <p:ext uri="{BB962C8B-B14F-4D97-AF65-F5344CB8AC3E}">
        <p14:creationId xmlns:p14="http://schemas.microsoft.com/office/powerpoint/2010/main" val="6550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2BDC96-214B-5E3B-F50E-F5A2CD47E096}"/>
              </a:ext>
            </a:extLst>
          </p:cNvPr>
          <p:cNvSpPr/>
          <p:nvPr/>
        </p:nvSpPr>
        <p:spPr>
          <a:xfrm>
            <a:off x="404949" y="168228"/>
            <a:ext cx="1229923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32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​BUILDING TOWERS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886E73-73E5-0BD4-406E-C72DDE94634E}"/>
              </a:ext>
            </a:extLst>
          </p:cNvPr>
          <p:cNvSpPr/>
          <p:nvPr/>
        </p:nvSpPr>
        <p:spPr>
          <a:xfrm>
            <a:off x="12192000" y="168228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E968E-B6C5-0F01-404E-2664FAD79E0C}"/>
              </a:ext>
            </a:extLst>
          </p:cNvPr>
          <p:cNvSpPr txBox="1"/>
          <p:nvPr/>
        </p:nvSpPr>
        <p:spPr>
          <a:xfrm rot="19511922">
            <a:off x="-92218" y="3548097"/>
            <a:ext cx="5469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/>
              <a:t>A tower is….</a:t>
            </a:r>
            <a:endParaRPr lang="en-US" sz="72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5173ED1-B80D-FFD3-78C7-25FC5777FD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374356"/>
              </p:ext>
            </p:extLst>
          </p:nvPr>
        </p:nvGraphicFramePr>
        <p:xfrm>
          <a:off x="4767942" y="1167268"/>
          <a:ext cx="7369629" cy="5522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3" descr="Medieval Tower with solid fill">
            <a:extLst>
              <a:ext uri="{FF2B5EF4-FFF2-40B4-BE49-F238E27FC236}">
                <a16:creationId xmlns:a16="http://schemas.microsoft.com/office/drawing/2014/main" id="{FCA7E026-7E5D-DFDF-FBF3-C21B9386B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" y="224675"/>
            <a:ext cx="789715" cy="7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7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2BDC96-214B-5E3B-F50E-F5A2CD47E096}"/>
              </a:ext>
            </a:extLst>
          </p:cNvPr>
          <p:cNvSpPr/>
          <p:nvPr/>
        </p:nvSpPr>
        <p:spPr>
          <a:xfrm>
            <a:off x="404949" y="168228"/>
            <a:ext cx="1229923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32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​BUILDING TOWERS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886E73-73E5-0BD4-406E-C72DDE94634E}"/>
              </a:ext>
            </a:extLst>
          </p:cNvPr>
          <p:cNvSpPr/>
          <p:nvPr/>
        </p:nvSpPr>
        <p:spPr>
          <a:xfrm>
            <a:off x="12192000" y="168228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E968E-B6C5-0F01-404E-2664FAD79E0C}"/>
              </a:ext>
            </a:extLst>
          </p:cNvPr>
          <p:cNvSpPr txBox="1"/>
          <p:nvPr/>
        </p:nvSpPr>
        <p:spPr>
          <a:xfrm rot="19511922">
            <a:off x="-92218" y="3548097"/>
            <a:ext cx="5469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/>
              <a:t>Towers….</a:t>
            </a:r>
            <a:endParaRPr lang="en-US" sz="72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60DF4EC-4261-FD34-8947-FF1C7A6486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7837225"/>
              </p:ext>
            </p:extLst>
          </p:nvPr>
        </p:nvGraphicFramePr>
        <p:xfrm>
          <a:off x="3635830" y="1088608"/>
          <a:ext cx="8501742" cy="5859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3" descr="Medieval Tower with solid fill">
            <a:extLst>
              <a:ext uri="{FF2B5EF4-FFF2-40B4-BE49-F238E27FC236}">
                <a16:creationId xmlns:a16="http://schemas.microsoft.com/office/drawing/2014/main" id="{BC4BA86B-27FD-DC76-01E9-930493A9E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" y="224675"/>
            <a:ext cx="789715" cy="7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11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2BDC96-214B-5E3B-F50E-F5A2CD47E096}"/>
              </a:ext>
            </a:extLst>
          </p:cNvPr>
          <p:cNvSpPr/>
          <p:nvPr/>
        </p:nvSpPr>
        <p:spPr>
          <a:xfrm>
            <a:off x="404949" y="168228"/>
            <a:ext cx="1229923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32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​BUILDING TOWERS – Leaning Tower of Pisa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886E73-73E5-0BD4-406E-C72DDE94634E}"/>
              </a:ext>
            </a:extLst>
          </p:cNvPr>
          <p:cNvSpPr/>
          <p:nvPr/>
        </p:nvSpPr>
        <p:spPr>
          <a:xfrm>
            <a:off x="12192000" y="168228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DC6328E-255A-F79D-0240-ED7206B187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2805064"/>
              </p:ext>
            </p:extLst>
          </p:nvPr>
        </p:nvGraphicFramePr>
        <p:xfrm>
          <a:off x="839383" y="1481626"/>
          <a:ext cx="7471557" cy="4093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15">
            <a:extLst>
              <a:ext uri="{FF2B5EF4-FFF2-40B4-BE49-F238E27FC236}">
                <a16:creationId xmlns:a16="http://schemas.microsoft.com/office/drawing/2014/main" id="{4BCBCC64-0DD2-C0D6-74A7-950BE1952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27" y="1316581"/>
            <a:ext cx="5116587" cy="40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1" descr="Medieval Tower with solid fill">
            <a:extLst>
              <a:ext uri="{FF2B5EF4-FFF2-40B4-BE49-F238E27FC236}">
                <a16:creationId xmlns:a16="http://schemas.microsoft.com/office/drawing/2014/main" id="{0A4333A9-07BE-24BC-5182-0ED371D107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" y="224675"/>
            <a:ext cx="789715" cy="789715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0E79A87-E51C-5B7D-03A2-DC6BAAEE2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3697921"/>
              </p:ext>
            </p:extLst>
          </p:nvPr>
        </p:nvGraphicFramePr>
        <p:xfrm>
          <a:off x="5357295" y="5692390"/>
          <a:ext cx="6650736" cy="1018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46195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2BDC96-214B-5E3B-F50E-F5A2CD47E096}"/>
              </a:ext>
            </a:extLst>
          </p:cNvPr>
          <p:cNvSpPr/>
          <p:nvPr/>
        </p:nvSpPr>
        <p:spPr>
          <a:xfrm>
            <a:off x="404949" y="168228"/>
            <a:ext cx="1229923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32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​BUILDING TOWERS – Eiffel Tower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886E73-73E5-0BD4-406E-C72DDE94634E}"/>
              </a:ext>
            </a:extLst>
          </p:cNvPr>
          <p:cNvSpPr/>
          <p:nvPr/>
        </p:nvSpPr>
        <p:spPr>
          <a:xfrm>
            <a:off x="12192000" y="168228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A8DAA7A-7FF8-C2D2-DFFA-0308BC6332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7079151"/>
              </p:ext>
            </p:extLst>
          </p:nvPr>
        </p:nvGraphicFramePr>
        <p:xfrm>
          <a:off x="2704849" y="3007584"/>
          <a:ext cx="5842744" cy="353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4053150D-101D-EABB-3E8B-5C0800B2C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90" y="1088607"/>
            <a:ext cx="3820510" cy="573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3" descr="Medieval Tower with solid fill">
            <a:extLst>
              <a:ext uri="{FF2B5EF4-FFF2-40B4-BE49-F238E27FC236}">
                <a16:creationId xmlns:a16="http://schemas.microsoft.com/office/drawing/2014/main" id="{0C5EE33C-9008-99C6-5B57-0CC5F3679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" y="224675"/>
            <a:ext cx="789715" cy="7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53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2BDC96-214B-5E3B-F50E-F5A2CD47E096}"/>
              </a:ext>
            </a:extLst>
          </p:cNvPr>
          <p:cNvSpPr/>
          <p:nvPr/>
        </p:nvSpPr>
        <p:spPr>
          <a:xfrm>
            <a:off x="404949" y="168228"/>
            <a:ext cx="1229923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32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​BUILDING TOWERS – Space Needle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886E73-73E5-0BD4-406E-C72DDE94634E}"/>
              </a:ext>
            </a:extLst>
          </p:cNvPr>
          <p:cNvSpPr/>
          <p:nvPr/>
        </p:nvSpPr>
        <p:spPr>
          <a:xfrm>
            <a:off x="12192000" y="168228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9F329BB-C5BC-1654-F316-609B99A30D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4194806"/>
              </p:ext>
            </p:extLst>
          </p:nvPr>
        </p:nvGraphicFramePr>
        <p:xfrm>
          <a:off x="2704849" y="3364992"/>
          <a:ext cx="5911569" cy="2898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Graphic 1" descr="Medieval Tower with solid fill">
            <a:extLst>
              <a:ext uri="{FF2B5EF4-FFF2-40B4-BE49-F238E27FC236}">
                <a16:creationId xmlns:a16="http://schemas.microsoft.com/office/drawing/2014/main" id="{1C9EE1DC-9A02-773B-7AAA-834998A480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" y="224675"/>
            <a:ext cx="789715" cy="789715"/>
          </a:xfrm>
          <a:prstGeom prst="rect">
            <a:avLst/>
          </a:prstGeom>
        </p:spPr>
      </p:pic>
      <p:pic>
        <p:nvPicPr>
          <p:cNvPr id="7" name="Picture 6" descr="A tall tower in a city&#10;&#10;Description automatically generated with medium confidence">
            <a:extLst>
              <a:ext uri="{FF2B5EF4-FFF2-40B4-BE49-F238E27FC236}">
                <a16:creationId xmlns:a16="http://schemas.microsoft.com/office/drawing/2014/main" id="{9BEB7F35-64D1-3822-8795-769A0A0522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157" y="1234873"/>
            <a:ext cx="3327365" cy="54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13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2338035" y="194571"/>
            <a:ext cx="10287771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ENGINEERS ARE PROBLEM SOLVERS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38035" y="1504093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DD0C8F-626F-874A-A292-82082E164E87}"/>
              </a:ext>
            </a:extLst>
          </p:cNvPr>
          <p:cNvSpPr txBox="1"/>
          <p:nvPr/>
        </p:nvSpPr>
        <p:spPr>
          <a:xfrm>
            <a:off x="3703320" y="1724599"/>
            <a:ext cx="957521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3200" b="1" i="0" dirty="0">
                <a:effectLst/>
              </a:rPr>
              <a:t>Use Technology to solve problems</a:t>
            </a:r>
            <a:endParaRPr lang="en-US" sz="1400" b="1" i="0" dirty="0">
              <a:effectLst/>
            </a:endParaRPr>
          </a:p>
          <a:p>
            <a:pPr algn="l">
              <a:spcBef>
                <a:spcPts val="600"/>
              </a:spcBef>
            </a:pPr>
            <a:r>
              <a:rPr lang="en-US" sz="3200" b="1" dirty="0"/>
              <a:t>Think Creatively to build new things</a:t>
            </a:r>
            <a:endParaRPr lang="en-US" sz="1400" b="1" i="0" dirty="0">
              <a:effectLst/>
            </a:endParaRPr>
          </a:p>
          <a:p>
            <a:pPr algn="l">
              <a:spcBef>
                <a:spcPts val="600"/>
              </a:spcBef>
            </a:pPr>
            <a:r>
              <a:rPr lang="en-US" sz="3200" b="1" i="0" dirty="0">
                <a:effectLst/>
              </a:rPr>
              <a:t>Use math, science, and computers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4C35B4-BF0C-AFAA-9027-F0B5DC20A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673" y="3448148"/>
            <a:ext cx="4412928" cy="33184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359D9F-7599-C0AE-C541-C8FE4A32B4EA}"/>
              </a:ext>
            </a:extLst>
          </p:cNvPr>
          <p:cNvSpPr txBox="1"/>
          <p:nvPr/>
        </p:nvSpPr>
        <p:spPr>
          <a:xfrm>
            <a:off x="3334512" y="4471260"/>
            <a:ext cx="5272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3200" b="1" dirty="0"/>
              <a:t>All engineers use similar problem-solving steps</a:t>
            </a:r>
          </a:p>
        </p:txBody>
      </p:sp>
      <p:pic>
        <p:nvPicPr>
          <p:cNvPr id="4" name="Graphic 3" descr="Monitor with solid fill">
            <a:extLst>
              <a:ext uri="{FF2B5EF4-FFF2-40B4-BE49-F238E27FC236}">
                <a16:creationId xmlns:a16="http://schemas.microsoft.com/office/drawing/2014/main" id="{77C26E9A-80D5-C6E5-134E-26F93C748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3512" y="1884886"/>
            <a:ext cx="603504" cy="336766"/>
          </a:xfrm>
          <a:prstGeom prst="rect">
            <a:avLst/>
          </a:prstGeom>
        </p:spPr>
      </p:pic>
      <p:pic>
        <p:nvPicPr>
          <p:cNvPr id="9" name="Graphic 8" descr="Brain in head with solid fill">
            <a:extLst>
              <a:ext uri="{FF2B5EF4-FFF2-40B4-BE49-F238E27FC236}">
                <a16:creationId xmlns:a16="http://schemas.microsoft.com/office/drawing/2014/main" id="{C3E96F34-4FC3-43EC-3BC5-CBC8A1BFD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26664" y="2337847"/>
            <a:ext cx="603504" cy="497052"/>
          </a:xfrm>
          <a:prstGeom prst="rect">
            <a:avLst/>
          </a:prstGeom>
        </p:spPr>
      </p:pic>
      <p:pic>
        <p:nvPicPr>
          <p:cNvPr id="13" name="Graphic 12" descr="Calculator with solid fill">
            <a:extLst>
              <a:ext uri="{FF2B5EF4-FFF2-40B4-BE49-F238E27FC236}">
                <a16:creationId xmlns:a16="http://schemas.microsoft.com/office/drawing/2014/main" id="{E18B13DE-9187-435B-35FD-CBE1A7964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90672" y="2991587"/>
            <a:ext cx="475488" cy="431854"/>
          </a:xfrm>
          <a:prstGeom prst="rect">
            <a:avLst/>
          </a:prstGeom>
        </p:spPr>
      </p:pic>
      <p:pic>
        <p:nvPicPr>
          <p:cNvPr id="15" name="Graphic 14" descr="Baseball hat with solid fill">
            <a:extLst>
              <a:ext uri="{FF2B5EF4-FFF2-40B4-BE49-F238E27FC236}">
                <a16:creationId xmlns:a16="http://schemas.microsoft.com/office/drawing/2014/main" id="{6B326605-FE9F-A533-6461-CE0B3012E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57500" y="4548954"/>
            <a:ext cx="466344" cy="46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49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2BDC96-214B-5E3B-F50E-F5A2CD47E096}"/>
              </a:ext>
            </a:extLst>
          </p:cNvPr>
          <p:cNvSpPr/>
          <p:nvPr/>
        </p:nvSpPr>
        <p:spPr>
          <a:xfrm>
            <a:off x="404949" y="168228"/>
            <a:ext cx="1229923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3200" b="1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​BUILDING TOWERS – Tower of London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886E73-73E5-0BD4-406E-C72DDE94634E}"/>
              </a:ext>
            </a:extLst>
          </p:cNvPr>
          <p:cNvSpPr/>
          <p:nvPr/>
        </p:nvSpPr>
        <p:spPr>
          <a:xfrm>
            <a:off x="12192000" y="168228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20E6247-15AF-76E4-7AAE-476ADE2239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5496793"/>
              </p:ext>
            </p:extLst>
          </p:nvPr>
        </p:nvGraphicFramePr>
        <p:xfrm>
          <a:off x="3062009" y="1847969"/>
          <a:ext cx="5786159" cy="4653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6B35F950-E6AA-BF7F-0DE6-17C9C545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115" y="1289700"/>
            <a:ext cx="3529173" cy="539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1" descr="Medieval Tower with solid fill">
            <a:extLst>
              <a:ext uri="{FF2B5EF4-FFF2-40B4-BE49-F238E27FC236}">
                <a16:creationId xmlns:a16="http://schemas.microsoft.com/office/drawing/2014/main" id="{ADE04576-1768-C2F0-4C2A-8254E5660D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" y="224675"/>
            <a:ext cx="789715" cy="7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05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635C4-9956-55D2-EFE6-D0FED521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521997">
            <a:off x="1340642" y="1607024"/>
            <a:ext cx="6241144" cy="304737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TIME TO BUILD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 TOWER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235206-54E2-1390-FDD3-B9D35CE75E7D}"/>
              </a:ext>
            </a:extLst>
          </p:cNvPr>
          <p:cNvSpPr txBox="1"/>
          <p:nvPr/>
        </p:nvSpPr>
        <p:spPr>
          <a:xfrm>
            <a:off x="4048018" y="6411072"/>
            <a:ext cx="8143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Credit: </a:t>
            </a:r>
            <a:r>
              <a:rPr lang="en-US" dirty="0">
                <a:hlinkClick r:id="rId3"/>
              </a:rPr>
              <a:t>https://www.teachengineering.org/activities/view/ucd_straw_tower_activity1</a:t>
            </a:r>
            <a:endParaRPr lang="en-US" dirty="0"/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A87B9B61-297D-55F5-73BD-A20D92A7D289}"/>
              </a:ext>
            </a:extLst>
          </p:cNvPr>
          <p:cNvSpPr txBox="1"/>
          <p:nvPr/>
        </p:nvSpPr>
        <p:spPr>
          <a:xfrm>
            <a:off x="89044" y="638514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https://youtu.be/VuX_27HvHpU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2ECC93A-E1F0-1219-0F9C-609B3CAD1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568226"/>
              </p:ext>
            </p:extLst>
          </p:nvPr>
        </p:nvGraphicFramePr>
        <p:xfrm>
          <a:off x="6822040" y="-221156"/>
          <a:ext cx="5369960" cy="5276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STEM Challenge: Build with Straws">
            <a:extLst>
              <a:ext uri="{FF2B5EF4-FFF2-40B4-BE49-F238E27FC236}">
                <a16:creationId xmlns:a16="http://schemas.microsoft.com/office/drawing/2014/main" id="{F2439751-2A31-18FE-2ECA-8A0B34E8B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39" y="3544583"/>
            <a:ext cx="1993952" cy="27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78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3886E73-73E5-0BD4-406E-C72DDE94634E}"/>
              </a:ext>
            </a:extLst>
          </p:cNvPr>
          <p:cNvSpPr/>
          <p:nvPr/>
        </p:nvSpPr>
        <p:spPr>
          <a:xfrm>
            <a:off x="12192000" y="168228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E968E-B6C5-0F01-404E-2664FAD79E0C}"/>
              </a:ext>
            </a:extLst>
          </p:cNvPr>
          <p:cNvSpPr txBox="1"/>
          <p:nvPr/>
        </p:nvSpPr>
        <p:spPr>
          <a:xfrm rot="19511922">
            <a:off x="-92218" y="3548097"/>
            <a:ext cx="5469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/>
              <a:t>Towers….</a:t>
            </a:r>
            <a:endParaRPr lang="en-US" sz="72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60DF4EC-4261-FD34-8947-FF1C7A6486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6285629"/>
              </p:ext>
            </p:extLst>
          </p:nvPr>
        </p:nvGraphicFramePr>
        <p:xfrm>
          <a:off x="3690258" y="-64397"/>
          <a:ext cx="8501742" cy="6479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aphic 3" descr="Medieval Tower with solid fill">
            <a:extLst>
              <a:ext uri="{FF2B5EF4-FFF2-40B4-BE49-F238E27FC236}">
                <a16:creationId xmlns:a16="http://schemas.microsoft.com/office/drawing/2014/main" id="{BC4BA86B-27FD-DC76-01E9-930493A9E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" y="224675"/>
            <a:ext cx="789715" cy="789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B4E75B-9129-D759-12BE-399869C195BF}"/>
              </a:ext>
            </a:extLst>
          </p:cNvPr>
          <p:cNvSpPr txBox="1"/>
          <p:nvPr/>
        </p:nvSpPr>
        <p:spPr>
          <a:xfrm>
            <a:off x="81641" y="6415351"/>
            <a:ext cx="120559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Credit: </a:t>
            </a:r>
            <a:r>
              <a:rPr lang="en-US" sz="1600" dirty="0">
                <a:hlinkClick r:id="rId10"/>
              </a:rPr>
              <a:t>https://www.teachengineering.org/activities/view/ucd_straw_tower_activity1</a:t>
            </a:r>
            <a:endParaRPr lang="en-US" sz="1600" dirty="0"/>
          </a:p>
        </p:txBody>
      </p:sp>
      <p:pic>
        <p:nvPicPr>
          <p:cNvPr id="2050" name="Picture 2" descr="Paper Builders: Mighty Tall Towers - Online | Galileo | Oakland | InPlay.org">
            <a:extLst>
              <a:ext uri="{FF2B5EF4-FFF2-40B4-BE49-F238E27FC236}">
                <a16:creationId xmlns:a16="http://schemas.microsoft.com/office/drawing/2014/main" id="{118AAB38-EFC1-1DE4-612A-29BF5FC3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786" y="51375"/>
            <a:ext cx="2897172" cy="193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27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635C4-9956-55D2-EFE6-D0FED521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516646">
            <a:off x="2392642" y="1607633"/>
            <a:ext cx="6241144" cy="185541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You have 30 minutes...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keep in mind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DD11BF1-2635-529D-5BDB-BBCF220076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081587"/>
              </p:ext>
            </p:extLst>
          </p:nvPr>
        </p:nvGraphicFramePr>
        <p:xfrm>
          <a:off x="636532" y="3801438"/>
          <a:ext cx="8480536" cy="305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63ED262-CD5D-3216-AB80-B8DC670BE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018897"/>
              </p:ext>
            </p:extLst>
          </p:nvPr>
        </p:nvGraphicFramePr>
        <p:xfrm>
          <a:off x="7551506" y="-4648"/>
          <a:ext cx="5301463" cy="5265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AutoShape 2" descr="Straw Tower Reflection">
            <a:extLst>
              <a:ext uri="{FF2B5EF4-FFF2-40B4-BE49-F238E27FC236}">
                <a16:creationId xmlns:a16="http://schemas.microsoft.com/office/drawing/2014/main" id="{1648045A-670A-D943-F318-B2F1155400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412B3-44DD-74E0-DDB9-455C4F1D12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05672" y="4783245"/>
            <a:ext cx="1499128" cy="22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6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635C4-9956-55D2-EFE6-D0FED521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521997">
            <a:off x="1340642" y="1607024"/>
            <a:ext cx="6241144" cy="304737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TIME TO BUILD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 TOWER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235206-54E2-1390-FDD3-B9D35CE75E7D}"/>
              </a:ext>
            </a:extLst>
          </p:cNvPr>
          <p:cNvSpPr txBox="1"/>
          <p:nvPr/>
        </p:nvSpPr>
        <p:spPr>
          <a:xfrm>
            <a:off x="4048018" y="6411072"/>
            <a:ext cx="8143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Credit: </a:t>
            </a:r>
            <a:r>
              <a:rPr lang="en-US" dirty="0">
                <a:hlinkClick r:id="rId3"/>
              </a:rPr>
              <a:t>https://www.teachengineering.org/activities/view/ucd_straw_tower_activity1</a:t>
            </a:r>
            <a:endParaRPr lang="en-US" dirty="0"/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A87B9B61-297D-55F5-73BD-A20D92A7D289}"/>
              </a:ext>
            </a:extLst>
          </p:cNvPr>
          <p:cNvSpPr txBox="1"/>
          <p:nvPr/>
        </p:nvSpPr>
        <p:spPr>
          <a:xfrm>
            <a:off x="119866" y="638514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https://youtu.be/VuX_27HvHpU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2ECC93A-E1F0-1219-0F9C-609B3CAD1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2718292"/>
              </p:ext>
            </p:extLst>
          </p:nvPr>
        </p:nvGraphicFramePr>
        <p:xfrm>
          <a:off x="6822040" y="-282801"/>
          <a:ext cx="5369960" cy="5276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15458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635C4-9956-55D2-EFE6-D0FED521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533307">
            <a:off x="2194886" y="1815117"/>
            <a:ext cx="6241144" cy="19121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What did you learn?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What happened?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What would you change?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2C548A9-169A-632A-A3B5-7E357540DED0}"/>
              </a:ext>
            </a:extLst>
          </p:cNvPr>
          <p:cNvSpPr/>
          <p:nvPr/>
        </p:nvSpPr>
        <p:spPr>
          <a:xfrm>
            <a:off x="5508171" y="4506685"/>
            <a:ext cx="6596743" cy="2133601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 Questions?</a:t>
            </a:r>
          </a:p>
        </p:txBody>
      </p:sp>
      <p:pic>
        <p:nvPicPr>
          <p:cNvPr id="4" name="Graphic 3" descr="Medieval Tower with solid fill">
            <a:extLst>
              <a:ext uri="{FF2B5EF4-FFF2-40B4-BE49-F238E27FC236}">
                <a16:creationId xmlns:a16="http://schemas.microsoft.com/office/drawing/2014/main" id="{27658A4C-A1D5-BA3D-90ED-A11A1776F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416" y="4420037"/>
            <a:ext cx="2345433" cy="234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76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635C4-9956-55D2-EFE6-D0FED521A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085" y="390914"/>
            <a:ext cx="6241144" cy="304737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KYTC Scholarships</a:t>
            </a:r>
            <a:br>
              <a:rPr lang="en-US" b="1" dirty="0">
                <a:latin typeface="+mn-lt"/>
              </a:rPr>
            </a:br>
            <a:r>
              <a:rPr lang="en-US" sz="3100" b="1" dirty="0">
                <a:latin typeface="+mn-lt"/>
              </a:rPr>
              <a:t>Visit our scholarship page to download an application and learn more.</a:t>
            </a:r>
            <a:br>
              <a:rPr lang="en-US" sz="3100" b="1" dirty="0">
                <a:latin typeface="+mn-lt"/>
              </a:rPr>
            </a:br>
            <a:br>
              <a:rPr lang="en-US" sz="3100" b="1" dirty="0">
                <a:latin typeface="+mn-lt"/>
              </a:rPr>
            </a:br>
            <a:r>
              <a:rPr lang="en-US" sz="3100" b="1" u="sng" dirty="0">
                <a:latin typeface="+mn-lt"/>
              </a:rPr>
              <a:t>Deadline to apply is February</a:t>
            </a:r>
            <a:br>
              <a:rPr lang="en-US" sz="4000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110F5-CF94-BBE8-EBCD-780AA2852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52902"/>
            <a:ext cx="5399314" cy="3705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F4FE4A-21AC-1D2C-7167-3E7216988D4D}"/>
              </a:ext>
            </a:extLst>
          </p:cNvPr>
          <p:cNvSpPr txBox="1"/>
          <p:nvPr/>
        </p:nvSpPr>
        <p:spPr>
          <a:xfrm>
            <a:off x="283029" y="620027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https://youtu.be/lebpjYJXpVA?si=2Dgr9sKwUZGWNUFK</a:t>
            </a:r>
            <a:endParaRPr lang="en-US" dirty="0"/>
          </a:p>
          <a:p>
            <a:r>
              <a:rPr lang="en-US" dirty="0"/>
              <a:t>Scholarship Promo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9459F-2A0B-5B5F-2FF9-DAA52B39A4DD}"/>
              </a:ext>
            </a:extLst>
          </p:cNvPr>
          <p:cNvSpPr txBox="1"/>
          <p:nvPr/>
        </p:nvSpPr>
        <p:spPr>
          <a:xfrm>
            <a:off x="5936346" y="277217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https://transportation.ky.gov/Education/Pages/default.aspx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31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3559" y="4846680"/>
            <a:ext cx="4403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hlinkClick r:id="rId3"/>
              </a:rPr>
              <a:t>KYTC.KEEN@ky.gov</a:t>
            </a:r>
            <a:endParaRPr lang="en-US" sz="3600" b="1" dirty="0"/>
          </a:p>
          <a:p>
            <a:pPr algn="ctr"/>
            <a:r>
              <a:rPr lang="en-US" sz="2400" b="1" dirty="0"/>
              <a:t>transportation.ky.gov/Education/Pages/KEEN.aspx</a:t>
            </a:r>
          </a:p>
        </p:txBody>
      </p:sp>
      <p:pic>
        <p:nvPicPr>
          <p:cNvPr id="8" name="Picture 7" descr="A qr code with a few squares&#10;&#10;Description automatically generated">
            <a:extLst>
              <a:ext uri="{FF2B5EF4-FFF2-40B4-BE49-F238E27FC236}">
                <a16:creationId xmlns:a16="http://schemas.microsoft.com/office/drawing/2014/main" id="{B5AC40A5-67C5-867A-66B7-BC8940C42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434714"/>
            <a:ext cx="2900136" cy="2881722"/>
          </a:xfrm>
          <a:prstGeom prst="rect">
            <a:avLst/>
          </a:prstGeom>
        </p:spPr>
      </p:pic>
      <p:pic>
        <p:nvPicPr>
          <p:cNvPr id="3" name="Picture 2" descr="A blue and yellow logo&#10;&#10;Description automatically generated">
            <a:extLst>
              <a:ext uri="{FF2B5EF4-FFF2-40B4-BE49-F238E27FC236}">
                <a16:creationId xmlns:a16="http://schemas.microsoft.com/office/drawing/2014/main" id="{A58B47AD-0AB0-C84A-BB2C-98DBD7491C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5" y="5205660"/>
            <a:ext cx="1955592" cy="111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90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3997236" y="361014"/>
            <a:ext cx="879838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THE ENGINEERING PROCESS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7057894-DEA1-E1E3-AF0F-841F53E964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718433"/>
              </p:ext>
            </p:extLst>
          </p:nvPr>
        </p:nvGraphicFramePr>
        <p:xfrm>
          <a:off x="2377440" y="2226854"/>
          <a:ext cx="9628356" cy="402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ED6B999-A9D8-D3DD-35F3-2BFFAA5F23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692925"/>
              </p:ext>
            </p:extLst>
          </p:nvPr>
        </p:nvGraphicFramePr>
        <p:xfrm>
          <a:off x="2641861" y="5279571"/>
          <a:ext cx="1383235" cy="157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D7A323D-3552-431B-96CD-53D4B265E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9889912"/>
              </p:ext>
            </p:extLst>
          </p:nvPr>
        </p:nvGraphicFramePr>
        <p:xfrm>
          <a:off x="5881453" y="5279572"/>
          <a:ext cx="1383235" cy="157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E7C9A6C-6DBF-6AA5-CBD5-EF6FE5FC3E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63163"/>
              </p:ext>
            </p:extLst>
          </p:nvPr>
        </p:nvGraphicFramePr>
        <p:xfrm>
          <a:off x="7501249" y="5279572"/>
          <a:ext cx="1383235" cy="157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65E9289-32F4-EE33-564E-8636F85EDD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1826870"/>
              </p:ext>
            </p:extLst>
          </p:nvPr>
        </p:nvGraphicFramePr>
        <p:xfrm>
          <a:off x="9002765" y="5279572"/>
          <a:ext cx="1383235" cy="157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0A2D903-75E7-5BC1-EBF7-B606108A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573804"/>
              </p:ext>
            </p:extLst>
          </p:nvPr>
        </p:nvGraphicFramePr>
        <p:xfrm>
          <a:off x="10533810" y="5279572"/>
          <a:ext cx="1383235" cy="157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707B7D22-8670-2684-C453-1516010C7C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7127547"/>
              </p:ext>
            </p:extLst>
          </p:nvPr>
        </p:nvGraphicFramePr>
        <p:xfrm>
          <a:off x="4261657" y="5301344"/>
          <a:ext cx="1383235" cy="1578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  <p:extLst>
      <p:ext uri="{BB962C8B-B14F-4D97-AF65-F5344CB8AC3E}">
        <p14:creationId xmlns:p14="http://schemas.microsoft.com/office/powerpoint/2010/main" val="391540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8" grpId="0">
        <p:bldAsOne/>
      </p:bldGraphic>
      <p:bldGraphic spid="10" grpId="0">
        <p:bldAsOne/>
      </p:bldGraphic>
      <p:bldGraphic spid="11" grpId="0">
        <p:bldAsOne/>
      </p:bldGraphic>
      <p:bldGraphic spid="12" grpId="0">
        <p:bldAsOne/>
      </p:bldGraphic>
      <p:bldGraphic spid="1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5852160" y="194571"/>
            <a:ext cx="6773646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TYPES OF ENGINEERS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C7FBB-7A59-61D5-29D7-5CE59C8AFE18}"/>
              </a:ext>
            </a:extLst>
          </p:cNvPr>
          <p:cNvSpPr/>
          <p:nvPr/>
        </p:nvSpPr>
        <p:spPr>
          <a:xfrm>
            <a:off x="2322286" y="1309522"/>
            <a:ext cx="9869714" cy="5353907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469D5-E89E-E42C-A298-70524A6C6A25}"/>
              </a:ext>
            </a:extLst>
          </p:cNvPr>
          <p:cNvSpPr txBox="1"/>
          <p:nvPr/>
        </p:nvSpPr>
        <p:spPr>
          <a:xfrm>
            <a:off x="2552942" y="1439418"/>
            <a:ext cx="4740487" cy="461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4800" b="1" i="0" dirty="0">
                <a:effectLst/>
                <a:latin typeface="Segoe UI" panose="020B0502040204020203" pitchFamily="34" charset="0"/>
              </a:rPr>
              <a:t>Civil </a:t>
            </a: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4800" b="1" dirty="0">
                <a:latin typeface="Segoe UI" panose="020B0502040204020203" pitchFamily="34" charset="0"/>
              </a:rPr>
              <a:t>Chemical</a:t>
            </a: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4800" b="1" i="0" dirty="0">
                <a:effectLst/>
                <a:latin typeface="Segoe UI" panose="020B0502040204020203" pitchFamily="34" charset="0"/>
              </a:rPr>
              <a:t>Electrical</a:t>
            </a: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4800" b="1" dirty="0">
                <a:latin typeface="Segoe UI" panose="020B0502040204020203" pitchFamily="34" charset="0"/>
              </a:rPr>
              <a:t>Computer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1C26F-2F37-E153-AF6F-9541F6E7B28B}"/>
              </a:ext>
            </a:extLst>
          </p:cNvPr>
          <p:cNvSpPr txBox="1"/>
          <p:nvPr/>
        </p:nvSpPr>
        <p:spPr>
          <a:xfrm>
            <a:off x="7378271" y="1439418"/>
            <a:ext cx="4519448" cy="3432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4800" b="1" i="0" dirty="0">
                <a:effectLst/>
                <a:latin typeface="Segoe UI" panose="020B0502040204020203" pitchFamily="34" charset="0"/>
              </a:rPr>
              <a:t>Industrial</a:t>
            </a: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4800" b="1" dirty="0">
                <a:latin typeface="Segoe UI" panose="020B0502040204020203" pitchFamily="34" charset="0"/>
              </a:rPr>
              <a:t>Mechanical</a:t>
            </a:r>
          </a:p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4800" b="1" i="0" dirty="0">
                <a:effectLst/>
                <a:latin typeface="Segoe UI" panose="020B0502040204020203" pitchFamily="34" charset="0"/>
              </a:rPr>
              <a:t>Aeronautical</a:t>
            </a:r>
          </a:p>
        </p:txBody>
      </p:sp>
    </p:spTree>
    <p:extLst>
      <p:ext uri="{BB962C8B-B14F-4D97-AF65-F5344CB8AC3E}">
        <p14:creationId xmlns:p14="http://schemas.microsoft.com/office/powerpoint/2010/main" val="614053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4484914" y="194571"/>
            <a:ext cx="8140892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TYPES OF CIVIL ENGINEERS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469D5-E89E-E42C-A298-70524A6C6A25}"/>
              </a:ext>
            </a:extLst>
          </p:cNvPr>
          <p:cNvSpPr txBox="1"/>
          <p:nvPr/>
        </p:nvSpPr>
        <p:spPr>
          <a:xfrm>
            <a:off x="5954486" y="1297522"/>
            <a:ext cx="562791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spcAft>
                <a:spcPts val="2400"/>
              </a:spcAft>
            </a:pPr>
            <a:r>
              <a:rPr lang="en-US" sz="4800" b="1" i="0" dirty="0">
                <a:effectLst/>
                <a:latin typeface="Segoe UI" panose="020B0502040204020203" pitchFamily="34" charset="0"/>
              </a:rPr>
              <a:t>Structural</a:t>
            </a:r>
          </a:p>
          <a:p>
            <a:pPr algn="l">
              <a:spcBef>
                <a:spcPts val="600"/>
              </a:spcBef>
              <a:spcAft>
                <a:spcPts val="2400"/>
              </a:spcAft>
            </a:pPr>
            <a:r>
              <a:rPr lang="en-US" sz="4800" b="1" dirty="0">
                <a:latin typeface="Segoe UI" panose="020B0502040204020203" pitchFamily="34" charset="0"/>
              </a:rPr>
              <a:t>Transportation</a:t>
            </a:r>
          </a:p>
          <a:p>
            <a:pPr algn="l">
              <a:spcBef>
                <a:spcPts val="600"/>
              </a:spcBef>
              <a:spcAft>
                <a:spcPts val="2400"/>
              </a:spcAft>
            </a:pPr>
            <a:r>
              <a:rPr lang="en-US" sz="4800" b="1" dirty="0">
                <a:latin typeface="Segoe UI" panose="020B0502040204020203" pitchFamily="34" charset="0"/>
              </a:rPr>
              <a:t>G</a:t>
            </a:r>
            <a:r>
              <a:rPr lang="en-US" sz="4800" b="1" i="0" dirty="0">
                <a:effectLst/>
                <a:latin typeface="Segoe UI" panose="020B0502040204020203" pitchFamily="34" charset="0"/>
              </a:rPr>
              <a:t>eotechnical</a:t>
            </a:r>
          </a:p>
          <a:p>
            <a:pPr algn="l">
              <a:spcBef>
                <a:spcPts val="600"/>
              </a:spcBef>
              <a:spcAft>
                <a:spcPts val="2400"/>
              </a:spcAft>
            </a:pPr>
            <a:r>
              <a:rPr lang="en-US" sz="4800" b="1" i="0" dirty="0">
                <a:effectLst/>
                <a:latin typeface="Segoe UI" panose="020B0502040204020203" pitchFamily="34" charset="0"/>
              </a:rPr>
              <a:t>Environmental</a:t>
            </a:r>
          </a:p>
          <a:p>
            <a:pPr algn="l">
              <a:spcBef>
                <a:spcPts val="600"/>
              </a:spcBef>
              <a:spcAft>
                <a:spcPts val="2400"/>
              </a:spcAft>
            </a:pPr>
            <a:r>
              <a:rPr lang="en-US" sz="4800" b="1" dirty="0">
                <a:latin typeface="Segoe UI" panose="020B0502040204020203" pitchFamily="34" charset="0"/>
              </a:rPr>
              <a:t>Water resources</a:t>
            </a:r>
            <a:endParaRPr lang="en-US" sz="4800" b="1" i="0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BEFFBF-950E-9B04-73EC-B45B34B4D139}"/>
              </a:ext>
            </a:extLst>
          </p:cNvPr>
          <p:cNvSpPr txBox="1"/>
          <p:nvPr/>
        </p:nvSpPr>
        <p:spPr>
          <a:xfrm rot="19585584">
            <a:off x="925284" y="2728297"/>
            <a:ext cx="5627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spcAft>
                <a:spcPts val="2400"/>
              </a:spcAft>
            </a:pPr>
            <a:r>
              <a:rPr lang="en-US" sz="4800" b="1" i="0" dirty="0">
                <a:effectLst/>
                <a:latin typeface="Segoe UI" panose="020B0502040204020203" pitchFamily="34" charset="0"/>
              </a:rPr>
              <a:t>QUIZ COMING!</a:t>
            </a:r>
          </a:p>
        </p:txBody>
      </p:sp>
    </p:spTree>
    <p:extLst>
      <p:ext uri="{BB962C8B-B14F-4D97-AF65-F5344CB8AC3E}">
        <p14:creationId xmlns:p14="http://schemas.microsoft.com/office/powerpoint/2010/main" val="255087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3997236" y="230388"/>
            <a:ext cx="879838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WHO DOES THIS?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828F9-9D3D-286F-30D2-68407E2BD2D5}"/>
              </a:ext>
            </a:extLst>
          </p:cNvPr>
          <p:cNvSpPr/>
          <p:nvPr/>
        </p:nvSpPr>
        <p:spPr>
          <a:xfrm>
            <a:off x="1" y="3560836"/>
            <a:ext cx="4136572" cy="32971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3A7240-9BBD-8237-9C9B-D1B340684B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7022403"/>
              </p:ext>
            </p:extLst>
          </p:nvPr>
        </p:nvGraphicFramePr>
        <p:xfrm>
          <a:off x="166913" y="3560835"/>
          <a:ext cx="3846286" cy="3297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6">
            <a:extLst>
              <a:ext uri="{FF2B5EF4-FFF2-40B4-BE49-F238E27FC236}">
                <a16:creationId xmlns:a16="http://schemas.microsoft.com/office/drawing/2014/main" id="{CF013CBC-EF12-43FA-C8E7-675F4C29E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71" y="1422351"/>
            <a:ext cx="4758881" cy="2471928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aptor">
            <a:extLst>
              <a:ext uri="{FF2B5EF4-FFF2-40B4-BE49-F238E27FC236}">
                <a16:creationId xmlns:a16="http://schemas.microsoft.com/office/drawing/2014/main" id="{B3DCC275-FCC9-A3C0-1596-A14ED8DAB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47" y="1381156"/>
            <a:ext cx="2010224" cy="2967459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99AEE4-3187-8458-7214-AD84776DA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6804" y="3970256"/>
            <a:ext cx="7638284" cy="27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15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3997236" y="230388"/>
            <a:ext cx="879838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WHO DOES THIS?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828F9-9D3D-286F-30D2-68407E2BD2D5}"/>
              </a:ext>
            </a:extLst>
          </p:cNvPr>
          <p:cNvSpPr/>
          <p:nvPr/>
        </p:nvSpPr>
        <p:spPr>
          <a:xfrm>
            <a:off x="1" y="3560836"/>
            <a:ext cx="4136572" cy="32971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3A7240-9BBD-8237-9C9B-D1B340684B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2928218"/>
              </p:ext>
            </p:extLst>
          </p:nvPr>
        </p:nvGraphicFramePr>
        <p:xfrm>
          <a:off x="0" y="3560834"/>
          <a:ext cx="4013199" cy="32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1FCB5913-3F94-8059-E606-FB23F17B8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656" y="2006603"/>
            <a:ext cx="3512406" cy="2424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916A75-015E-E088-8F4B-9052DCAAE0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4506" y="1229122"/>
            <a:ext cx="2692311" cy="1578840"/>
          </a:xfrm>
          <a:prstGeom prst="rect">
            <a:avLst/>
          </a:prstGeom>
        </p:spPr>
      </p:pic>
      <p:pic>
        <p:nvPicPr>
          <p:cNvPr id="2052" name="Picture 4" descr="Nick on the railroad">
            <a:extLst>
              <a:ext uri="{FF2B5EF4-FFF2-40B4-BE49-F238E27FC236}">
                <a16:creationId xmlns:a16="http://schemas.microsoft.com/office/drawing/2014/main" id="{001ED1D5-C94B-CAFB-DD72-991461C6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862" y="1229122"/>
            <a:ext cx="2942681" cy="16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D76D21-7D38-5617-2DD8-56BFADB4B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8107" y="2886316"/>
            <a:ext cx="4481391" cy="3093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9F4190-E979-E1EB-28AE-3151B8BF85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5701" y="4221595"/>
            <a:ext cx="4136572" cy="26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12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5EFBE2-4E5A-993C-0E02-987BFFB2B7CC}"/>
              </a:ext>
            </a:extLst>
          </p:cNvPr>
          <p:cNvSpPr/>
          <p:nvPr/>
        </p:nvSpPr>
        <p:spPr>
          <a:xfrm>
            <a:off x="3997236" y="230388"/>
            <a:ext cx="879838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WHO DOES THIS?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C828F9-9D3D-286F-30D2-68407E2BD2D5}"/>
              </a:ext>
            </a:extLst>
          </p:cNvPr>
          <p:cNvSpPr/>
          <p:nvPr/>
        </p:nvSpPr>
        <p:spPr>
          <a:xfrm>
            <a:off x="1" y="3560836"/>
            <a:ext cx="4136572" cy="32971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1FEC9E-3DF8-3D01-2CE4-56234517B6F2}"/>
              </a:ext>
            </a:extLst>
          </p:cNvPr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3A7240-9BBD-8237-9C9B-D1B340684B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814783"/>
              </p:ext>
            </p:extLst>
          </p:nvPr>
        </p:nvGraphicFramePr>
        <p:xfrm>
          <a:off x="166913" y="3560835"/>
          <a:ext cx="3846286" cy="3297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5" descr="Washoe Lake wetlands area, Slide Mountain in background, Washoe County, NV">
            <a:extLst>
              <a:ext uri="{FF2B5EF4-FFF2-40B4-BE49-F238E27FC236}">
                <a16:creationId xmlns:a16="http://schemas.microsoft.com/office/drawing/2014/main" id="{469B9728-0B59-02BD-5902-BC16ECD0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3377555"/>
            <a:ext cx="4631530" cy="3308236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Janice Richardson, NRCS Soil Conservation Technician, examines plant life and stream flows in the American Fork River near Lehi, UT. [Slide 97CS2951]">
            <a:extLst>
              <a:ext uri="{FF2B5EF4-FFF2-40B4-BE49-F238E27FC236}">
                <a16:creationId xmlns:a16="http://schemas.microsoft.com/office/drawing/2014/main" id="{46C427A9-162D-87DD-6568-ADFA45E9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306" y="1150768"/>
            <a:ext cx="2465388" cy="3452813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EE9F07D-132F-884C-25E1-BB7397C4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76" y="4603581"/>
            <a:ext cx="2990850" cy="2247900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at">
            <a:extLst>
              <a:ext uri="{FF2B5EF4-FFF2-40B4-BE49-F238E27FC236}">
                <a16:creationId xmlns:a16="http://schemas.microsoft.com/office/drawing/2014/main" id="{D5C956E9-EBC6-B445-CF8C-BD7B3D83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488" y="1381156"/>
            <a:ext cx="2854552" cy="190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0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70E1563C977445AF23DF50934C3453" ma:contentTypeVersion="1" ma:contentTypeDescription="Create a new document." ma:contentTypeScope="" ma:versionID="af5050aae98e34a1cd44ee7d668efe8a">
  <xsd:schema xmlns:xsd="http://www.w3.org/2001/XMLSchema" xmlns:xs="http://www.w3.org/2001/XMLSchema" xmlns:p="http://schemas.microsoft.com/office/2006/metadata/properties" xmlns:ns2="9c16dc54-5a24-4afd-a61c-664ec7eab416" targetNamespace="http://schemas.microsoft.com/office/2006/metadata/properties" ma:root="true" ma:fieldsID="cbe3cd24092a393f5b9279d5fa38058f" ns2:_=""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1D265F-7CDD-406B-9F5C-990300F145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CD2DDA-5901-409F-A6B7-B22FE09578BD}"/>
</file>

<file path=customXml/itemProps3.xml><?xml version="1.0" encoding="utf-8"?>
<ds:datastoreItem xmlns:ds="http://schemas.openxmlformats.org/officeDocument/2006/customXml" ds:itemID="{7C3CD1A3-819D-4AD6-8736-FE596ADB33D2}">
  <ds:schemaRefs>
    <ds:schemaRef ds:uri="http://schemas.microsoft.com/office/2006/metadata/properties"/>
    <ds:schemaRef ds:uri="http://schemas.microsoft.com/office/infopath/2007/PartnerControls"/>
    <ds:schemaRef ds:uri="b585d4a6-b779-4c6a-a640-9404d825218c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4161</TotalTime>
  <Words>1647</Words>
  <Application>Microsoft Office PowerPoint</Application>
  <PresentationFormat>Widescreen</PresentationFormat>
  <Paragraphs>264</Paragraphs>
  <Slides>37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Segoe UI</vt:lpstr>
      <vt:lpstr>Tahoma</vt:lpstr>
      <vt:lpstr>Office Theme</vt:lpstr>
      <vt:lpstr>STRAW TOWERS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TO BUILD  A TOWER</vt:lpstr>
      <vt:lpstr>PowerPoint Presentation</vt:lpstr>
      <vt:lpstr>You have 30 minutes... keep in mind</vt:lpstr>
      <vt:lpstr>TIME TO BUILD  A TOWER</vt:lpstr>
      <vt:lpstr>What did you learn? What happened? What would you change?</vt:lpstr>
      <vt:lpstr>KYTC Scholarships Visit our scholarship page to download an application and learn more.  Deadline to apply is February 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House, Izzy G (KYTC)</dc:creator>
  <cp:lastModifiedBy>Rangali, Ganesh (KYTC)</cp:lastModifiedBy>
  <cp:revision>94</cp:revision>
  <dcterms:created xsi:type="dcterms:W3CDTF">2020-10-13T15:48:02Z</dcterms:created>
  <dcterms:modified xsi:type="dcterms:W3CDTF">2025-06-16T19:01:28Z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0x0101006270E1563C977445AF23DF50934C3453</vt:lpwstr>
  </property>
</Properties>
</file>