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308" r:id="rId7"/>
    <p:sldId id="309" r:id="rId8"/>
    <p:sldId id="312" r:id="rId9"/>
    <p:sldId id="310" r:id="rId10"/>
    <p:sldId id="311" r:id="rId11"/>
    <p:sldId id="317" r:id="rId12"/>
    <p:sldId id="318" r:id="rId13"/>
    <p:sldId id="319" r:id="rId14"/>
    <p:sldId id="320" r:id="rId15"/>
    <p:sldId id="322" r:id="rId16"/>
    <p:sldId id="334" r:id="rId17"/>
    <p:sldId id="333" r:id="rId18"/>
    <p:sldId id="335" r:id="rId19"/>
    <p:sldId id="337" r:id="rId20"/>
    <p:sldId id="336" r:id="rId21"/>
    <p:sldId id="338" r:id="rId22"/>
    <p:sldId id="339" r:id="rId23"/>
    <p:sldId id="340" r:id="rId24"/>
    <p:sldId id="341" r:id="rId25"/>
    <p:sldId id="342" r:id="rId26"/>
    <p:sldId id="343" r:id="rId27"/>
    <p:sldId id="306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BDD"/>
    <a:srgbClr val="FFC311"/>
    <a:srgbClr val="059BD7"/>
    <a:srgbClr val="AAC4D9"/>
    <a:srgbClr val="3B67B2"/>
    <a:srgbClr val="A5ADB0"/>
    <a:srgbClr val="E6E6E6"/>
    <a:srgbClr val="304121"/>
    <a:srgbClr val="FCEC00"/>
    <a:srgbClr val="F4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88A42-C93F-453D-AE13-8CBA88DD446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B7E038-142A-4EB4-8342-D906D94DECF2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/>
            <a:t>Use tools and technology to solve problems.</a:t>
          </a:r>
        </a:p>
      </dgm:t>
    </dgm:pt>
    <dgm:pt modelId="{3E9F32EF-CE1C-4562-B4A8-2F619321AF36}" type="parTrans" cxnId="{51AD411A-6475-423A-8B27-ED0CE8498DF5}">
      <dgm:prSet/>
      <dgm:spPr/>
      <dgm:t>
        <a:bodyPr/>
        <a:lstStyle/>
        <a:p>
          <a:endParaRPr lang="en-US"/>
        </a:p>
      </dgm:t>
    </dgm:pt>
    <dgm:pt modelId="{BD896C83-B94E-41EF-ABB7-BA3E61523D3F}" type="sibTrans" cxnId="{51AD411A-6475-423A-8B27-ED0CE8498DF5}">
      <dgm:prSet/>
      <dgm:spPr/>
      <dgm:t>
        <a:bodyPr/>
        <a:lstStyle/>
        <a:p>
          <a:endParaRPr lang="en-US"/>
        </a:p>
      </dgm:t>
    </dgm:pt>
    <dgm:pt modelId="{669745C6-5701-4981-A4C2-C6B99F17D21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/>
            <a:t>Be Creative and think outside the box.</a:t>
          </a:r>
        </a:p>
      </dgm:t>
    </dgm:pt>
    <dgm:pt modelId="{2583FBAF-8604-45C2-B67E-3155A3452AEB}" type="parTrans" cxnId="{CBEDA1D0-DB71-48D6-955C-F1B54C9C716D}">
      <dgm:prSet/>
      <dgm:spPr/>
      <dgm:t>
        <a:bodyPr/>
        <a:lstStyle/>
        <a:p>
          <a:endParaRPr lang="en-US"/>
        </a:p>
      </dgm:t>
    </dgm:pt>
    <dgm:pt modelId="{713F7773-9C07-48C5-A280-C9B609CAE69F}" type="sibTrans" cxnId="{CBEDA1D0-DB71-48D6-955C-F1B54C9C716D}">
      <dgm:prSet/>
      <dgm:spPr/>
      <dgm:t>
        <a:bodyPr/>
        <a:lstStyle/>
        <a:p>
          <a:endParaRPr lang="en-US"/>
        </a:p>
      </dgm:t>
    </dgm:pt>
    <dgm:pt modelId="{DF986D66-5A66-4572-89B1-69325A931C5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Use math, science and computers</a:t>
          </a:r>
        </a:p>
      </dgm:t>
    </dgm:pt>
    <dgm:pt modelId="{FCB47C13-157E-49F9-8DB8-6B14CD1AC489}" type="parTrans" cxnId="{5F49B4B8-4D95-4FFA-9AA1-4E4B03151D47}">
      <dgm:prSet/>
      <dgm:spPr/>
      <dgm:t>
        <a:bodyPr/>
        <a:lstStyle/>
        <a:p>
          <a:endParaRPr lang="en-US"/>
        </a:p>
      </dgm:t>
    </dgm:pt>
    <dgm:pt modelId="{A7CECA00-9D14-4ACF-B4D4-07D34C9B5257}" type="sibTrans" cxnId="{5F49B4B8-4D95-4FFA-9AA1-4E4B03151D47}">
      <dgm:prSet/>
      <dgm:spPr/>
      <dgm:t>
        <a:bodyPr/>
        <a:lstStyle/>
        <a:p>
          <a:endParaRPr lang="en-US"/>
        </a:p>
      </dgm:t>
    </dgm:pt>
    <dgm:pt modelId="{7DBE940E-78E3-4179-98C1-B17B09CF2520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/>
            <a:t>All engineers share smart ways of working</a:t>
          </a:r>
        </a:p>
      </dgm:t>
    </dgm:pt>
    <dgm:pt modelId="{6BF0C93F-6D1F-4C3E-B9DC-8480FFD3F42A}" type="parTrans" cxnId="{053C2FED-9B1B-438E-A614-DFB574148B59}">
      <dgm:prSet/>
      <dgm:spPr/>
      <dgm:t>
        <a:bodyPr/>
        <a:lstStyle/>
        <a:p>
          <a:endParaRPr lang="en-US"/>
        </a:p>
      </dgm:t>
    </dgm:pt>
    <dgm:pt modelId="{C2079B2B-0AE6-4A1C-8AC9-86F8CDD2BF13}" type="sibTrans" cxnId="{053C2FED-9B1B-438E-A614-DFB574148B59}">
      <dgm:prSet/>
      <dgm:spPr/>
      <dgm:t>
        <a:bodyPr/>
        <a:lstStyle/>
        <a:p>
          <a:endParaRPr lang="en-US"/>
        </a:p>
      </dgm:t>
    </dgm:pt>
    <dgm:pt modelId="{2533F01E-CB66-4C3B-ACDE-314B2EFB2EBF}" type="pres">
      <dgm:prSet presAssocID="{D6188A42-C93F-453D-AE13-8CBA88DD4463}" presName="linear" presStyleCnt="0">
        <dgm:presLayoutVars>
          <dgm:dir/>
          <dgm:animLvl val="lvl"/>
          <dgm:resizeHandles val="exact"/>
        </dgm:presLayoutVars>
      </dgm:prSet>
      <dgm:spPr/>
    </dgm:pt>
    <dgm:pt modelId="{B06E2196-23A7-4995-851F-6A1712DD9EEE}" type="pres">
      <dgm:prSet presAssocID="{15B7E038-142A-4EB4-8342-D906D94DECF2}" presName="parentLin" presStyleCnt="0"/>
      <dgm:spPr/>
    </dgm:pt>
    <dgm:pt modelId="{9B430A64-FFAD-40B0-A952-E542E53CAB54}" type="pres">
      <dgm:prSet presAssocID="{15B7E038-142A-4EB4-8342-D906D94DECF2}" presName="parentLeftMargin" presStyleLbl="node1" presStyleIdx="0" presStyleCnt="4"/>
      <dgm:spPr/>
    </dgm:pt>
    <dgm:pt modelId="{31AF591E-6323-4A0D-A58F-70EEDFFA753A}" type="pres">
      <dgm:prSet presAssocID="{15B7E038-142A-4EB4-8342-D906D94DEC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94148D6-62D3-46F4-A6B4-42FA927212D6}" type="pres">
      <dgm:prSet presAssocID="{15B7E038-142A-4EB4-8342-D906D94DECF2}" presName="negativeSpace" presStyleCnt="0"/>
      <dgm:spPr/>
    </dgm:pt>
    <dgm:pt modelId="{71388A81-3EC9-4E6E-A50C-91FAFCE834AC}" type="pres">
      <dgm:prSet presAssocID="{15B7E038-142A-4EB4-8342-D906D94DECF2}" presName="childText" presStyleLbl="conFgAcc1" presStyleIdx="0" presStyleCnt="4" custScaleX="89828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</dgm:spPr>
    </dgm:pt>
    <dgm:pt modelId="{FECB563A-8810-4C00-9546-CB359E485A9C}" type="pres">
      <dgm:prSet presAssocID="{BD896C83-B94E-41EF-ABB7-BA3E61523D3F}" presName="spaceBetweenRectangles" presStyleCnt="0"/>
      <dgm:spPr/>
    </dgm:pt>
    <dgm:pt modelId="{83CC901E-BE91-4900-8313-935A4CC99494}" type="pres">
      <dgm:prSet presAssocID="{669745C6-5701-4981-A4C2-C6B99F17D21F}" presName="parentLin" presStyleCnt="0"/>
      <dgm:spPr/>
    </dgm:pt>
    <dgm:pt modelId="{048AF691-8A33-4DCE-9EB4-69B599D1C791}" type="pres">
      <dgm:prSet presAssocID="{669745C6-5701-4981-A4C2-C6B99F17D21F}" presName="parentLeftMargin" presStyleLbl="node1" presStyleIdx="0" presStyleCnt="4"/>
      <dgm:spPr/>
    </dgm:pt>
    <dgm:pt modelId="{6B879C68-4C4F-4CEB-BC4A-202D98BB8AEB}" type="pres">
      <dgm:prSet presAssocID="{669745C6-5701-4981-A4C2-C6B99F17D21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45AAB4-AA6D-4998-99BE-2F0639470E83}" type="pres">
      <dgm:prSet presAssocID="{669745C6-5701-4981-A4C2-C6B99F17D21F}" presName="negativeSpace" presStyleCnt="0"/>
      <dgm:spPr/>
    </dgm:pt>
    <dgm:pt modelId="{106FBD21-8A43-43AF-8B1D-4914CABF1CD3}" type="pres">
      <dgm:prSet presAssocID="{669745C6-5701-4981-A4C2-C6B99F17D21F}" presName="childText" presStyleLbl="conFgAcc1" presStyleIdx="1" presStyleCnt="4" custScaleX="89828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</dgm:spPr>
    </dgm:pt>
    <dgm:pt modelId="{85A9EC7F-BDF8-4107-99D4-5E4D3FAC9FCA}" type="pres">
      <dgm:prSet presAssocID="{713F7773-9C07-48C5-A280-C9B609CAE69F}" presName="spaceBetweenRectangles" presStyleCnt="0"/>
      <dgm:spPr/>
    </dgm:pt>
    <dgm:pt modelId="{F00BF888-9B30-4CC6-9426-4788933E327D}" type="pres">
      <dgm:prSet presAssocID="{DF986D66-5A66-4572-89B1-69325A931C5F}" presName="parentLin" presStyleCnt="0"/>
      <dgm:spPr/>
    </dgm:pt>
    <dgm:pt modelId="{51476752-46B0-4CD9-8108-69121E90998D}" type="pres">
      <dgm:prSet presAssocID="{DF986D66-5A66-4572-89B1-69325A931C5F}" presName="parentLeftMargin" presStyleLbl="node1" presStyleIdx="1" presStyleCnt="4"/>
      <dgm:spPr/>
    </dgm:pt>
    <dgm:pt modelId="{1DD4F79D-028E-4AFB-9983-948C8487175F}" type="pres">
      <dgm:prSet presAssocID="{DF986D66-5A66-4572-89B1-69325A931C5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DCC427D-AB9E-4018-BF95-14F1FB3FBFE0}" type="pres">
      <dgm:prSet presAssocID="{DF986D66-5A66-4572-89B1-69325A931C5F}" presName="negativeSpace" presStyleCnt="0"/>
      <dgm:spPr/>
    </dgm:pt>
    <dgm:pt modelId="{2541C2D3-CD76-4648-A100-AA6D69BE4BE7}" type="pres">
      <dgm:prSet presAssocID="{DF986D66-5A66-4572-89B1-69325A931C5F}" presName="childText" presStyleLbl="conFgAcc1" presStyleIdx="2" presStyleCnt="4" custScaleX="89828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</dgm:spPr>
    </dgm:pt>
    <dgm:pt modelId="{51E090F3-E704-4A29-BCEB-50755E211E47}" type="pres">
      <dgm:prSet presAssocID="{A7CECA00-9D14-4ACF-B4D4-07D34C9B5257}" presName="spaceBetweenRectangles" presStyleCnt="0"/>
      <dgm:spPr/>
    </dgm:pt>
    <dgm:pt modelId="{432AE288-927C-4697-9623-777765EC5219}" type="pres">
      <dgm:prSet presAssocID="{7DBE940E-78E3-4179-98C1-B17B09CF2520}" presName="parentLin" presStyleCnt="0"/>
      <dgm:spPr/>
    </dgm:pt>
    <dgm:pt modelId="{8A239EB6-194C-4C4D-866A-012338CAC2E3}" type="pres">
      <dgm:prSet presAssocID="{7DBE940E-78E3-4179-98C1-B17B09CF2520}" presName="parentLeftMargin" presStyleLbl="node1" presStyleIdx="2" presStyleCnt="4"/>
      <dgm:spPr/>
    </dgm:pt>
    <dgm:pt modelId="{9A71E632-BEA5-4D9B-8548-AC692D4AAEBB}" type="pres">
      <dgm:prSet presAssocID="{7DBE940E-78E3-4179-98C1-B17B09CF252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F1CF522-1C28-417D-9D29-3438E91F4357}" type="pres">
      <dgm:prSet presAssocID="{7DBE940E-78E3-4179-98C1-B17B09CF2520}" presName="negativeSpace" presStyleCnt="0"/>
      <dgm:spPr/>
    </dgm:pt>
    <dgm:pt modelId="{F7072176-7D1A-4F2F-BC98-965D7464DDBB}" type="pres">
      <dgm:prSet presAssocID="{7DBE940E-78E3-4179-98C1-B17B09CF2520}" presName="childText" presStyleLbl="conFgAcc1" presStyleIdx="3" presStyleCnt="4" custScaleX="89828">
        <dgm:presLayoutVars>
          <dgm:bulletEnabled val="1"/>
        </dgm:presLayoutVars>
      </dgm:prSet>
      <dgm:spPr>
        <a:solidFill>
          <a:schemeClr val="accent6">
            <a:lumMod val="75000"/>
            <a:alpha val="90000"/>
          </a:schemeClr>
        </a:solidFill>
      </dgm:spPr>
    </dgm:pt>
  </dgm:ptLst>
  <dgm:cxnLst>
    <dgm:cxn modelId="{51AD411A-6475-423A-8B27-ED0CE8498DF5}" srcId="{D6188A42-C93F-453D-AE13-8CBA88DD4463}" destId="{15B7E038-142A-4EB4-8342-D906D94DECF2}" srcOrd="0" destOrd="0" parTransId="{3E9F32EF-CE1C-4562-B4A8-2F619321AF36}" sibTransId="{BD896C83-B94E-41EF-ABB7-BA3E61523D3F}"/>
    <dgm:cxn modelId="{D689C966-04BB-46DB-A441-051BF3DFDA7F}" type="presOf" srcId="{15B7E038-142A-4EB4-8342-D906D94DECF2}" destId="{9B430A64-FFAD-40B0-A952-E542E53CAB54}" srcOrd="0" destOrd="0" presId="urn:microsoft.com/office/officeart/2005/8/layout/list1"/>
    <dgm:cxn modelId="{1CCC346E-93B5-41A6-9093-96B12E765570}" type="presOf" srcId="{669745C6-5701-4981-A4C2-C6B99F17D21F}" destId="{048AF691-8A33-4DCE-9EB4-69B599D1C791}" srcOrd="0" destOrd="0" presId="urn:microsoft.com/office/officeart/2005/8/layout/list1"/>
    <dgm:cxn modelId="{4C043350-CA0D-40F9-B19A-6D4AEB3D0523}" type="presOf" srcId="{DF986D66-5A66-4572-89B1-69325A931C5F}" destId="{51476752-46B0-4CD9-8108-69121E90998D}" srcOrd="0" destOrd="0" presId="urn:microsoft.com/office/officeart/2005/8/layout/list1"/>
    <dgm:cxn modelId="{27085F70-A7AD-4550-920E-24C8DC3D2627}" type="presOf" srcId="{669745C6-5701-4981-A4C2-C6B99F17D21F}" destId="{6B879C68-4C4F-4CEB-BC4A-202D98BB8AEB}" srcOrd="1" destOrd="0" presId="urn:microsoft.com/office/officeart/2005/8/layout/list1"/>
    <dgm:cxn modelId="{B035AB8B-C486-4ED6-8ADD-14FD1EBFB22A}" type="presOf" srcId="{7DBE940E-78E3-4179-98C1-B17B09CF2520}" destId="{8A239EB6-194C-4C4D-866A-012338CAC2E3}" srcOrd="0" destOrd="0" presId="urn:microsoft.com/office/officeart/2005/8/layout/list1"/>
    <dgm:cxn modelId="{4D6D5895-5568-4250-A8D1-DC8E1218F721}" type="presOf" srcId="{DF986D66-5A66-4572-89B1-69325A931C5F}" destId="{1DD4F79D-028E-4AFB-9983-948C8487175F}" srcOrd="1" destOrd="0" presId="urn:microsoft.com/office/officeart/2005/8/layout/list1"/>
    <dgm:cxn modelId="{5F49B4B8-4D95-4FFA-9AA1-4E4B03151D47}" srcId="{D6188A42-C93F-453D-AE13-8CBA88DD4463}" destId="{DF986D66-5A66-4572-89B1-69325A931C5F}" srcOrd="2" destOrd="0" parTransId="{FCB47C13-157E-49F9-8DB8-6B14CD1AC489}" sibTransId="{A7CECA00-9D14-4ACF-B4D4-07D34C9B5257}"/>
    <dgm:cxn modelId="{CBEDA1D0-DB71-48D6-955C-F1B54C9C716D}" srcId="{D6188A42-C93F-453D-AE13-8CBA88DD4463}" destId="{669745C6-5701-4981-A4C2-C6B99F17D21F}" srcOrd="1" destOrd="0" parTransId="{2583FBAF-8604-45C2-B67E-3155A3452AEB}" sibTransId="{713F7773-9C07-48C5-A280-C9B609CAE69F}"/>
    <dgm:cxn modelId="{3B676ED3-0912-48E7-994F-4210FB7E0EEE}" type="presOf" srcId="{D6188A42-C93F-453D-AE13-8CBA88DD4463}" destId="{2533F01E-CB66-4C3B-ACDE-314B2EFB2EBF}" srcOrd="0" destOrd="0" presId="urn:microsoft.com/office/officeart/2005/8/layout/list1"/>
    <dgm:cxn modelId="{10B349E1-1899-456B-B45C-60E480647AFA}" type="presOf" srcId="{15B7E038-142A-4EB4-8342-D906D94DECF2}" destId="{31AF591E-6323-4A0D-A58F-70EEDFFA753A}" srcOrd="1" destOrd="0" presId="urn:microsoft.com/office/officeart/2005/8/layout/list1"/>
    <dgm:cxn modelId="{053C2FED-9B1B-438E-A614-DFB574148B59}" srcId="{D6188A42-C93F-453D-AE13-8CBA88DD4463}" destId="{7DBE940E-78E3-4179-98C1-B17B09CF2520}" srcOrd="3" destOrd="0" parTransId="{6BF0C93F-6D1F-4C3E-B9DC-8480FFD3F42A}" sibTransId="{C2079B2B-0AE6-4A1C-8AC9-86F8CDD2BF13}"/>
    <dgm:cxn modelId="{6FB3F5F8-507F-4C19-82E1-C3B21B5A4285}" type="presOf" srcId="{7DBE940E-78E3-4179-98C1-B17B09CF2520}" destId="{9A71E632-BEA5-4D9B-8548-AC692D4AAEBB}" srcOrd="1" destOrd="0" presId="urn:microsoft.com/office/officeart/2005/8/layout/list1"/>
    <dgm:cxn modelId="{11450FE1-8FBA-456F-B633-66E46FEBF168}" type="presParOf" srcId="{2533F01E-CB66-4C3B-ACDE-314B2EFB2EBF}" destId="{B06E2196-23A7-4995-851F-6A1712DD9EEE}" srcOrd="0" destOrd="0" presId="urn:microsoft.com/office/officeart/2005/8/layout/list1"/>
    <dgm:cxn modelId="{46EE5CB3-3753-4067-B3BF-6AD98FDD6947}" type="presParOf" srcId="{B06E2196-23A7-4995-851F-6A1712DD9EEE}" destId="{9B430A64-FFAD-40B0-A952-E542E53CAB54}" srcOrd="0" destOrd="0" presId="urn:microsoft.com/office/officeart/2005/8/layout/list1"/>
    <dgm:cxn modelId="{28C2232F-09E4-4C54-96E3-9FED88B29DC2}" type="presParOf" srcId="{B06E2196-23A7-4995-851F-6A1712DD9EEE}" destId="{31AF591E-6323-4A0D-A58F-70EEDFFA753A}" srcOrd="1" destOrd="0" presId="urn:microsoft.com/office/officeart/2005/8/layout/list1"/>
    <dgm:cxn modelId="{1A3E867A-A938-4B39-B710-A0B9681BE740}" type="presParOf" srcId="{2533F01E-CB66-4C3B-ACDE-314B2EFB2EBF}" destId="{C94148D6-62D3-46F4-A6B4-42FA927212D6}" srcOrd="1" destOrd="0" presId="urn:microsoft.com/office/officeart/2005/8/layout/list1"/>
    <dgm:cxn modelId="{6FC8CBE2-8B90-49E1-A9EB-E984D232A309}" type="presParOf" srcId="{2533F01E-CB66-4C3B-ACDE-314B2EFB2EBF}" destId="{71388A81-3EC9-4E6E-A50C-91FAFCE834AC}" srcOrd="2" destOrd="0" presId="urn:microsoft.com/office/officeart/2005/8/layout/list1"/>
    <dgm:cxn modelId="{53643EDF-D94E-4131-83B5-152D46BBF17A}" type="presParOf" srcId="{2533F01E-CB66-4C3B-ACDE-314B2EFB2EBF}" destId="{FECB563A-8810-4C00-9546-CB359E485A9C}" srcOrd="3" destOrd="0" presId="urn:microsoft.com/office/officeart/2005/8/layout/list1"/>
    <dgm:cxn modelId="{6290458C-06B3-4997-9162-8944B4FB7AA8}" type="presParOf" srcId="{2533F01E-CB66-4C3B-ACDE-314B2EFB2EBF}" destId="{83CC901E-BE91-4900-8313-935A4CC99494}" srcOrd="4" destOrd="0" presId="urn:microsoft.com/office/officeart/2005/8/layout/list1"/>
    <dgm:cxn modelId="{D3A099AF-33F3-46EC-AB2F-52CFC4E28444}" type="presParOf" srcId="{83CC901E-BE91-4900-8313-935A4CC99494}" destId="{048AF691-8A33-4DCE-9EB4-69B599D1C791}" srcOrd="0" destOrd="0" presId="urn:microsoft.com/office/officeart/2005/8/layout/list1"/>
    <dgm:cxn modelId="{3D3D78C6-624A-43B9-81A4-B475CF14099E}" type="presParOf" srcId="{83CC901E-BE91-4900-8313-935A4CC99494}" destId="{6B879C68-4C4F-4CEB-BC4A-202D98BB8AEB}" srcOrd="1" destOrd="0" presId="urn:microsoft.com/office/officeart/2005/8/layout/list1"/>
    <dgm:cxn modelId="{1FDE003D-2C2F-4200-936A-511B34B72EC7}" type="presParOf" srcId="{2533F01E-CB66-4C3B-ACDE-314B2EFB2EBF}" destId="{0945AAB4-AA6D-4998-99BE-2F0639470E83}" srcOrd="5" destOrd="0" presId="urn:microsoft.com/office/officeart/2005/8/layout/list1"/>
    <dgm:cxn modelId="{0AEABA43-5E1A-4639-A7F4-4C18752F0DD7}" type="presParOf" srcId="{2533F01E-CB66-4C3B-ACDE-314B2EFB2EBF}" destId="{106FBD21-8A43-43AF-8B1D-4914CABF1CD3}" srcOrd="6" destOrd="0" presId="urn:microsoft.com/office/officeart/2005/8/layout/list1"/>
    <dgm:cxn modelId="{904DC353-19CA-4E66-B8CA-9B7F0E7FFDCB}" type="presParOf" srcId="{2533F01E-CB66-4C3B-ACDE-314B2EFB2EBF}" destId="{85A9EC7F-BDF8-4107-99D4-5E4D3FAC9FCA}" srcOrd="7" destOrd="0" presId="urn:microsoft.com/office/officeart/2005/8/layout/list1"/>
    <dgm:cxn modelId="{B32C900D-65D8-45C9-B28F-EC6193501406}" type="presParOf" srcId="{2533F01E-CB66-4C3B-ACDE-314B2EFB2EBF}" destId="{F00BF888-9B30-4CC6-9426-4788933E327D}" srcOrd="8" destOrd="0" presId="urn:microsoft.com/office/officeart/2005/8/layout/list1"/>
    <dgm:cxn modelId="{7417639C-F6F2-4F18-B2B3-506DA819D73D}" type="presParOf" srcId="{F00BF888-9B30-4CC6-9426-4788933E327D}" destId="{51476752-46B0-4CD9-8108-69121E90998D}" srcOrd="0" destOrd="0" presId="urn:microsoft.com/office/officeart/2005/8/layout/list1"/>
    <dgm:cxn modelId="{973165CE-1031-428E-B490-9146DA130431}" type="presParOf" srcId="{F00BF888-9B30-4CC6-9426-4788933E327D}" destId="{1DD4F79D-028E-4AFB-9983-948C8487175F}" srcOrd="1" destOrd="0" presId="urn:microsoft.com/office/officeart/2005/8/layout/list1"/>
    <dgm:cxn modelId="{863DAD44-8317-45ED-9C87-1FA91FED7BC5}" type="presParOf" srcId="{2533F01E-CB66-4C3B-ACDE-314B2EFB2EBF}" destId="{0DCC427D-AB9E-4018-BF95-14F1FB3FBFE0}" srcOrd="9" destOrd="0" presId="urn:microsoft.com/office/officeart/2005/8/layout/list1"/>
    <dgm:cxn modelId="{45A5E220-740E-41F9-ACC0-E05E73574E40}" type="presParOf" srcId="{2533F01E-CB66-4C3B-ACDE-314B2EFB2EBF}" destId="{2541C2D3-CD76-4648-A100-AA6D69BE4BE7}" srcOrd="10" destOrd="0" presId="urn:microsoft.com/office/officeart/2005/8/layout/list1"/>
    <dgm:cxn modelId="{B876CA5A-AAD2-4445-B912-24AD6CBD8A7D}" type="presParOf" srcId="{2533F01E-CB66-4C3B-ACDE-314B2EFB2EBF}" destId="{51E090F3-E704-4A29-BCEB-50755E211E47}" srcOrd="11" destOrd="0" presId="urn:microsoft.com/office/officeart/2005/8/layout/list1"/>
    <dgm:cxn modelId="{2E38155D-4B2E-48B8-9658-696B2D6D0B14}" type="presParOf" srcId="{2533F01E-CB66-4C3B-ACDE-314B2EFB2EBF}" destId="{432AE288-927C-4697-9623-777765EC5219}" srcOrd="12" destOrd="0" presId="urn:microsoft.com/office/officeart/2005/8/layout/list1"/>
    <dgm:cxn modelId="{2DA84281-31BA-4BE6-92D5-1BEB5DE5DC14}" type="presParOf" srcId="{432AE288-927C-4697-9623-777765EC5219}" destId="{8A239EB6-194C-4C4D-866A-012338CAC2E3}" srcOrd="0" destOrd="0" presId="urn:microsoft.com/office/officeart/2005/8/layout/list1"/>
    <dgm:cxn modelId="{3B59753D-4110-4503-9259-6AF96943179E}" type="presParOf" srcId="{432AE288-927C-4697-9623-777765EC5219}" destId="{9A71E632-BEA5-4D9B-8548-AC692D4AAEBB}" srcOrd="1" destOrd="0" presId="urn:microsoft.com/office/officeart/2005/8/layout/list1"/>
    <dgm:cxn modelId="{FC1577F7-DE9A-41C6-81D1-8F1636A0882A}" type="presParOf" srcId="{2533F01E-CB66-4C3B-ACDE-314B2EFB2EBF}" destId="{8F1CF522-1C28-417D-9D29-3438E91F4357}" srcOrd="13" destOrd="0" presId="urn:microsoft.com/office/officeart/2005/8/layout/list1"/>
    <dgm:cxn modelId="{A5BA3D68-E161-4BDD-9280-51254F378411}" type="presParOf" srcId="{2533F01E-CB66-4C3B-ACDE-314B2EFB2EBF}" destId="{F7072176-7D1A-4F2F-BC98-965D7464DDB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C61EB5-48F9-48C9-8C8D-AE4C126FFED8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03943690-381A-4E9D-9DB0-AE1BA6E76A02}">
      <dgm:prSet/>
      <dgm:spPr/>
      <dgm:t>
        <a:bodyPr/>
        <a:lstStyle/>
        <a:p>
          <a:r>
            <a:rPr lang="en-US" b="1" dirty="0"/>
            <a:t>80 Scholarships</a:t>
          </a:r>
          <a:endParaRPr lang="en-US" dirty="0"/>
        </a:p>
      </dgm:t>
    </dgm:pt>
    <dgm:pt modelId="{677F46E3-7923-41A1-B359-A85B248FA56A}" type="parTrans" cxnId="{B1CC7778-BC15-4EF3-9659-9B2DDE2DD0E1}">
      <dgm:prSet/>
      <dgm:spPr/>
      <dgm:t>
        <a:bodyPr/>
        <a:lstStyle/>
        <a:p>
          <a:endParaRPr lang="en-US"/>
        </a:p>
      </dgm:t>
    </dgm:pt>
    <dgm:pt modelId="{08FB1611-617D-4DA5-8973-E7EE7FF72183}" type="sibTrans" cxnId="{B1CC7778-BC15-4EF3-9659-9B2DDE2DD0E1}">
      <dgm:prSet/>
      <dgm:spPr/>
      <dgm:t>
        <a:bodyPr/>
        <a:lstStyle/>
        <a:p>
          <a:endParaRPr lang="en-US"/>
        </a:p>
      </dgm:t>
    </dgm:pt>
    <dgm:pt modelId="{9C6FD280-E1D1-4B7D-B8E6-AC101AD32C8B}">
      <dgm:prSet/>
      <dgm:spPr/>
      <dgm:t>
        <a:bodyPr/>
        <a:lstStyle/>
        <a:p>
          <a:r>
            <a:rPr lang="en-US" b="1" dirty="0"/>
            <a:t>$7,200 for Freshman/Sophomore per semester</a:t>
          </a:r>
          <a:endParaRPr lang="en-US" dirty="0"/>
        </a:p>
      </dgm:t>
    </dgm:pt>
    <dgm:pt modelId="{CABEED98-D46B-4ED9-AFB4-E27C461526C5}" type="parTrans" cxnId="{31FE09BF-8684-4A27-A768-FA04316FB7F4}">
      <dgm:prSet/>
      <dgm:spPr/>
      <dgm:t>
        <a:bodyPr/>
        <a:lstStyle/>
        <a:p>
          <a:endParaRPr lang="en-US"/>
        </a:p>
      </dgm:t>
    </dgm:pt>
    <dgm:pt modelId="{0CF36DAA-73C2-4625-88C4-69F2D4CCC143}" type="sibTrans" cxnId="{31FE09BF-8684-4A27-A768-FA04316FB7F4}">
      <dgm:prSet/>
      <dgm:spPr/>
      <dgm:t>
        <a:bodyPr/>
        <a:lstStyle/>
        <a:p>
          <a:endParaRPr lang="en-US"/>
        </a:p>
      </dgm:t>
    </dgm:pt>
    <dgm:pt modelId="{F047BB35-06E7-4C8A-8B9F-5E5574820D7A}">
      <dgm:prSet/>
      <dgm:spPr/>
      <dgm:t>
        <a:bodyPr/>
        <a:lstStyle/>
        <a:p>
          <a:r>
            <a:rPr lang="en-US" b="1" dirty="0"/>
            <a:t>$7,600 for Junior/Senior per semester</a:t>
          </a:r>
          <a:endParaRPr lang="en-US" dirty="0"/>
        </a:p>
      </dgm:t>
    </dgm:pt>
    <dgm:pt modelId="{9711CBDA-CB0E-48FF-8CB2-E7ADF7E58EAF}" type="parTrans" cxnId="{B081771F-9A77-457B-99C2-A7A35C617449}">
      <dgm:prSet/>
      <dgm:spPr/>
      <dgm:t>
        <a:bodyPr/>
        <a:lstStyle/>
        <a:p>
          <a:endParaRPr lang="en-US"/>
        </a:p>
      </dgm:t>
    </dgm:pt>
    <dgm:pt modelId="{5E70C1CB-155E-40C6-B756-62632ACBEFB0}" type="sibTrans" cxnId="{B081771F-9A77-457B-99C2-A7A35C617449}">
      <dgm:prSet/>
      <dgm:spPr/>
      <dgm:t>
        <a:bodyPr/>
        <a:lstStyle/>
        <a:p>
          <a:endParaRPr lang="en-US"/>
        </a:p>
      </dgm:t>
    </dgm:pt>
    <dgm:pt modelId="{BB23A6A6-F944-4ED3-BA1C-E53D341B087D}">
      <dgm:prSet/>
      <dgm:spPr/>
      <dgm:t>
        <a:bodyPr/>
        <a:lstStyle/>
        <a:p>
          <a:r>
            <a:rPr lang="en-US" b="1" dirty="0"/>
            <a:t>Up to $59,000 !!</a:t>
          </a:r>
          <a:endParaRPr lang="en-US" dirty="0"/>
        </a:p>
      </dgm:t>
    </dgm:pt>
    <dgm:pt modelId="{E88AA495-8807-4FEB-9509-52C4E4F7EF46}" type="parTrans" cxnId="{61657243-3F04-44E3-96D1-F77F630F46F9}">
      <dgm:prSet/>
      <dgm:spPr/>
      <dgm:t>
        <a:bodyPr/>
        <a:lstStyle/>
        <a:p>
          <a:endParaRPr lang="en-US"/>
        </a:p>
      </dgm:t>
    </dgm:pt>
    <dgm:pt modelId="{3D542525-D499-4A5E-848C-E6566E80ED25}" type="sibTrans" cxnId="{61657243-3F04-44E3-96D1-F77F630F46F9}">
      <dgm:prSet/>
      <dgm:spPr/>
      <dgm:t>
        <a:bodyPr/>
        <a:lstStyle/>
        <a:p>
          <a:endParaRPr lang="en-US"/>
        </a:p>
      </dgm:t>
    </dgm:pt>
    <dgm:pt modelId="{EFDB3EBD-EBBD-4A24-B641-BA7B2CF16EBE}" type="pres">
      <dgm:prSet presAssocID="{21C61EB5-48F9-48C9-8C8D-AE4C126FFED8}" presName="vert0" presStyleCnt="0">
        <dgm:presLayoutVars>
          <dgm:dir/>
          <dgm:animOne val="branch"/>
          <dgm:animLvl val="lvl"/>
        </dgm:presLayoutVars>
      </dgm:prSet>
      <dgm:spPr/>
    </dgm:pt>
    <dgm:pt modelId="{1DAB12AA-62E4-47A3-AD56-4DB7C005C5F9}" type="pres">
      <dgm:prSet presAssocID="{03943690-381A-4E9D-9DB0-AE1BA6E76A02}" presName="thickLine" presStyleLbl="alignNode1" presStyleIdx="0" presStyleCnt="4"/>
      <dgm:spPr/>
    </dgm:pt>
    <dgm:pt modelId="{F1CB7136-5B9A-41A6-9337-F4DAAF19B0B0}" type="pres">
      <dgm:prSet presAssocID="{03943690-381A-4E9D-9DB0-AE1BA6E76A02}" presName="horz1" presStyleCnt="0"/>
      <dgm:spPr/>
    </dgm:pt>
    <dgm:pt modelId="{CA674A89-4DBA-485D-97F9-7680F75BEF39}" type="pres">
      <dgm:prSet presAssocID="{03943690-381A-4E9D-9DB0-AE1BA6E76A02}" presName="tx1" presStyleLbl="revTx" presStyleIdx="0" presStyleCnt="4"/>
      <dgm:spPr/>
    </dgm:pt>
    <dgm:pt modelId="{7A3DD5D4-B8D6-4EEC-B2E7-376A3B96F4D3}" type="pres">
      <dgm:prSet presAssocID="{03943690-381A-4E9D-9DB0-AE1BA6E76A02}" presName="vert1" presStyleCnt="0"/>
      <dgm:spPr/>
    </dgm:pt>
    <dgm:pt modelId="{8C279845-D0A9-4A1A-9C0B-0C618851DC58}" type="pres">
      <dgm:prSet presAssocID="{9C6FD280-E1D1-4B7D-B8E6-AC101AD32C8B}" presName="thickLine" presStyleLbl="alignNode1" presStyleIdx="1" presStyleCnt="4"/>
      <dgm:spPr/>
    </dgm:pt>
    <dgm:pt modelId="{A7D315EE-292D-42D7-9045-0B2F54ED58A3}" type="pres">
      <dgm:prSet presAssocID="{9C6FD280-E1D1-4B7D-B8E6-AC101AD32C8B}" presName="horz1" presStyleCnt="0"/>
      <dgm:spPr/>
    </dgm:pt>
    <dgm:pt modelId="{FA4CA807-B46B-495B-9D33-FE33356839BB}" type="pres">
      <dgm:prSet presAssocID="{9C6FD280-E1D1-4B7D-B8E6-AC101AD32C8B}" presName="tx1" presStyleLbl="revTx" presStyleIdx="1" presStyleCnt="4"/>
      <dgm:spPr/>
    </dgm:pt>
    <dgm:pt modelId="{CFACF1A8-EF8A-4EDE-979E-BC4627224F2D}" type="pres">
      <dgm:prSet presAssocID="{9C6FD280-E1D1-4B7D-B8E6-AC101AD32C8B}" presName="vert1" presStyleCnt="0"/>
      <dgm:spPr/>
    </dgm:pt>
    <dgm:pt modelId="{58453F01-2FA4-450D-8002-EFFF1914694E}" type="pres">
      <dgm:prSet presAssocID="{F047BB35-06E7-4C8A-8B9F-5E5574820D7A}" presName="thickLine" presStyleLbl="alignNode1" presStyleIdx="2" presStyleCnt="4"/>
      <dgm:spPr/>
    </dgm:pt>
    <dgm:pt modelId="{BE67513E-9C2A-440D-8989-D1F799DC73DB}" type="pres">
      <dgm:prSet presAssocID="{F047BB35-06E7-4C8A-8B9F-5E5574820D7A}" presName="horz1" presStyleCnt="0"/>
      <dgm:spPr/>
    </dgm:pt>
    <dgm:pt modelId="{ACB1BC47-6174-4203-BFE9-598CF68D3B03}" type="pres">
      <dgm:prSet presAssocID="{F047BB35-06E7-4C8A-8B9F-5E5574820D7A}" presName="tx1" presStyleLbl="revTx" presStyleIdx="2" presStyleCnt="4"/>
      <dgm:spPr/>
    </dgm:pt>
    <dgm:pt modelId="{72D55D8D-0416-4019-B2DA-B17374DA4241}" type="pres">
      <dgm:prSet presAssocID="{F047BB35-06E7-4C8A-8B9F-5E5574820D7A}" presName="vert1" presStyleCnt="0"/>
      <dgm:spPr/>
    </dgm:pt>
    <dgm:pt modelId="{0AFFACE2-0922-4386-B592-C18ABA2C0D96}" type="pres">
      <dgm:prSet presAssocID="{BB23A6A6-F944-4ED3-BA1C-E53D341B087D}" presName="thickLine" presStyleLbl="alignNode1" presStyleIdx="3" presStyleCnt="4"/>
      <dgm:spPr/>
    </dgm:pt>
    <dgm:pt modelId="{8C12186E-CA81-4D8C-83EC-9B63A55EDF29}" type="pres">
      <dgm:prSet presAssocID="{BB23A6A6-F944-4ED3-BA1C-E53D341B087D}" presName="horz1" presStyleCnt="0"/>
      <dgm:spPr/>
    </dgm:pt>
    <dgm:pt modelId="{227579DC-7D6D-4175-BB80-279816B3398F}" type="pres">
      <dgm:prSet presAssocID="{BB23A6A6-F944-4ED3-BA1C-E53D341B087D}" presName="tx1" presStyleLbl="revTx" presStyleIdx="3" presStyleCnt="4"/>
      <dgm:spPr/>
    </dgm:pt>
    <dgm:pt modelId="{4C2B7D93-B9AE-466E-A01F-86866B13DD63}" type="pres">
      <dgm:prSet presAssocID="{BB23A6A6-F944-4ED3-BA1C-E53D341B087D}" presName="vert1" presStyleCnt="0"/>
      <dgm:spPr/>
    </dgm:pt>
  </dgm:ptLst>
  <dgm:cxnLst>
    <dgm:cxn modelId="{F6A36717-4290-4030-8370-00E7D054EC95}" type="presOf" srcId="{F047BB35-06E7-4C8A-8B9F-5E5574820D7A}" destId="{ACB1BC47-6174-4203-BFE9-598CF68D3B03}" srcOrd="0" destOrd="0" presId="urn:microsoft.com/office/officeart/2008/layout/LinedList"/>
    <dgm:cxn modelId="{B081771F-9A77-457B-99C2-A7A35C617449}" srcId="{21C61EB5-48F9-48C9-8C8D-AE4C126FFED8}" destId="{F047BB35-06E7-4C8A-8B9F-5E5574820D7A}" srcOrd="2" destOrd="0" parTransId="{9711CBDA-CB0E-48FF-8CB2-E7ADF7E58EAF}" sibTransId="{5E70C1CB-155E-40C6-B756-62632ACBEFB0}"/>
    <dgm:cxn modelId="{61657243-3F04-44E3-96D1-F77F630F46F9}" srcId="{21C61EB5-48F9-48C9-8C8D-AE4C126FFED8}" destId="{BB23A6A6-F944-4ED3-BA1C-E53D341B087D}" srcOrd="3" destOrd="0" parTransId="{E88AA495-8807-4FEB-9509-52C4E4F7EF46}" sibTransId="{3D542525-D499-4A5E-848C-E6566E80ED25}"/>
    <dgm:cxn modelId="{706CC176-BE55-4878-A13B-FBCF97CC236D}" type="presOf" srcId="{9C6FD280-E1D1-4B7D-B8E6-AC101AD32C8B}" destId="{FA4CA807-B46B-495B-9D33-FE33356839BB}" srcOrd="0" destOrd="0" presId="urn:microsoft.com/office/officeart/2008/layout/LinedList"/>
    <dgm:cxn modelId="{B1CC7778-BC15-4EF3-9659-9B2DDE2DD0E1}" srcId="{21C61EB5-48F9-48C9-8C8D-AE4C126FFED8}" destId="{03943690-381A-4E9D-9DB0-AE1BA6E76A02}" srcOrd="0" destOrd="0" parTransId="{677F46E3-7923-41A1-B359-A85B248FA56A}" sibTransId="{08FB1611-617D-4DA5-8973-E7EE7FF72183}"/>
    <dgm:cxn modelId="{29293684-0779-41FF-9B58-B66150E90F8A}" type="presOf" srcId="{21C61EB5-48F9-48C9-8C8D-AE4C126FFED8}" destId="{EFDB3EBD-EBBD-4A24-B641-BA7B2CF16EBE}" srcOrd="0" destOrd="0" presId="urn:microsoft.com/office/officeart/2008/layout/LinedList"/>
    <dgm:cxn modelId="{31FE09BF-8684-4A27-A768-FA04316FB7F4}" srcId="{21C61EB5-48F9-48C9-8C8D-AE4C126FFED8}" destId="{9C6FD280-E1D1-4B7D-B8E6-AC101AD32C8B}" srcOrd="1" destOrd="0" parTransId="{CABEED98-D46B-4ED9-AFB4-E27C461526C5}" sibTransId="{0CF36DAA-73C2-4625-88C4-69F2D4CCC143}"/>
    <dgm:cxn modelId="{2F4E77C5-DD7C-4780-B582-AD30762ADDDA}" type="presOf" srcId="{BB23A6A6-F944-4ED3-BA1C-E53D341B087D}" destId="{227579DC-7D6D-4175-BB80-279816B3398F}" srcOrd="0" destOrd="0" presId="urn:microsoft.com/office/officeart/2008/layout/LinedList"/>
    <dgm:cxn modelId="{297483EE-4B24-4561-9027-501F56719FBD}" type="presOf" srcId="{03943690-381A-4E9D-9DB0-AE1BA6E76A02}" destId="{CA674A89-4DBA-485D-97F9-7680F75BEF39}" srcOrd="0" destOrd="0" presId="urn:microsoft.com/office/officeart/2008/layout/LinedList"/>
    <dgm:cxn modelId="{249BB37B-6D8B-4126-911B-E4C013342874}" type="presParOf" srcId="{EFDB3EBD-EBBD-4A24-B641-BA7B2CF16EBE}" destId="{1DAB12AA-62E4-47A3-AD56-4DB7C005C5F9}" srcOrd="0" destOrd="0" presId="urn:microsoft.com/office/officeart/2008/layout/LinedList"/>
    <dgm:cxn modelId="{678A2A7D-2A3E-43EC-A25D-05542E6185E2}" type="presParOf" srcId="{EFDB3EBD-EBBD-4A24-B641-BA7B2CF16EBE}" destId="{F1CB7136-5B9A-41A6-9337-F4DAAF19B0B0}" srcOrd="1" destOrd="0" presId="urn:microsoft.com/office/officeart/2008/layout/LinedList"/>
    <dgm:cxn modelId="{A6AAFDC4-46A3-4932-9A31-D227AA0000E7}" type="presParOf" srcId="{F1CB7136-5B9A-41A6-9337-F4DAAF19B0B0}" destId="{CA674A89-4DBA-485D-97F9-7680F75BEF39}" srcOrd="0" destOrd="0" presId="urn:microsoft.com/office/officeart/2008/layout/LinedList"/>
    <dgm:cxn modelId="{67989F48-D9DD-4245-B9E6-7864A1F99A60}" type="presParOf" srcId="{F1CB7136-5B9A-41A6-9337-F4DAAF19B0B0}" destId="{7A3DD5D4-B8D6-4EEC-B2E7-376A3B96F4D3}" srcOrd="1" destOrd="0" presId="urn:microsoft.com/office/officeart/2008/layout/LinedList"/>
    <dgm:cxn modelId="{EA527FB3-7CA4-4850-A1B5-A79FA4236FE1}" type="presParOf" srcId="{EFDB3EBD-EBBD-4A24-B641-BA7B2CF16EBE}" destId="{8C279845-D0A9-4A1A-9C0B-0C618851DC58}" srcOrd="2" destOrd="0" presId="urn:microsoft.com/office/officeart/2008/layout/LinedList"/>
    <dgm:cxn modelId="{B3774222-91CE-4B2D-9720-CA84344E997D}" type="presParOf" srcId="{EFDB3EBD-EBBD-4A24-B641-BA7B2CF16EBE}" destId="{A7D315EE-292D-42D7-9045-0B2F54ED58A3}" srcOrd="3" destOrd="0" presId="urn:microsoft.com/office/officeart/2008/layout/LinedList"/>
    <dgm:cxn modelId="{8972FAF9-9B06-4C26-A916-8C8F00C7D84C}" type="presParOf" srcId="{A7D315EE-292D-42D7-9045-0B2F54ED58A3}" destId="{FA4CA807-B46B-495B-9D33-FE33356839BB}" srcOrd="0" destOrd="0" presId="urn:microsoft.com/office/officeart/2008/layout/LinedList"/>
    <dgm:cxn modelId="{10063548-E371-43F1-B439-D626FDDB8738}" type="presParOf" srcId="{A7D315EE-292D-42D7-9045-0B2F54ED58A3}" destId="{CFACF1A8-EF8A-4EDE-979E-BC4627224F2D}" srcOrd="1" destOrd="0" presId="urn:microsoft.com/office/officeart/2008/layout/LinedList"/>
    <dgm:cxn modelId="{668CD584-C07B-4F91-8AE5-B1EB96DF1C7B}" type="presParOf" srcId="{EFDB3EBD-EBBD-4A24-B641-BA7B2CF16EBE}" destId="{58453F01-2FA4-450D-8002-EFFF1914694E}" srcOrd="4" destOrd="0" presId="urn:microsoft.com/office/officeart/2008/layout/LinedList"/>
    <dgm:cxn modelId="{C3F19545-B8C4-440E-AF12-00C635D6037C}" type="presParOf" srcId="{EFDB3EBD-EBBD-4A24-B641-BA7B2CF16EBE}" destId="{BE67513E-9C2A-440D-8989-D1F799DC73DB}" srcOrd="5" destOrd="0" presId="urn:microsoft.com/office/officeart/2008/layout/LinedList"/>
    <dgm:cxn modelId="{95363E7F-370F-4FD1-BB75-258FBE66AA3D}" type="presParOf" srcId="{BE67513E-9C2A-440D-8989-D1F799DC73DB}" destId="{ACB1BC47-6174-4203-BFE9-598CF68D3B03}" srcOrd="0" destOrd="0" presId="urn:microsoft.com/office/officeart/2008/layout/LinedList"/>
    <dgm:cxn modelId="{DFB9878F-D317-4EAC-B93B-4388C6255B0D}" type="presParOf" srcId="{BE67513E-9C2A-440D-8989-D1F799DC73DB}" destId="{72D55D8D-0416-4019-B2DA-B17374DA4241}" srcOrd="1" destOrd="0" presId="urn:microsoft.com/office/officeart/2008/layout/LinedList"/>
    <dgm:cxn modelId="{70B83B44-871C-4702-BF51-2BD2EC83FB45}" type="presParOf" srcId="{EFDB3EBD-EBBD-4A24-B641-BA7B2CF16EBE}" destId="{0AFFACE2-0922-4386-B592-C18ABA2C0D96}" srcOrd="6" destOrd="0" presId="urn:microsoft.com/office/officeart/2008/layout/LinedList"/>
    <dgm:cxn modelId="{E629A353-9B8C-4603-881B-E206A703CD11}" type="presParOf" srcId="{EFDB3EBD-EBBD-4A24-B641-BA7B2CF16EBE}" destId="{8C12186E-CA81-4D8C-83EC-9B63A55EDF29}" srcOrd="7" destOrd="0" presId="urn:microsoft.com/office/officeart/2008/layout/LinedList"/>
    <dgm:cxn modelId="{770A63A0-9094-47E5-A5AC-C0140686FFCA}" type="presParOf" srcId="{8C12186E-CA81-4D8C-83EC-9B63A55EDF29}" destId="{227579DC-7D6D-4175-BB80-279816B3398F}" srcOrd="0" destOrd="0" presId="urn:microsoft.com/office/officeart/2008/layout/LinedList"/>
    <dgm:cxn modelId="{14E8E116-248C-4823-9621-A8F00E1895DA}" type="presParOf" srcId="{8C12186E-CA81-4D8C-83EC-9B63A55EDF29}" destId="{4C2B7D93-B9AE-466E-A01F-86866B13DD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2A0615C-15D0-4829-A453-35ABEDDF8258}" type="doc">
      <dgm:prSet loTypeId="urn:microsoft.com/office/officeart/2008/layout/LinedList" loCatId="list" qsTypeId="urn:microsoft.com/office/officeart/2005/8/quickstyle/simple2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2815AE41-CD89-4097-A346-573553994426}">
      <dgm:prSet custT="1"/>
      <dgm:spPr/>
      <dgm:t>
        <a:bodyPr/>
        <a:lstStyle/>
        <a:p>
          <a:r>
            <a:rPr lang="en-US" sz="2700" b="1" i="0" dirty="0"/>
            <a:t>Kentucky residents</a:t>
          </a:r>
          <a:endParaRPr lang="en-US" sz="2700" b="1" dirty="0"/>
        </a:p>
      </dgm:t>
    </dgm:pt>
    <dgm:pt modelId="{7DF8AFE9-A3CD-4C1D-BDC0-23669352BCA6}" type="parTrans" cxnId="{0AB9D6E1-3F11-4EB7-99CD-6B8A548D65EE}">
      <dgm:prSet/>
      <dgm:spPr/>
      <dgm:t>
        <a:bodyPr/>
        <a:lstStyle/>
        <a:p>
          <a:endParaRPr lang="en-US"/>
        </a:p>
      </dgm:t>
    </dgm:pt>
    <dgm:pt modelId="{D52E0B82-F89F-4A71-8B1C-333DB3B10127}" type="sibTrans" cxnId="{0AB9D6E1-3F11-4EB7-99CD-6B8A548D65EE}">
      <dgm:prSet/>
      <dgm:spPr/>
      <dgm:t>
        <a:bodyPr/>
        <a:lstStyle/>
        <a:p>
          <a:endParaRPr lang="en-US"/>
        </a:p>
      </dgm:t>
    </dgm:pt>
    <dgm:pt modelId="{E0EB60D3-C0BF-4979-A6D9-A2BF5956B098}">
      <dgm:prSet custT="1"/>
      <dgm:spPr/>
      <dgm:t>
        <a:bodyPr/>
        <a:lstStyle/>
        <a:p>
          <a:r>
            <a:rPr lang="en-US" sz="2700" b="1" i="0" dirty="0"/>
            <a:t>Graduate of an accredited </a:t>
          </a:r>
          <a:r>
            <a:rPr lang="en-US" sz="2700" b="1" i="0" dirty="0" err="1"/>
            <a:t>kentucky</a:t>
          </a:r>
          <a:r>
            <a:rPr lang="en-US" sz="2700" b="1" i="0" dirty="0"/>
            <a:t> high school (or hold a GED)</a:t>
          </a:r>
          <a:endParaRPr lang="en-US" sz="2700" b="1" dirty="0"/>
        </a:p>
      </dgm:t>
    </dgm:pt>
    <dgm:pt modelId="{FB7C6C6A-844D-4F75-8A0C-B843061FB348}" type="parTrans" cxnId="{C3CB50FE-7504-4CAF-9A51-D426EDA4696E}">
      <dgm:prSet/>
      <dgm:spPr/>
      <dgm:t>
        <a:bodyPr/>
        <a:lstStyle/>
        <a:p>
          <a:endParaRPr lang="en-US"/>
        </a:p>
      </dgm:t>
    </dgm:pt>
    <dgm:pt modelId="{23F5518D-8AA7-498A-9010-14444BBC889C}" type="sibTrans" cxnId="{C3CB50FE-7504-4CAF-9A51-D426EDA4696E}">
      <dgm:prSet/>
      <dgm:spPr/>
      <dgm:t>
        <a:bodyPr/>
        <a:lstStyle/>
        <a:p>
          <a:endParaRPr lang="en-US"/>
        </a:p>
      </dgm:t>
    </dgm:pt>
    <dgm:pt modelId="{80B02B2F-3F95-4806-AF20-FB2029B6661E}">
      <dgm:prSet custT="1"/>
      <dgm:spPr/>
      <dgm:t>
        <a:bodyPr/>
        <a:lstStyle/>
        <a:p>
          <a:r>
            <a:rPr lang="en-US" sz="2700" b="1" i="0" dirty="0"/>
            <a:t>Meet the admission requirements of their chosen university</a:t>
          </a:r>
          <a:endParaRPr lang="en-US" sz="2700" b="1" dirty="0"/>
        </a:p>
      </dgm:t>
    </dgm:pt>
    <dgm:pt modelId="{DF0431BF-D8A8-4AD4-871A-114BA87399E0}" type="parTrans" cxnId="{29012E83-9AA7-4FFF-A13F-0497D778DC18}">
      <dgm:prSet/>
      <dgm:spPr/>
      <dgm:t>
        <a:bodyPr/>
        <a:lstStyle/>
        <a:p>
          <a:endParaRPr lang="en-US"/>
        </a:p>
      </dgm:t>
    </dgm:pt>
    <dgm:pt modelId="{AFC534CA-5044-4C0D-9AFC-AF84850484C3}" type="sibTrans" cxnId="{29012E83-9AA7-4FFF-A13F-0497D778DC18}">
      <dgm:prSet/>
      <dgm:spPr/>
      <dgm:t>
        <a:bodyPr/>
        <a:lstStyle/>
        <a:p>
          <a:endParaRPr lang="en-US"/>
        </a:p>
      </dgm:t>
    </dgm:pt>
    <dgm:pt modelId="{A829ADEB-32EC-4043-9BC9-CB39FE7CEB9A}" type="pres">
      <dgm:prSet presAssocID="{72A0615C-15D0-4829-A453-35ABEDDF8258}" presName="vert0" presStyleCnt="0">
        <dgm:presLayoutVars>
          <dgm:dir/>
          <dgm:animOne val="branch"/>
          <dgm:animLvl val="lvl"/>
        </dgm:presLayoutVars>
      </dgm:prSet>
      <dgm:spPr/>
    </dgm:pt>
    <dgm:pt modelId="{13D9494E-6DB6-4BCE-927F-7D8651CA8A6A}" type="pres">
      <dgm:prSet presAssocID="{2815AE41-CD89-4097-A346-573553994426}" presName="thickLine" presStyleLbl="alignNode1" presStyleIdx="0" presStyleCnt="3"/>
      <dgm:spPr/>
    </dgm:pt>
    <dgm:pt modelId="{64FCA4AB-BA5B-47F1-8CE7-D0597009E5B2}" type="pres">
      <dgm:prSet presAssocID="{2815AE41-CD89-4097-A346-573553994426}" presName="horz1" presStyleCnt="0"/>
      <dgm:spPr/>
    </dgm:pt>
    <dgm:pt modelId="{44BB796A-1FA9-4D86-894B-8B1BBB17815D}" type="pres">
      <dgm:prSet presAssocID="{2815AE41-CD89-4097-A346-573553994426}" presName="tx1" presStyleLbl="revTx" presStyleIdx="0" presStyleCnt="3"/>
      <dgm:spPr/>
    </dgm:pt>
    <dgm:pt modelId="{8318F49D-C0D1-4BE6-AC78-5B7259FBDE6B}" type="pres">
      <dgm:prSet presAssocID="{2815AE41-CD89-4097-A346-573553994426}" presName="vert1" presStyleCnt="0"/>
      <dgm:spPr/>
    </dgm:pt>
    <dgm:pt modelId="{E41F24E1-6123-4699-9356-A2F27E0CFA25}" type="pres">
      <dgm:prSet presAssocID="{E0EB60D3-C0BF-4979-A6D9-A2BF5956B098}" presName="thickLine" presStyleLbl="alignNode1" presStyleIdx="1" presStyleCnt="3"/>
      <dgm:spPr/>
    </dgm:pt>
    <dgm:pt modelId="{71D96FD7-AD97-4A85-BA6C-1663E723D0CA}" type="pres">
      <dgm:prSet presAssocID="{E0EB60D3-C0BF-4979-A6D9-A2BF5956B098}" presName="horz1" presStyleCnt="0"/>
      <dgm:spPr/>
    </dgm:pt>
    <dgm:pt modelId="{5D5C85CB-6C31-4B18-9518-B8B5A8403A90}" type="pres">
      <dgm:prSet presAssocID="{E0EB60D3-C0BF-4979-A6D9-A2BF5956B098}" presName="tx1" presStyleLbl="revTx" presStyleIdx="1" presStyleCnt="3"/>
      <dgm:spPr/>
    </dgm:pt>
    <dgm:pt modelId="{072C5D2F-0118-4FF8-A405-E967C2718182}" type="pres">
      <dgm:prSet presAssocID="{E0EB60D3-C0BF-4979-A6D9-A2BF5956B098}" presName="vert1" presStyleCnt="0"/>
      <dgm:spPr/>
    </dgm:pt>
    <dgm:pt modelId="{5D2A2516-B081-4416-8364-6C943D7FED89}" type="pres">
      <dgm:prSet presAssocID="{80B02B2F-3F95-4806-AF20-FB2029B6661E}" presName="thickLine" presStyleLbl="alignNode1" presStyleIdx="2" presStyleCnt="3"/>
      <dgm:spPr/>
    </dgm:pt>
    <dgm:pt modelId="{BF8AB2DA-74C2-479D-975D-5217D84DABFF}" type="pres">
      <dgm:prSet presAssocID="{80B02B2F-3F95-4806-AF20-FB2029B6661E}" presName="horz1" presStyleCnt="0"/>
      <dgm:spPr/>
    </dgm:pt>
    <dgm:pt modelId="{790809EA-91C7-46B7-A5C7-04966976D447}" type="pres">
      <dgm:prSet presAssocID="{80B02B2F-3F95-4806-AF20-FB2029B6661E}" presName="tx1" presStyleLbl="revTx" presStyleIdx="2" presStyleCnt="3"/>
      <dgm:spPr/>
    </dgm:pt>
    <dgm:pt modelId="{A01096F0-3C92-49A6-BCDB-051FE90B4383}" type="pres">
      <dgm:prSet presAssocID="{80B02B2F-3F95-4806-AF20-FB2029B6661E}" presName="vert1" presStyleCnt="0"/>
      <dgm:spPr/>
    </dgm:pt>
  </dgm:ptLst>
  <dgm:cxnLst>
    <dgm:cxn modelId="{CFB03B15-15CC-4A1B-9468-031A0B848727}" type="presOf" srcId="{72A0615C-15D0-4829-A453-35ABEDDF8258}" destId="{A829ADEB-32EC-4043-9BC9-CB39FE7CEB9A}" srcOrd="0" destOrd="0" presId="urn:microsoft.com/office/officeart/2008/layout/LinedList"/>
    <dgm:cxn modelId="{532C1A16-A929-4AC9-9480-0696563D0ADE}" type="presOf" srcId="{E0EB60D3-C0BF-4979-A6D9-A2BF5956B098}" destId="{5D5C85CB-6C31-4B18-9518-B8B5A8403A90}" srcOrd="0" destOrd="0" presId="urn:microsoft.com/office/officeart/2008/layout/LinedList"/>
    <dgm:cxn modelId="{DF1F5872-BD91-4163-BAAF-FB78B6167C91}" type="presOf" srcId="{2815AE41-CD89-4097-A346-573553994426}" destId="{44BB796A-1FA9-4D86-894B-8B1BBB17815D}" srcOrd="0" destOrd="0" presId="urn:microsoft.com/office/officeart/2008/layout/LinedList"/>
    <dgm:cxn modelId="{29012E83-9AA7-4FFF-A13F-0497D778DC18}" srcId="{72A0615C-15D0-4829-A453-35ABEDDF8258}" destId="{80B02B2F-3F95-4806-AF20-FB2029B6661E}" srcOrd="2" destOrd="0" parTransId="{DF0431BF-D8A8-4AD4-871A-114BA87399E0}" sibTransId="{AFC534CA-5044-4C0D-9AFC-AF84850484C3}"/>
    <dgm:cxn modelId="{C85C08D4-3726-4996-8A81-5761FCAE21A1}" type="presOf" srcId="{80B02B2F-3F95-4806-AF20-FB2029B6661E}" destId="{790809EA-91C7-46B7-A5C7-04966976D447}" srcOrd="0" destOrd="0" presId="urn:microsoft.com/office/officeart/2008/layout/LinedList"/>
    <dgm:cxn modelId="{0AB9D6E1-3F11-4EB7-99CD-6B8A548D65EE}" srcId="{72A0615C-15D0-4829-A453-35ABEDDF8258}" destId="{2815AE41-CD89-4097-A346-573553994426}" srcOrd="0" destOrd="0" parTransId="{7DF8AFE9-A3CD-4C1D-BDC0-23669352BCA6}" sibTransId="{D52E0B82-F89F-4A71-8B1C-333DB3B10127}"/>
    <dgm:cxn modelId="{C3CB50FE-7504-4CAF-9A51-D426EDA4696E}" srcId="{72A0615C-15D0-4829-A453-35ABEDDF8258}" destId="{E0EB60D3-C0BF-4979-A6D9-A2BF5956B098}" srcOrd="1" destOrd="0" parTransId="{FB7C6C6A-844D-4F75-8A0C-B843061FB348}" sibTransId="{23F5518D-8AA7-498A-9010-14444BBC889C}"/>
    <dgm:cxn modelId="{FFAEC533-51E1-42A2-BC8D-534555A6E9D6}" type="presParOf" srcId="{A829ADEB-32EC-4043-9BC9-CB39FE7CEB9A}" destId="{13D9494E-6DB6-4BCE-927F-7D8651CA8A6A}" srcOrd="0" destOrd="0" presId="urn:microsoft.com/office/officeart/2008/layout/LinedList"/>
    <dgm:cxn modelId="{CD8D7363-5B1E-4C48-A5C6-EB3599EE3A4C}" type="presParOf" srcId="{A829ADEB-32EC-4043-9BC9-CB39FE7CEB9A}" destId="{64FCA4AB-BA5B-47F1-8CE7-D0597009E5B2}" srcOrd="1" destOrd="0" presId="urn:microsoft.com/office/officeart/2008/layout/LinedList"/>
    <dgm:cxn modelId="{E8A3B9B8-3D01-4E1C-9CF0-F5E66EF37F47}" type="presParOf" srcId="{64FCA4AB-BA5B-47F1-8CE7-D0597009E5B2}" destId="{44BB796A-1FA9-4D86-894B-8B1BBB17815D}" srcOrd="0" destOrd="0" presId="urn:microsoft.com/office/officeart/2008/layout/LinedList"/>
    <dgm:cxn modelId="{B6CCD482-ADA3-42F4-BB5E-FDDA95D53B87}" type="presParOf" srcId="{64FCA4AB-BA5B-47F1-8CE7-D0597009E5B2}" destId="{8318F49D-C0D1-4BE6-AC78-5B7259FBDE6B}" srcOrd="1" destOrd="0" presId="urn:microsoft.com/office/officeart/2008/layout/LinedList"/>
    <dgm:cxn modelId="{986582D3-AC10-457A-BD3A-9FE3F9597F7E}" type="presParOf" srcId="{A829ADEB-32EC-4043-9BC9-CB39FE7CEB9A}" destId="{E41F24E1-6123-4699-9356-A2F27E0CFA25}" srcOrd="2" destOrd="0" presId="urn:microsoft.com/office/officeart/2008/layout/LinedList"/>
    <dgm:cxn modelId="{8097A3FD-C7BD-4AB4-A16C-33D4A9425578}" type="presParOf" srcId="{A829ADEB-32EC-4043-9BC9-CB39FE7CEB9A}" destId="{71D96FD7-AD97-4A85-BA6C-1663E723D0CA}" srcOrd="3" destOrd="0" presId="urn:microsoft.com/office/officeart/2008/layout/LinedList"/>
    <dgm:cxn modelId="{39DA86BD-AB41-4458-A4A0-3D69D169702C}" type="presParOf" srcId="{71D96FD7-AD97-4A85-BA6C-1663E723D0CA}" destId="{5D5C85CB-6C31-4B18-9518-B8B5A8403A90}" srcOrd="0" destOrd="0" presId="urn:microsoft.com/office/officeart/2008/layout/LinedList"/>
    <dgm:cxn modelId="{614BDDCF-8D9E-40B0-B48A-B35526D25554}" type="presParOf" srcId="{71D96FD7-AD97-4A85-BA6C-1663E723D0CA}" destId="{072C5D2F-0118-4FF8-A405-E967C2718182}" srcOrd="1" destOrd="0" presId="urn:microsoft.com/office/officeart/2008/layout/LinedList"/>
    <dgm:cxn modelId="{CEE1BAE1-A5AF-4FF7-89C8-919DAA07B113}" type="presParOf" srcId="{A829ADEB-32EC-4043-9BC9-CB39FE7CEB9A}" destId="{5D2A2516-B081-4416-8364-6C943D7FED89}" srcOrd="4" destOrd="0" presId="urn:microsoft.com/office/officeart/2008/layout/LinedList"/>
    <dgm:cxn modelId="{7D84BC96-0172-4BB2-A039-6E2AA8DFF271}" type="presParOf" srcId="{A829ADEB-32EC-4043-9BC9-CB39FE7CEB9A}" destId="{BF8AB2DA-74C2-479D-975D-5217D84DABFF}" srcOrd="5" destOrd="0" presId="urn:microsoft.com/office/officeart/2008/layout/LinedList"/>
    <dgm:cxn modelId="{980157DA-3F1D-4362-82AE-3B19EB169C0E}" type="presParOf" srcId="{BF8AB2DA-74C2-479D-975D-5217D84DABFF}" destId="{790809EA-91C7-46B7-A5C7-04966976D447}" srcOrd="0" destOrd="0" presId="urn:microsoft.com/office/officeart/2008/layout/LinedList"/>
    <dgm:cxn modelId="{77C5E9D5-B7D3-4E5D-BB7A-2B7DF1BD7B5C}" type="presParOf" srcId="{BF8AB2DA-74C2-479D-975D-5217D84DABFF}" destId="{A01096F0-3C92-49A6-BCDB-051FE90B43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7D35CC-926A-44DE-AA1C-4324D613C597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1EA5A04D-5F58-4CE4-9F13-C5C02645775B}">
      <dgm:prSet custT="1"/>
      <dgm:spPr/>
      <dgm:t>
        <a:bodyPr/>
        <a:lstStyle/>
        <a:p>
          <a:r>
            <a:rPr lang="en-US" sz="2700" b="1" dirty="0"/>
            <a:t>Work one year full-time for the Cabinet for each year that you are on Scholarship</a:t>
          </a:r>
        </a:p>
      </dgm:t>
    </dgm:pt>
    <dgm:pt modelId="{5257EBCA-B624-4B66-A2D0-09C1E5F38550}" type="parTrans" cxnId="{2B1E4414-FB7B-46CC-AF4E-B368F340813C}">
      <dgm:prSet/>
      <dgm:spPr/>
      <dgm:t>
        <a:bodyPr/>
        <a:lstStyle/>
        <a:p>
          <a:endParaRPr lang="en-US"/>
        </a:p>
      </dgm:t>
    </dgm:pt>
    <dgm:pt modelId="{955067E1-EB25-4F8C-B143-AD10DA182B87}" type="sibTrans" cxnId="{2B1E4414-FB7B-46CC-AF4E-B368F340813C}">
      <dgm:prSet/>
      <dgm:spPr/>
      <dgm:t>
        <a:bodyPr/>
        <a:lstStyle/>
        <a:p>
          <a:endParaRPr lang="en-US"/>
        </a:p>
      </dgm:t>
    </dgm:pt>
    <dgm:pt modelId="{5A849887-4B46-4363-99CD-CFD96FFC2D98}">
      <dgm:prSet custT="1"/>
      <dgm:spPr/>
      <dgm:t>
        <a:bodyPr/>
        <a:lstStyle/>
        <a:p>
          <a:r>
            <a:rPr lang="en-US" sz="2700" b="1" dirty="0"/>
            <a:t>Maintain GPA 2.5 on 4.000 scale</a:t>
          </a:r>
        </a:p>
      </dgm:t>
    </dgm:pt>
    <dgm:pt modelId="{D45DE449-65F2-4FD8-A623-5D0518071C98}" type="parTrans" cxnId="{052BD482-10CF-4283-A72D-CDB3FF0EB08D}">
      <dgm:prSet/>
      <dgm:spPr/>
      <dgm:t>
        <a:bodyPr/>
        <a:lstStyle/>
        <a:p>
          <a:endParaRPr lang="en-US"/>
        </a:p>
      </dgm:t>
    </dgm:pt>
    <dgm:pt modelId="{CB1DB89C-4F45-4C19-81DB-F4733C90FB9C}" type="sibTrans" cxnId="{052BD482-10CF-4283-A72D-CDB3FF0EB08D}">
      <dgm:prSet/>
      <dgm:spPr/>
      <dgm:t>
        <a:bodyPr/>
        <a:lstStyle/>
        <a:p>
          <a:endParaRPr lang="en-US"/>
        </a:p>
      </dgm:t>
    </dgm:pt>
    <dgm:pt modelId="{361EAD47-64E9-4134-89D8-7B85777B6A94}">
      <dgm:prSet custT="1"/>
      <dgm:spPr/>
      <dgm:t>
        <a:bodyPr/>
        <a:lstStyle/>
        <a:p>
          <a:r>
            <a:rPr lang="en-US" sz="2700" b="1" dirty="0"/>
            <a:t>Maintain 12 hours/semester and complete 30 total hours each school year</a:t>
          </a:r>
        </a:p>
      </dgm:t>
    </dgm:pt>
    <dgm:pt modelId="{B6B3EB09-A22C-48DF-97BD-9D9457250B63}" type="parTrans" cxnId="{56BCA2ED-3C1A-48D5-BF99-9459A0E9F9B4}">
      <dgm:prSet/>
      <dgm:spPr/>
      <dgm:t>
        <a:bodyPr/>
        <a:lstStyle/>
        <a:p>
          <a:endParaRPr lang="en-US"/>
        </a:p>
      </dgm:t>
    </dgm:pt>
    <dgm:pt modelId="{0CD83007-6D0C-4433-94C6-0DEF0A39C4DF}" type="sibTrans" cxnId="{56BCA2ED-3C1A-48D5-BF99-9459A0E9F9B4}">
      <dgm:prSet/>
      <dgm:spPr/>
      <dgm:t>
        <a:bodyPr/>
        <a:lstStyle/>
        <a:p>
          <a:endParaRPr lang="en-US"/>
        </a:p>
      </dgm:t>
    </dgm:pt>
    <dgm:pt modelId="{65CE070B-174B-4595-9ADF-752F106681D2}" type="pres">
      <dgm:prSet presAssocID="{FB7D35CC-926A-44DE-AA1C-4324D613C597}" presName="vert0" presStyleCnt="0">
        <dgm:presLayoutVars>
          <dgm:dir/>
          <dgm:animOne val="branch"/>
          <dgm:animLvl val="lvl"/>
        </dgm:presLayoutVars>
      </dgm:prSet>
      <dgm:spPr/>
    </dgm:pt>
    <dgm:pt modelId="{8836AB79-A6E1-4968-88D9-54875542B633}" type="pres">
      <dgm:prSet presAssocID="{1EA5A04D-5F58-4CE4-9F13-C5C02645775B}" presName="thickLine" presStyleLbl="alignNode1" presStyleIdx="0" presStyleCnt="3"/>
      <dgm:spPr/>
    </dgm:pt>
    <dgm:pt modelId="{433BB6E0-051E-465B-AF38-1E1BD2C49AF0}" type="pres">
      <dgm:prSet presAssocID="{1EA5A04D-5F58-4CE4-9F13-C5C02645775B}" presName="horz1" presStyleCnt="0"/>
      <dgm:spPr/>
    </dgm:pt>
    <dgm:pt modelId="{737C9C6E-69C6-4746-956E-79E82BFDA228}" type="pres">
      <dgm:prSet presAssocID="{1EA5A04D-5F58-4CE4-9F13-C5C02645775B}" presName="tx1" presStyleLbl="revTx" presStyleIdx="0" presStyleCnt="3"/>
      <dgm:spPr/>
    </dgm:pt>
    <dgm:pt modelId="{A4B5532E-8C77-4310-9876-49E67C945168}" type="pres">
      <dgm:prSet presAssocID="{1EA5A04D-5F58-4CE4-9F13-C5C02645775B}" presName="vert1" presStyleCnt="0"/>
      <dgm:spPr/>
    </dgm:pt>
    <dgm:pt modelId="{83641986-EF28-4F79-A767-8989FB994026}" type="pres">
      <dgm:prSet presAssocID="{5A849887-4B46-4363-99CD-CFD96FFC2D98}" presName="thickLine" presStyleLbl="alignNode1" presStyleIdx="1" presStyleCnt="3"/>
      <dgm:spPr/>
    </dgm:pt>
    <dgm:pt modelId="{6FE5A8DD-A8A3-47FE-8B43-5D35C0B004FA}" type="pres">
      <dgm:prSet presAssocID="{5A849887-4B46-4363-99CD-CFD96FFC2D98}" presName="horz1" presStyleCnt="0"/>
      <dgm:spPr/>
    </dgm:pt>
    <dgm:pt modelId="{1F256C98-D174-4FA6-A503-32E6E9612C7D}" type="pres">
      <dgm:prSet presAssocID="{5A849887-4B46-4363-99CD-CFD96FFC2D98}" presName="tx1" presStyleLbl="revTx" presStyleIdx="1" presStyleCnt="3"/>
      <dgm:spPr/>
    </dgm:pt>
    <dgm:pt modelId="{4FBF0E2E-0D3B-4918-882C-7A82BE3E3577}" type="pres">
      <dgm:prSet presAssocID="{5A849887-4B46-4363-99CD-CFD96FFC2D98}" presName="vert1" presStyleCnt="0"/>
      <dgm:spPr/>
    </dgm:pt>
    <dgm:pt modelId="{6768A574-6622-47F3-9948-FFF375739257}" type="pres">
      <dgm:prSet presAssocID="{361EAD47-64E9-4134-89D8-7B85777B6A94}" presName="thickLine" presStyleLbl="alignNode1" presStyleIdx="2" presStyleCnt="3"/>
      <dgm:spPr/>
    </dgm:pt>
    <dgm:pt modelId="{33BFE58E-8015-4A70-A3E0-A6061948A4F4}" type="pres">
      <dgm:prSet presAssocID="{361EAD47-64E9-4134-89D8-7B85777B6A94}" presName="horz1" presStyleCnt="0"/>
      <dgm:spPr/>
    </dgm:pt>
    <dgm:pt modelId="{13D558CC-7C8C-4854-A143-8924C8361148}" type="pres">
      <dgm:prSet presAssocID="{361EAD47-64E9-4134-89D8-7B85777B6A94}" presName="tx1" presStyleLbl="revTx" presStyleIdx="2" presStyleCnt="3"/>
      <dgm:spPr/>
    </dgm:pt>
    <dgm:pt modelId="{DC25EE76-28C1-45FF-B5AB-DA8BA386E45C}" type="pres">
      <dgm:prSet presAssocID="{361EAD47-64E9-4134-89D8-7B85777B6A94}" presName="vert1" presStyleCnt="0"/>
      <dgm:spPr/>
    </dgm:pt>
  </dgm:ptLst>
  <dgm:cxnLst>
    <dgm:cxn modelId="{84832F04-8ACC-41A4-9184-D18EC10D907C}" type="presOf" srcId="{FB7D35CC-926A-44DE-AA1C-4324D613C597}" destId="{65CE070B-174B-4595-9ADF-752F106681D2}" srcOrd="0" destOrd="0" presId="urn:microsoft.com/office/officeart/2008/layout/LinedList"/>
    <dgm:cxn modelId="{2B1E4414-FB7B-46CC-AF4E-B368F340813C}" srcId="{FB7D35CC-926A-44DE-AA1C-4324D613C597}" destId="{1EA5A04D-5F58-4CE4-9F13-C5C02645775B}" srcOrd="0" destOrd="0" parTransId="{5257EBCA-B624-4B66-A2D0-09C1E5F38550}" sibTransId="{955067E1-EB25-4F8C-B143-AD10DA182B87}"/>
    <dgm:cxn modelId="{D4C3CC14-50AC-4F97-B832-C52E547E1C7C}" type="presOf" srcId="{361EAD47-64E9-4134-89D8-7B85777B6A94}" destId="{13D558CC-7C8C-4854-A143-8924C8361148}" srcOrd="0" destOrd="0" presId="urn:microsoft.com/office/officeart/2008/layout/LinedList"/>
    <dgm:cxn modelId="{052BD482-10CF-4283-A72D-CDB3FF0EB08D}" srcId="{FB7D35CC-926A-44DE-AA1C-4324D613C597}" destId="{5A849887-4B46-4363-99CD-CFD96FFC2D98}" srcOrd="1" destOrd="0" parTransId="{D45DE449-65F2-4FD8-A623-5D0518071C98}" sibTransId="{CB1DB89C-4F45-4C19-81DB-F4733C90FB9C}"/>
    <dgm:cxn modelId="{1BBFE09B-F20C-42A6-8A81-2DEEEE3C1058}" type="presOf" srcId="{1EA5A04D-5F58-4CE4-9F13-C5C02645775B}" destId="{737C9C6E-69C6-4746-956E-79E82BFDA228}" srcOrd="0" destOrd="0" presId="urn:microsoft.com/office/officeart/2008/layout/LinedList"/>
    <dgm:cxn modelId="{C469C6DE-AF21-4BCC-B4D3-E73AE53B9604}" type="presOf" srcId="{5A849887-4B46-4363-99CD-CFD96FFC2D98}" destId="{1F256C98-D174-4FA6-A503-32E6E9612C7D}" srcOrd="0" destOrd="0" presId="urn:microsoft.com/office/officeart/2008/layout/LinedList"/>
    <dgm:cxn modelId="{56BCA2ED-3C1A-48D5-BF99-9459A0E9F9B4}" srcId="{FB7D35CC-926A-44DE-AA1C-4324D613C597}" destId="{361EAD47-64E9-4134-89D8-7B85777B6A94}" srcOrd="2" destOrd="0" parTransId="{B6B3EB09-A22C-48DF-97BD-9D9457250B63}" sibTransId="{0CD83007-6D0C-4433-94C6-0DEF0A39C4DF}"/>
    <dgm:cxn modelId="{7BAF2E86-5840-42D8-85AB-EF1EEC98204F}" type="presParOf" srcId="{65CE070B-174B-4595-9ADF-752F106681D2}" destId="{8836AB79-A6E1-4968-88D9-54875542B633}" srcOrd="0" destOrd="0" presId="urn:microsoft.com/office/officeart/2008/layout/LinedList"/>
    <dgm:cxn modelId="{BEFD0736-4CAE-437E-A5A6-F5A670DE4C37}" type="presParOf" srcId="{65CE070B-174B-4595-9ADF-752F106681D2}" destId="{433BB6E0-051E-465B-AF38-1E1BD2C49AF0}" srcOrd="1" destOrd="0" presId="urn:microsoft.com/office/officeart/2008/layout/LinedList"/>
    <dgm:cxn modelId="{95E8FE07-287E-4E5C-BFA6-87CBF02ECCB7}" type="presParOf" srcId="{433BB6E0-051E-465B-AF38-1E1BD2C49AF0}" destId="{737C9C6E-69C6-4746-956E-79E82BFDA228}" srcOrd="0" destOrd="0" presId="urn:microsoft.com/office/officeart/2008/layout/LinedList"/>
    <dgm:cxn modelId="{14310A10-2409-4A0F-AB06-68611E8A0965}" type="presParOf" srcId="{433BB6E0-051E-465B-AF38-1E1BD2C49AF0}" destId="{A4B5532E-8C77-4310-9876-49E67C945168}" srcOrd="1" destOrd="0" presId="urn:microsoft.com/office/officeart/2008/layout/LinedList"/>
    <dgm:cxn modelId="{0A770F8B-8083-4328-9B06-B6B36B537A7D}" type="presParOf" srcId="{65CE070B-174B-4595-9ADF-752F106681D2}" destId="{83641986-EF28-4F79-A767-8989FB994026}" srcOrd="2" destOrd="0" presId="urn:microsoft.com/office/officeart/2008/layout/LinedList"/>
    <dgm:cxn modelId="{1BE04D08-0AC8-448E-87DF-C627A36EBB3D}" type="presParOf" srcId="{65CE070B-174B-4595-9ADF-752F106681D2}" destId="{6FE5A8DD-A8A3-47FE-8B43-5D35C0B004FA}" srcOrd="3" destOrd="0" presId="urn:microsoft.com/office/officeart/2008/layout/LinedList"/>
    <dgm:cxn modelId="{6A28EFFA-14B8-4774-BDB0-92BAEFF55096}" type="presParOf" srcId="{6FE5A8DD-A8A3-47FE-8B43-5D35C0B004FA}" destId="{1F256C98-D174-4FA6-A503-32E6E9612C7D}" srcOrd="0" destOrd="0" presId="urn:microsoft.com/office/officeart/2008/layout/LinedList"/>
    <dgm:cxn modelId="{3B216FC3-2860-4822-AB61-1F3BFECFEF1A}" type="presParOf" srcId="{6FE5A8DD-A8A3-47FE-8B43-5D35C0B004FA}" destId="{4FBF0E2E-0D3B-4918-882C-7A82BE3E3577}" srcOrd="1" destOrd="0" presId="urn:microsoft.com/office/officeart/2008/layout/LinedList"/>
    <dgm:cxn modelId="{C1F23489-88F0-4054-9DE5-49ECB8628A9F}" type="presParOf" srcId="{65CE070B-174B-4595-9ADF-752F106681D2}" destId="{6768A574-6622-47F3-9948-FFF375739257}" srcOrd="4" destOrd="0" presId="urn:microsoft.com/office/officeart/2008/layout/LinedList"/>
    <dgm:cxn modelId="{A7D99E73-CF2E-4CDC-ABA6-7A3D01E432DD}" type="presParOf" srcId="{65CE070B-174B-4595-9ADF-752F106681D2}" destId="{33BFE58E-8015-4A70-A3E0-A6061948A4F4}" srcOrd="5" destOrd="0" presId="urn:microsoft.com/office/officeart/2008/layout/LinedList"/>
    <dgm:cxn modelId="{8E739C00-A314-4D09-986A-2B7DD36D9511}" type="presParOf" srcId="{33BFE58E-8015-4A70-A3E0-A6061948A4F4}" destId="{13D558CC-7C8C-4854-A143-8924C8361148}" srcOrd="0" destOrd="0" presId="urn:microsoft.com/office/officeart/2008/layout/LinedList"/>
    <dgm:cxn modelId="{3DDB947D-D791-49DD-BC7D-B5ECC95BEDEA}" type="presParOf" srcId="{33BFE58E-8015-4A70-A3E0-A6061948A4F4}" destId="{DC25EE76-28C1-45FF-B5AB-DA8BA386E4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32EC3FC-31B1-40D1-B9FA-2E8E3609492F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DCD5167-16BE-4CC6-B490-CD54DF5B3D06}">
      <dgm:prSet custT="1"/>
      <dgm:spPr/>
      <dgm:t>
        <a:bodyPr/>
        <a:lstStyle/>
        <a:p>
          <a:r>
            <a:rPr lang="en-US" sz="1400" b="1" dirty="0"/>
            <a:t>Fill out an application</a:t>
          </a:r>
          <a:endParaRPr lang="en-US" sz="1400" dirty="0"/>
        </a:p>
      </dgm:t>
    </dgm:pt>
    <dgm:pt modelId="{DB0475B0-C7F4-478E-B5CF-2708AE62AF7E}" type="parTrans" cxnId="{413CE1E9-6BFC-405E-B828-301BEBC9FB06}">
      <dgm:prSet/>
      <dgm:spPr/>
      <dgm:t>
        <a:bodyPr/>
        <a:lstStyle/>
        <a:p>
          <a:endParaRPr lang="en-US"/>
        </a:p>
      </dgm:t>
    </dgm:pt>
    <dgm:pt modelId="{D0109E22-B659-4678-B7FE-20680EAAB434}" type="sibTrans" cxnId="{413CE1E9-6BFC-405E-B828-301BEBC9FB06}">
      <dgm:prSet/>
      <dgm:spPr/>
      <dgm:t>
        <a:bodyPr/>
        <a:lstStyle/>
        <a:p>
          <a:endParaRPr lang="en-US"/>
        </a:p>
      </dgm:t>
    </dgm:pt>
    <dgm:pt modelId="{9CC0D2E6-0607-4B1E-8DB8-71C3EF88C260}">
      <dgm:prSet custT="1"/>
      <dgm:spPr/>
      <dgm:t>
        <a:bodyPr/>
        <a:lstStyle/>
        <a:p>
          <a:r>
            <a:rPr lang="en-US" sz="1400" b="1" dirty="0"/>
            <a:t>Copy of transcript</a:t>
          </a:r>
          <a:endParaRPr lang="en-US" sz="1400" dirty="0"/>
        </a:p>
      </dgm:t>
    </dgm:pt>
    <dgm:pt modelId="{9A23ED18-D56A-4379-8685-E71FF7945CF2}" type="parTrans" cxnId="{9CE282A1-F356-4F8B-BB82-63D3B029F3E4}">
      <dgm:prSet/>
      <dgm:spPr/>
      <dgm:t>
        <a:bodyPr/>
        <a:lstStyle/>
        <a:p>
          <a:endParaRPr lang="en-US"/>
        </a:p>
      </dgm:t>
    </dgm:pt>
    <dgm:pt modelId="{80824EFB-94AF-492B-8A16-079586FCDE3D}" type="sibTrans" cxnId="{9CE282A1-F356-4F8B-BB82-63D3B029F3E4}">
      <dgm:prSet/>
      <dgm:spPr/>
      <dgm:t>
        <a:bodyPr/>
        <a:lstStyle/>
        <a:p>
          <a:endParaRPr lang="en-US"/>
        </a:p>
      </dgm:t>
    </dgm:pt>
    <dgm:pt modelId="{096D1134-5A7E-4D8D-9B66-8988B68114F7}">
      <dgm:prSet custT="1"/>
      <dgm:spPr/>
      <dgm:t>
        <a:bodyPr/>
        <a:lstStyle/>
        <a:p>
          <a:r>
            <a:rPr lang="en-US" sz="1400" b="1" dirty="0"/>
            <a:t>Copy of official ACT score report</a:t>
          </a:r>
          <a:endParaRPr lang="en-US" sz="1400" dirty="0"/>
        </a:p>
      </dgm:t>
    </dgm:pt>
    <dgm:pt modelId="{CBCEFA84-D0B8-4C70-9401-8AB1F7D3ACFE}" type="parTrans" cxnId="{5F5CF1DD-27E3-44F9-A0EB-5D524A10F775}">
      <dgm:prSet/>
      <dgm:spPr/>
      <dgm:t>
        <a:bodyPr/>
        <a:lstStyle/>
        <a:p>
          <a:endParaRPr lang="en-US"/>
        </a:p>
      </dgm:t>
    </dgm:pt>
    <dgm:pt modelId="{36192909-8E68-4127-8A86-EFFAA55FD047}" type="sibTrans" cxnId="{5F5CF1DD-27E3-44F9-A0EB-5D524A10F775}">
      <dgm:prSet/>
      <dgm:spPr/>
      <dgm:t>
        <a:bodyPr/>
        <a:lstStyle/>
        <a:p>
          <a:endParaRPr lang="en-US"/>
        </a:p>
      </dgm:t>
    </dgm:pt>
    <dgm:pt modelId="{3FDA4253-10BA-4297-8704-7294E377A3A9}">
      <dgm:prSet custT="1"/>
      <dgm:spPr/>
      <dgm:t>
        <a:bodyPr/>
        <a:lstStyle/>
        <a:p>
          <a:r>
            <a:rPr lang="en-US" sz="1400" b="1" dirty="0"/>
            <a:t>2 letters of recommendation 1) Counselor or Principal; 2) Math teacher</a:t>
          </a:r>
          <a:endParaRPr lang="en-US" sz="1400" dirty="0"/>
        </a:p>
      </dgm:t>
    </dgm:pt>
    <dgm:pt modelId="{C9F6F7D1-EE4F-499E-A9A3-00A4BB29C25A}" type="parTrans" cxnId="{4264F871-E985-4FE3-8EF3-0ACD2F09F8B8}">
      <dgm:prSet/>
      <dgm:spPr/>
      <dgm:t>
        <a:bodyPr/>
        <a:lstStyle/>
        <a:p>
          <a:endParaRPr lang="en-US"/>
        </a:p>
      </dgm:t>
    </dgm:pt>
    <dgm:pt modelId="{9BE11E2B-2C1C-4B73-9A9D-307333D24A4A}" type="sibTrans" cxnId="{4264F871-E985-4FE3-8EF3-0ACD2F09F8B8}">
      <dgm:prSet/>
      <dgm:spPr/>
      <dgm:t>
        <a:bodyPr/>
        <a:lstStyle/>
        <a:p>
          <a:endParaRPr lang="en-US"/>
        </a:p>
      </dgm:t>
    </dgm:pt>
    <dgm:pt modelId="{B2707D59-A0D3-4CDF-A77E-68586E44B42B}">
      <dgm:prSet custT="1"/>
      <dgm:spPr/>
      <dgm:t>
        <a:bodyPr/>
        <a:lstStyle/>
        <a:p>
          <a:r>
            <a:rPr lang="en-US" sz="1400" b="1" dirty="0"/>
            <a:t>Submit application</a:t>
          </a:r>
          <a:endParaRPr lang="en-US" sz="1400" dirty="0"/>
        </a:p>
      </dgm:t>
    </dgm:pt>
    <dgm:pt modelId="{9053AAD8-8371-4B8B-8D3C-6CE0CA2EFE46}" type="parTrans" cxnId="{F98782D2-A0DD-4830-9447-DCDAE18ABA2F}">
      <dgm:prSet/>
      <dgm:spPr/>
      <dgm:t>
        <a:bodyPr/>
        <a:lstStyle/>
        <a:p>
          <a:endParaRPr lang="en-US"/>
        </a:p>
      </dgm:t>
    </dgm:pt>
    <dgm:pt modelId="{D208C2C6-B781-4DFA-8208-DEB43273EA48}" type="sibTrans" cxnId="{F98782D2-A0DD-4830-9447-DCDAE18ABA2F}">
      <dgm:prSet/>
      <dgm:spPr/>
      <dgm:t>
        <a:bodyPr/>
        <a:lstStyle/>
        <a:p>
          <a:endParaRPr lang="en-US"/>
        </a:p>
      </dgm:t>
    </dgm:pt>
    <dgm:pt modelId="{3C4E4D82-2BDE-4AB8-A092-F5E7DCA4F294}">
      <dgm:prSet custT="1"/>
      <dgm:spPr/>
      <dgm:t>
        <a:bodyPr/>
        <a:lstStyle/>
        <a:p>
          <a:r>
            <a:rPr lang="en-US" sz="1400" b="1" dirty="0"/>
            <a:t>*You must apply separately to University</a:t>
          </a:r>
          <a:endParaRPr lang="en-US" sz="1400" dirty="0"/>
        </a:p>
      </dgm:t>
    </dgm:pt>
    <dgm:pt modelId="{79C0A82D-CE92-43BC-9FA0-8941B2A57550}" type="parTrans" cxnId="{7DB72CB4-4F31-44D8-8324-87DBE6D9EBB5}">
      <dgm:prSet/>
      <dgm:spPr/>
      <dgm:t>
        <a:bodyPr/>
        <a:lstStyle/>
        <a:p>
          <a:endParaRPr lang="en-US"/>
        </a:p>
      </dgm:t>
    </dgm:pt>
    <dgm:pt modelId="{BE64A568-8518-4858-8580-E75DF6E7ABAD}" type="sibTrans" cxnId="{7DB72CB4-4F31-44D8-8324-87DBE6D9EBB5}">
      <dgm:prSet/>
      <dgm:spPr/>
      <dgm:t>
        <a:bodyPr/>
        <a:lstStyle/>
        <a:p>
          <a:endParaRPr lang="en-US"/>
        </a:p>
      </dgm:t>
    </dgm:pt>
    <dgm:pt modelId="{F2E20C49-4814-48AC-908F-A416D5D7ED6F}" type="pres">
      <dgm:prSet presAssocID="{232EC3FC-31B1-40D1-B9FA-2E8E3609492F}" presName="diagram" presStyleCnt="0">
        <dgm:presLayoutVars>
          <dgm:dir/>
          <dgm:resizeHandles val="exact"/>
        </dgm:presLayoutVars>
      </dgm:prSet>
      <dgm:spPr/>
    </dgm:pt>
    <dgm:pt modelId="{1C9B6A3E-5B00-4D88-B637-0C1372BEE329}" type="pres">
      <dgm:prSet presAssocID="{6DCD5167-16BE-4CC6-B490-CD54DF5B3D06}" presName="node" presStyleLbl="node1" presStyleIdx="0" presStyleCnt="6">
        <dgm:presLayoutVars>
          <dgm:bulletEnabled val="1"/>
        </dgm:presLayoutVars>
      </dgm:prSet>
      <dgm:spPr/>
    </dgm:pt>
    <dgm:pt modelId="{ED9E17B2-2582-4C6A-A3E7-7186F935BCD0}" type="pres">
      <dgm:prSet presAssocID="{D0109E22-B659-4678-B7FE-20680EAAB434}" presName="sibTrans" presStyleLbl="sibTrans2D1" presStyleIdx="0" presStyleCnt="5"/>
      <dgm:spPr/>
    </dgm:pt>
    <dgm:pt modelId="{3A746380-845C-45C7-98E2-95205F0A3EAF}" type="pres">
      <dgm:prSet presAssocID="{D0109E22-B659-4678-B7FE-20680EAAB434}" presName="connectorText" presStyleLbl="sibTrans2D1" presStyleIdx="0" presStyleCnt="5"/>
      <dgm:spPr/>
    </dgm:pt>
    <dgm:pt modelId="{41AFA28D-50A0-420B-8B29-189164DDBDE3}" type="pres">
      <dgm:prSet presAssocID="{9CC0D2E6-0607-4B1E-8DB8-71C3EF88C260}" presName="node" presStyleLbl="node1" presStyleIdx="1" presStyleCnt="6">
        <dgm:presLayoutVars>
          <dgm:bulletEnabled val="1"/>
        </dgm:presLayoutVars>
      </dgm:prSet>
      <dgm:spPr/>
    </dgm:pt>
    <dgm:pt modelId="{3AF78D8E-C0FE-4582-8683-ECDB952B3C2C}" type="pres">
      <dgm:prSet presAssocID="{80824EFB-94AF-492B-8A16-079586FCDE3D}" presName="sibTrans" presStyleLbl="sibTrans2D1" presStyleIdx="1" presStyleCnt="5"/>
      <dgm:spPr/>
    </dgm:pt>
    <dgm:pt modelId="{3B09A915-1AC5-4EAF-A76B-FCCD7798CF33}" type="pres">
      <dgm:prSet presAssocID="{80824EFB-94AF-492B-8A16-079586FCDE3D}" presName="connectorText" presStyleLbl="sibTrans2D1" presStyleIdx="1" presStyleCnt="5"/>
      <dgm:spPr/>
    </dgm:pt>
    <dgm:pt modelId="{118A0B57-0269-40DE-A58E-3143DE9C39EF}" type="pres">
      <dgm:prSet presAssocID="{096D1134-5A7E-4D8D-9B66-8988B68114F7}" presName="node" presStyleLbl="node1" presStyleIdx="2" presStyleCnt="6">
        <dgm:presLayoutVars>
          <dgm:bulletEnabled val="1"/>
        </dgm:presLayoutVars>
      </dgm:prSet>
      <dgm:spPr/>
    </dgm:pt>
    <dgm:pt modelId="{41F3B532-02D4-4035-BC68-D58EA91F851D}" type="pres">
      <dgm:prSet presAssocID="{36192909-8E68-4127-8A86-EFFAA55FD047}" presName="sibTrans" presStyleLbl="sibTrans2D1" presStyleIdx="2" presStyleCnt="5"/>
      <dgm:spPr/>
    </dgm:pt>
    <dgm:pt modelId="{720B2B5D-1A26-47AC-8DFF-20BC98E39236}" type="pres">
      <dgm:prSet presAssocID="{36192909-8E68-4127-8A86-EFFAA55FD047}" presName="connectorText" presStyleLbl="sibTrans2D1" presStyleIdx="2" presStyleCnt="5"/>
      <dgm:spPr/>
    </dgm:pt>
    <dgm:pt modelId="{6DA41F30-A60F-4A88-B445-EDE1587CA62A}" type="pres">
      <dgm:prSet presAssocID="{3FDA4253-10BA-4297-8704-7294E377A3A9}" presName="node" presStyleLbl="node1" presStyleIdx="3" presStyleCnt="6">
        <dgm:presLayoutVars>
          <dgm:bulletEnabled val="1"/>
        </dgm:presLayoutVars>
      </dgm:prSet>
      <dgm:spPr/>
    </dgm:pt>
    <dgm:pt modelId="{A6A3C152-BA70-48D9-951C-F16BE7F32570}" type="pres">
      <dgm:prSet presAssocID="{9BE11E2B-2C1C-4B73-9A9D-307333D24A4A}" presName="sibTrans" presStyleLbl="sibTrans2D1" presStyleIdx="3" presStyleCnt="5"/>
      <dgm:spPr/>
    </dgm:pt>
    <dgm:pt modelId="{5BF09176-DD82-482F-BE3C-BBF0214840CD}" type="pres">
      <dgm:prSet presAssocID="{9BE11E2B-2C1C-4B73-9A9D-307333D24A4A}" presName="connectorText" presStyleLbl="sibTrans2D1" presStyleIdx="3" presStyleCnt="5"/>
      <dgm:spPr/>
    </dgm:pt>
    <dgm:pt modelId="{619CCAC9-4A36-4DB7-9855-97184036C780}" type="pres">
      <dgm:prSet presAssocID="{B2707D59-A0D3-4CDF-A77E-68586E44B42B}" presName="node" presStyleLbl="node1" presStyleIdx="4" presStyleCnt="6">
        <dgm:presLayoutVars>
          <dgm:bulletEnabled val="1"/>
        </dgm:presLayoutVars>
      </dgm:prSet>
      <dgm:spPr/>
    </dgm:pt>
    <dgm:pt modelId="{C0C0C538-A1C0-4B5A-B808-409630ACC926}" type="pres">
      <dgm:prSet presAssocID="{D208C2C6-B781-4DFA-8208-DEB43273EA48}" presName="sibTrans" presStyleLbl="sibTrans2D1" presStyleIdx="4" presStyleCnt="5"/>
      <dgm:spPr/>
    </dgm:pt>
    <dgm:pt modelId="{D5435E17-39F9-47B1-AAE1-B129BBA3FC90}" type="pres">
      <dgm:prSet presAssocID="{D208C2C6-B781-4DFA-8208-DEB43273EA48}" presName="connectorText" presStyleLbl="sibTrans2D1" presStyleIdx="4" presStyleCnt="5"/>
      <dgm:spPr/>
    </dgm:pt>
    <dgm:pt modelId="{CCDBC39D-B8AB-4447-9DCD-7B101C1ABB73}" type="pres">
      <dgm:prSet presAssocID="{3C4E4D82-2BDE-4AB8-A092-F5E7DCA4F294}" presName="node" presStyleLbl="node1" presStyleIdx="5" presStyleCnt="6">
        <dgm:presLayoutVars>
          <dgm:bulletEnabled val="1"/>
        </dgm:presLayoutVars>
      </dgm:prSet>
      <dgm:spPr/>
    </dgm:pt>
  </dgm:ptLst>
  <dgm:cxnLst>
    <dgm:cxn modelId="{D089D31D-8495-4F52-A642-122D797123E4}" type="presOf" srcId="{6DCD5167-16BE-4CC6-B490-CD54DF5B3D06}" destId="{1C9B6A3E-5B00-4D88-B637-0C1372BEE329}" srcOrd="0" destOrd="0" presId="urn:microsoft.com/office/officeart/2005/8/layout/process5"/>
    <dgm:cxn modelId="{85FB2D1E-4155-4EAA-BF8E-4C85983F7119}" type="presOf" srcId="{9BE11E2B-2C1C-4B73-9A9D-307333D24A4A}" destId="{5BF09176-DD82-482F-BE3C-BBF0214840CD}" srcOrd="1" destOrd="0" presId="urn:microsoft.com/office/officeart/2005/8/layout/process5"/>
    <dgm:cxn modelId="{C1E6C42D-9443-44E9-AA93-74457AB5FB60}" type="presOf" srcId="{D0109E22-B659-4678-B7FE-20680EAAB434}" destId="{ED9E17B2-2582-4C6A-A3E7-7186F935BCD0}" srcOrd="0" destOrd="0" presId="urn:microsoft.com/office/officeart/2005/8/layout/process5"/>
    <dgm:cxn modelId="{5926D347-C20A-4258-B5BF-FB4423A0A216}" type="presOf" srcId="{232EC3FC-31B1-40D1-B9FA-2E8E3609492F}" destId="{F2E20C49-4814-48AC-908F-A416D5D7ED6F}" srcOrd="0" destOrd="0" presId="urn:microsoft.com/office/officeart/2005/8/layout/process5"/>
    <dgm:cxn modelId="{4264F871-E985-4FE3-8EF3-0ACD2F09F8B8}" srcId="{232EC3FC-31B1-40D1-B9FA-2E8E3609492F}" destId="{3FDA4253-10BA-4297-8704-7294E377A3A9}" srcOrd="3" destOrd="0" parTransId="{C9F6F7D1-EE4F-499E-A9A3-00A4BB29C25A}" sibTransId="{9BE11E2B-2C1C-4B73-9A9D-307333D24A4A}"/>
    <dgm:cxn modelId="{F1FC108A-F9E0-4223-8D82-B9EB6F2B9EC7}" type="presOf" srcId="{096D1134-5A7E-4D8D-9B66-8988B68114F7}" destId="{118A0B57-0269-40DE-A58E-3143DE9C39EF}" srcOrd="0" destOrd="0" presId="urn:microsoft.com/office/officeart/2005/8/layout/process5"/>
    <dgm:cxn modelId="{16C5B39C-6A1A-46AF-A5DF-F2A14EAFDC63}" type="presOf" srcId="{D208C2C6-B781-4DFA-8208-DEB43273EA48}" destId="{C0C0C538-A1C0-4B5A-B808-409630ACC926}" srcOrd="0" destOrd="0" presId="urn:microsoft.com/office/officeart/2005/8/layout/process5"/>
    <dgm:cxn modelId="{9CE282A1-F356-4F8B-BB82-63D3B029F3E4}" srcId="{232EC3FC-31B1-40D1-B9FA-2E8E3609492F}" destId="{9CC0D2E6-0607-4B1E-8DB8-71C3EF88C260}" srcOrd="1" destOrd="0" parTransId="{9A23ED18-D56A-4379-8685-E71FF7945CF2}" sibTransId="{80824EFB-94AF-492B-8A16-079586FCDE3D}"/>
    <dgm:cxn modelId="{3EF33AB0-4E6D-4977-96A1-268F4F9F1596}" type="presOf" srcId="{9CC0D2E6-0607-4B1E-8DB8-71C3EF88C260}" destId="{41AFA28D-50A0-420B-8B29-189164DDBDE3}" srcOrd="0" destOrd="0" presId="urn:microsoft.com/office/officeart/2005/8/layout/process5"/>
    <dgm:cxn modelId="{8E01A7B0-E08A-4ACB-A856-3245185765A7}" type="presOf" srcId="{D0109E22-B659-4678-B7FE-20680EAAB434}" destId="{3A746380-845C-45C7-98E2-95205F0A3EAF}" srcOrd="1" destOrd="0" presId="urn:microsoft.com/office/officeart/2005/8/layout/process5"/>
    <dgm:cxn modelId="{7DB72CB4-4F31-44D8-8324-87DBE6D9EBB5}" srcId="{232EC3FC-31B1-40D1-B9FA-2E8E3609492F}" destId="{3C4E4D82-2BDE-4AB8-A092-F5E7DCA4F294}" srcOrd="5" destOrd="0" parTransId="{79C0A82D-CE92-43BC-9FA0-8941B2A57550}" sibTransId="{BE64A568-8518-4858-8580-E75DF6E7ABAD}"/>
    <dgm:cxn modelId="{750370BB-5B48-467E-A760-2285AF7A5DFA}" type="presOf" srcId="{9BE11E2B-2C1C-4B73-9A9D-307333D24A4A}" destId="{A6A3C152-BA70-48D9-951C-F16BE7F32570}" srcOrd="0" destOrd="0" presId="urn:microsoft.com/office/officeart/2005/8/layout/process5"/>
    <dgm:cxn modelId="{2628E4BE-B835-4063-995B-2A901259C660}" type="presOf" srcId="{36192909-8E68-4127-8A86-EFFAA55FD047}" destId="{720B2B5D-1A26-47AC-8DFF-20BC98E39236}" srcOrd="1" destOrd="0" presId="urn:microsoft.com/office/officeart/2005/8/layout/process5"/>
    <dgm:cxn modelId="{DDEC5FC1-17D5-4F3D-892F-6C57A9051B92}" type="presOf" srcId="{3FDA4253-10BA-4297-8704-7294E377A3A9}" destId="{6DA41F30-A60F-4A88-B445-EDE1587CA62A}" srcOrd="0" destOrd="0" presId="urn:microsoft.com/office/officeart/2005/8/layout/process5"/>
    <dgm:cxn modelId="{1F080EC3-284D-48A5-AD96-10C520A0F966}" type="presOf" srcId="{3C4E4D82-2BDE-4AB8-A092-F5E7DCA4F294}" destId="{CCDBC39D-B8AB-4447-9DCD-7B101C1ABB73}" srcOrd="0" destOrd="0" presId="urn:microsoft.com/office/officeart/2005/8/layout/process5"/>
    <dgm:cxn modelId="{9EFDD6C6-00B5-4CFB-8342-BB07D8C264D0}" type="presOf" srcId="{36192909-8E68-4127-8A86-EFFAA55FD047}" destId="{41F3B532-02D4-4035-BC68-D58EA91F851D}" srcOrd="0" destOrd="0" presId="urn:microsoft.com/office/officeart/2005/8/layout/process5"/>
    <dgm:cxn modelId="{F98782D2-A0DD-4830-9447-DCDAE18ABA2F}" srcId="{232EC3FC-31B1-40D1-B9FA-2E8E3609492F}" destId="{B2707D59-A0D3-4CDF-A77E-68586E44B42B}" srcOrd="4" destOrd="0" parTransId="{9053AAD8-8371-4B8B-8D3C-6CE0CA2EFE46}" sibTransId="{D208C2C6-B781-4DFA-8208-DEB43273EA48}"/>
    <dgm:cxn modelId="{5F5CF1DD-27E3-44F9-A0EB-5D524A10F775}" srcId="{232EC3FC-31B1-40D1-B9FA-2E8E3609492F}" destId="{096D1134-5A7E-4D8D-9B66-8988B68114F7}" srcOrd="2" destOrd="0" parTransId="{CBCEFA84-D0B8-4C70-9401-8AB1F7D3ACFE}" sibTransId="{36192909-8E68-4127-8A86-EFFAA55FD047}"/>
    <dgm:cxn modelId="{29C697E3-EC04-4CE7-97DD-F61F3C07A5B4}" type="presOf" srcId="{D208C2C6-B781-4DFA-8208-DEB43273EA48}" destId="{D5435E17-39F9-47B1-AAE1-B129BBA3FC90}" srcOrd="1" destOrd="0" presId="urn:microsoft.com/office/officeart/2005/8/layout/process5"/>
    <dgm:cxn modelId="{413CE1E9-6BFC-405E-B828-301BEBC9FB06}" srcId="{232EC3FC-31B1-40D1-B9FA-2E8E3609492F}" destId="{6DCD5167-16BE-4CC6-B490-CD54DF5B3D06}" srcOrd="0" destOrd="0" parTransId="{DB0475B0-C7F4-478E-B5CF-2708AE62AF7E}" sibTransId="{D0109E22-B659-4678-B7FE-20680EAAB434}"/>
    <dgm:cxn modelId="{845573EC-DFB0-4F9D-83A6-4684AF492595}" type="presOf" srcId="{80824EFB-94AF-492B-8A16-079586FCDE3D}" destId="{3B09A915-1AC5-4EAF-A76B-FCCD7798CF33}" srcOrd="1" destOrd="0" presId="urn:microsoft.com/office/officeart/2005/8/layout/process5"/>
    <dgm:cxn modelId="{24A885EC-A204-458C-91D8-8D43BFF48CB9}" type="presOf" srcId="{B2707D59-A0D3-4CDF-A77E-68586E44B42B}" destId="{619CCAC9-4A36-4DB7-9855-97184036C780}" srcOrd="0" destOrd="0" presId="urn:microsoft.com/office/officeart/2005/8/layout/process5"/>
    <dgm:cxn modelId="{0E0A5EED-C7F3-45FA-93EC-429B84E7FF59}" type="presOf" srcId="{80824EFB-94AF-492B-8A16-079586FCDE3D}" destId="{3AF78D8E-C0FE-4582-8683-ECDB952B3C2C}" srcOrd="0" destOrd="0" presId="urn:microsoft.com/office/officeart/2005/8/layout/process5"/>
    <dgm:cxn modelId="{54D4A7AE-FBAC-4D45-B2BB-9943B4058BE8}" type="presParOf" srcId="{F2E20C49-4814-48AC-908F-A416D5D7ED6F}" destId="{1C9B6A3E-5B00-4D88-B637-0C1372BEE329}" srcOrd="0" destOrd="0" presId="urn:microsoft.com/office/officeart/2005/8/layout/process5"/>
    <dgm:cxn modelId="{73D6649A-4684-47B2-B2E4-DCC37A516B1D}" type="presParOf" srcId="{F2E20C49-4814-48AC-908F-A416D5D7ED6F}" destId="{ED9E17B2-2582-4C6A-A3E7-7186F935BCD0}" srcOrd="1" destOrd="0" presId="urn:microsoft.com/office/officeart/2005/8/layout/process5"/>
    <dgm:cxn modelId="{B901A9D0-0CA4-40FA-93C2-7399460DE3F0}" type="presParOf" srcId="{ED9E17B2-2582-4C6A-A3E7-7186F935BCD0}" destId="{3A746380-845C-45C7-98E2-95205F0A3EAF}" srcOrd="0" destOrd="0" presId="urn:microsoft.com/office/officeart/2005/8/layout/process5"/>
    <dgm:cxn modelId="{435AB4A3-E572-4AE1-AF5B-75B67835A3D2}" type="presParOf" srcId="{F2E20C49-4814-48AC-908F-A416D5D7ED6F}" destId="{41AFA28D-50A0-420B-8B29-189164DDBDE3}" srcOrd="2" destOrd="0" presId="urn:microsoft.com/office/officeart/2005/8/layout/process5"/>
    <dgm:cxn modelId="{938ADAD5-F371-42E8-9E1F-ABF9B42C149A}" type="presParOf" srcId="{F2E20C49-4814-48AC-908F-A416D5D7ED6F}" destId="{3AF78D8E-C0FE-4582-8683-ECDB952B3C2C}" srcOrd="3" destOrd="0" presId="urn:microsoft.com/office/officeart/2005/8/layout/process5"/>
    <dgm:cxn modelId="{375AB697-167B-49AD-BEC8-F1FC4A7BC8CE}" type="presParOf" srcId="{3AF78D8E-C0FE-4582-8683-ECDB952B3C2C}" destId="{3B09A915-1AC5-4EAF-A76B-FCCD7798CF33}" srcOrd="0" destOrd="0" presId="urn:microsoft.com/office/officeart/2005/8/layout/process5"/>
    <dgm:cxn modelId="{BD2930B1-869B-4A71-A3CD-1F8392BC4342}" type="presParOf" srcId="{F2E20C49-4814-48AC-908F-A416D5D7ED6F}" destId="{118A0B57-0269-40DE-A58E-3143DE9C39EF}" srcOrd="4" destOrd="0" presId="urn:microsoft.com/office/officeart/2005/8/layout/process5"/>
    <dgm:cxn modelId="{31AF68EA-70F1-47D5-B6A6-4C4024CE839D}" type="presParOf" srcId="{F2E20C49-4814-48AC-908F-A416D5D7ED6F}" destId="{41F3B532-02D4-4035-BC68-D58EA91F851D}" srcOrd="5" destOrd="0" presId="urn:microsoft.com/office/officeart/2005/8/layout/process5"/>
    <dgm:cxn modelId="{13F58601-53B3-4A70-8327-29C525A0D539}" type="presParOf" srcId="{41F3B532-02D4-4035-BC68-D58EA91F851D}" destId="{720B2B5D-1A26-47AC-8DFF-20BC98E39236}" srcOrd="0" destOrd="0" presId="urn:microsoft.com/office/officeart/2005/8/layout/process5"/>
    <dgm:cxn modelId="{84396D4E-AF75-4C67-97BC-6E559478BE63}" type="presParOf" srcId="{F2E20C49-4814-48AC-908F-A416D5D7ED6F}" destId="{6DA41F30-A60F-4A88-B445-EDE1587CA62A}" srcOrd="6" destOrd="0" presId="urn:microsoft.com/office/officeart/2005/8/layout/process5"/>
    <dgm:cxn modelId="{94FFF578-8264-48A7-97D8-4003EBF78B46}" type="presParOf" srcId="{F2E20C49-4814-48AC-908F-A416D5D7ED6F}" destId="{A6A3C152-BA70-48D9-951C-F16BE7F32570}" srcOrd="7" destOrd="0" presId="urn:microsoft.com/office/officeart/2005/8/layout/process5"/>
    <dgm:cxn modelId="{DE60ADE0-BD7C-48C3-9FA3-A99A9E06AAF1}" type="presParOf" srcId="{A6A3C152-BA70-48D9-951C-F16BE7F32570}" destId="{5BF09176-DD82-482F-BE3C-BBF0214840CD}" srcOrd="0" destOrd="0" presId="urn:microsoft.com/office/officeart/2005/8/layout/process5"/>
    <dgm:cxn modelId="{3D82FDE6-44AA-4E76-AA38-170B44483B86}" type="presParOf" srcId="{F2E20C49-4814-48AC-908F-A416D5D7ED6F}" destId="{619CCAC9-4A36-4DB7-9855-97184036C780}" srcOrd="8" destOrd="0" presId="urn:microsoft.com/office/officeart/2005/8/layout/process5"/>
    <dgm:cxn modelId="{D53DFCC5-E68B-4C0A-A0FE-E94916C4D6E8}" type="presParOf" srcId="{F2E20C49-4814-48AC-908F-A416D5D7ED6F}" destId="{C0C0C538-A1C0-4B5A-B808-409630ACC926}" srcOrd="9" destOrd="0" presId="urn:microsoft.com/office/officeart/2005/8/layout/process5"/>
    <dgm:cxn modelId="{5F936E80-4460-4992-88E6-1016D39E9E2C}" type="presParOf" srcId="{C0C0C538-A1C0-4B5A-B808-409630ACC926}" destId="{D5435E17-39F9-47B1-AAE1-B129BBA3FC90}" srcOrd="0" destOrd="0" presId="urn:microsoft.com/office/officeart/2005/8/layout/process5"/>
    <dgm:cxn modelId="{3B9ADEA1-3124-4DD6-A406-763755A7D404}" type="presParOf" srcId="{F2E20C49-4814-48AC-908F-A416D5D7ED6F}" destId="{CCDBC39D-B8AB-4447-9DCD-7B101C1ABB7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43EA7-F8F9-41E4-9D35-923144A82B8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893A8-E7B5-4CEC-A7EB-C1FFB59B3418}">
      <dgm:prSet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JOB SATISFICATION 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gm:t>
    </dgm:pt>
    <dgm:pt modelId="{FFF46434-67D4-4D2D-A1B5-6451CBC4CD3C}" type="parTrans" cxnId="{A05F5796-734A-407A-86E6-DC41B08AFD2B}">
      <dgm:prSet/>
      <dgm:spPr/>
      <dgm:t>
        <a:bodyPr/>
        <a:lstStyle/>
        <a:p>
          <a:endParaRPr lang="en-US"/>
        </a:p>
      </dgm:t>
    </dgm:pt>
    <dgm:pt modelId="{D6E477FE-4F88-4F99-A4D1-E0959968B6C3}" type="sibTrans" cxnId="{A05F5796-734A-407A-86E6-DC41B08AFD2B}">
      <dgm:prSet/>
      <dgm:spPr/>
      <dgm:t>
        <a:bodyPr/>
        <a:lstStyle/>
        <a:p>
          <a:endParaRPr lang="en-US"/>
        </a:p>
      </dgm:t>
    </dgm:pt>
    <dgm:pt modelId="{656CD922-B94F-4793-9BA8-A77C1D4C4421}">
      <dgm:prSet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VARIETY OF CAREER OPPORTUNITIES 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gm:t>
    </dgm:pt>
    <dgm:pt modelId="{608EC2C0-12D6-4CF2-A96E-37DFFAECF1CD}" type="parTrans" cxnId="{9401E1C4-93AE-4629-9AAF-EA2943680DB1}">
      <dgm:prSet/>
      <dgm:spPr/>
      <dgm:t>
        <a:bodyPr/>
        <a:lstStyle/>
        <a:p>
          <a:endParaRPr lang="en-US"/>
        </a:p>
      </dgm:t>
    </dgm:pt>
    <dgm:pt modelId="{D7343B50-A823-4556-B3E5-2600683DDAAA}" type="sibTrans" cxnId="{9401E1C4-93AE-4629-9AAF-EA2943680DB1}">
      <dgm:prSet/>
      <dgm:spPr/>
      <dgm:t>
        <a:bodyPr/>
        <a:lstStyle/>
        <a:p>
          <a:endParaRPr lang="en-US"/>
        </a:p>
      </dgm:t>
    </dgm:pt>
    <dgm:pt modelId="{6923BC5E-C5C1-41B9-8057-E260D7D7543E}">
      <dgm:prSet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CHALLENGING WORK 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gm:t>
    </dgm:pt>
    <dgm:pt modelId="{0C86D911-D880-48AA-B3C1-00E3B36F2F4D}" type="parTrans" cxnId="{C29606DD-229D-4A15-B4A0-4C6E2323A8FE}">
      <dgm:prSet/>
      <dgm:spPr/>
      <dgm:t>
        <a:bodyPr/>
        <a:lstStyle/>
        <a:p>
          <a:endParaRPr lang="en-US"/>
        </a:p>
      </dgm:t>
    </dgm:pt>
    <dgm:pt modelId="{EBFC4A65-1CA9-4E6C-A478-EC5ED19D6AD0}" type="sibTrans" cxnId="{C29606DD-229D-4A15-B4A0-4C6E2323A8FE}">
      <dgm:prSet/>
      <dgm:spPr/>
      <dgm:t>
        <a:bodyPr/>
        <a:lstStyle/>
        <a:p>
          <a:endParaRPr lang="en-US"/>
        </a:p>
      </dgm:t>
    </dgm:pt>
    <dgm:pt modelId="{E09E673B-4BA3-4785-8C1C-39395F9BE5A4}">
      <dgm:prSet/>
      <dgm:spPr/>
      <dgm:t>
        <a:bodyPr/>
        <a:lstStyle/>
        <a:p>
          <a:r>
            <a:rPr lang="en-US" b="1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INTELLECTUAL DEVELOPMENT </a:t>
          </a:r>
          <a:endParaRPr lang="en-US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gm:t>
    </dgm:pt>
    <dgm:pt modelId="{B41CEA7B-1206-45C0-B1E5-4D5A13CC68E1}" type="parTrans" cxnId="{8A93D751-1130-480E-A35A-6E27A94C1B20}">
      <dgm:prSet/>
      <dgm:spPr/>
      <dgm:t>
        <a:bodyPr/>
        <a:lstStyle/>
        <a:p>
          <a:endParaRPr lang="en-US"/>
        </a:p>
      </dgm:t>
    </dgm:pt>
    <dgm:pt modelId="{D4A7DEF0-BA91-4740-9F7E-EF8B598EFD7C}" type="sibTrans" cxnId="{8A93D751-1130-480E-A35A-6E27A94C1B20}">
      <dgm:prSet/>
      <dgm:spPr/>
      <dgm:t>
        <a:bodyPr/>
        <a:lstStyle/>
        <a:p>
          <a:endParaRPr lang="en-US"/>
        </a:p>
      </dgm:t>
    </dgm:pt>
    <dgm:pt modelId="{4F5C3861-B38C-44C9-ABE8-F3F25EF6DCCD}">
      <dgm:prSet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OPPORTUNITIES TO BENEFIT SOCIETY 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gm:t>
    </dgm:pt>
    <dgm:pt modelId="{FEB7A8CC-F8DE-48D0-9BEC-45B41A09FD67}" type="parTrans" cxnId="{C3A2A3D0-B3CF-4649-9E56-1E6E1E997EC0}">
      <dgm:prSet/>
      <dgm:spPr/>
      <dgm:t>
        <a:bodyPr/>
        <a:lstStyle/>
        <a:p>
          <a:endParaRPr lang="en-US"/>
        </a:p>
      </dgm:t>
    </dgm:pt>
    <dgm:pt modelId="{1A8745A4-59AA-4E9E-99E4-E6A8A6420F9D}" type="sibTrans" cxnId="{C3A2A3D0-B3CF-4649-9E56-1E6E1E997EC0}">
      <dgm:prSet/>
      <dgm:spPr/>
      <dgm:t>
        <a:bodyPr/>
        <a:lstStyle/>
        <a:p>
          <a:endParaRPr lang="en-US"/>
        </a:p>
      </dgm:t>
    </dgm:pt>
    <dgm:pt modelId="{CBCEA64A-781C-468F-8F17-C9BCCC1A72EE}">
      <dgm:prSet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AVENUES TO EXPRESS YOUR OWN CREATIVITY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gm:t>
    </dgm:pt>
    <dgm:pt modelId="{CDE9D07B-2676-4491-AAE3-F5E17D44EE31}" type="parTrans" cxnId="{477E28ED-1DC0-41CB-831E-7F4265B8781C}">
      <dgm:prSet/>
      <dgm:spPr/>
      <dgm:t>
        <a:bodyPr/>
        <a:lstStyle/>
        <a:p>
          <a:endParaRPr lang="en-US"/>
        </a:p>
      </dgm:t>
    </dgm:pt>
    <dgm:pt modelId="{3F08AEE2-D7A2-4021-B9D6-6D9FBE14D3E7}" type="sibTrans" cxnId="{477E28ED-1DC0-41CB-831E-7F4265B8781C}">
      <dgm:prSet/>
      <dgm:spPr/>
      <dgm:t>
        <a:bodyPr/>
        <a:lstStyle/>
        <a:p>
          <a:endParaRPr lang="en-US"/>
        </a:p>
      </dgm:t>
    </dgm:pt>
    <dgm:pt modelId="{1B4BBC66-072F-4F34-BA43-AA10202F1162}">
      <dgm:prSet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OPPORTUNITIES TO UNDERSTAND HOW THINGS WORK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gm:t>
    </dgm:pt>
    <dgm:pt modelId="{1B4F6E23-7844-42FB-855D-E8063DD11A63}" type="parTrans" cxnId="{B31F82C4-FDA2-4FF3-8154-47B3AD9ED963}">
      <dgm:prSet/>
      <dgm:spPr/>
      <dgm:t>
        <a:bodyPr/>
        <a:lstStyle/>
        <a:p>
          <a:endParaRPr lang="en-US"/>
        </a:p>
      </dgm:t>
    </dgm:pt>
    <dgm:pt modelId="{56FF31FD-86AF-4EF9-86D6-8D6AD3E00F62}" type="sibTrans" cxnId="{B31F82C4-FDA2-4FF3-8154-47B3AD9ED963}">
      <dgm:prSet/>
      <dgm:spPr/>
      <dgm:t>
        <a:bodyPr/>
        <a:lstStyle/>
        <a:p>
          <a:endParaRPr lang="en-US"/>
        </a:p>
      </dgm:t>
    </dgm:pt>
    <dgm:pt modelId="{D86EC9DF-2FD3-4C43-8AC8-3CC47D16BB14}" type="pres">
      <dgm:prSet presAssocID="{96C43EA7-F8F9-41E4-9D35-923144A82B8D}" presName="compositeShape" presStyleCnt="0">
        <dgm:presLayoutVars>
          <dgm:chMax val="7"/>
          <dgm:dir/>
          <dgm:resizeHandles val="exact"/>
        </dgm:presLayoutVars>
      </dgm:prSet>
      <dgm:spPr/>
    </dgm:pt>
    <dgm:pt modelId="{CC7D73DF-9A20-4059-A04C-EF540133F7D5}" type="pres">
      <dgm:prSet presAssocID="{C74893A8-E7B5-4CEC-A7EB-C1FFB59B3418}" presName="circ1" presStyleLbl="vennNode1" presStyleIdx="0" presStyleCnt="7"/>
      <dgm:spPr>
        <a:solidFill>
          <a:schemeClr val="accent2">
            <a:lumMod val="50000"/>
            <a:alpha val="50000"/>
          </a:schemeClr>
        </a:solidFill>
      </dgm:spPr>
    </dgm:pt>
    <dgm:pt modelId="{E6C71B2D-B571-4E68-A88E-A502F029B9AB}" type="pres">
      <dgm:prSet presAssocID="{C74893A8-E7B5-4CEC-A7EB-C1FFB59B34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A52ADBC-9158-420F-B9C3-18BE51E50806}" type="pres">
      <dgm:prSet presAssocID="{656CD922-B94F-4793-9BA8-A77C1D4C4421}" presName="circ2" presStyleLbl="vennNode1" presStyleIdx="1" presStyleCnt="7"/>
      <dgm:spPr>
        <a:solidFill>
          <a:schemeClr val="accent2">
            <a:lumMod val="50000"/>
            <a:alpha val="50000"/>
          </a:schemeClr>
        </a:solidFill>
      </dgm:spPr>
    </dgm:pt>
    <dgm:pt modelId="{CC8324D2-6530-4B77-90FA-16578EAF09C3}" type="pres">
      <dgm:prSet presAssocID="{656CD922-B94F-4793-9BA8-A77C1D4C4421}" presName="circ2Tx" presStyleLbl="revTx" presStyleIdx="0" presStyleCnt="0" custScaleX="118539">
        <dgm:presLayoutVars>
          <dgm:chMax val="0"/>
          <dgm:chPref val="0"/>
          <dgm:bulletEnabled val="1"/>
        </dgm:presLayoutVars>
      </dgm:prSet>
      <dgm:spPr/>
    </dgm:pt>
    <dgm:pt modelId="{D9F8178F-86F7-40A8-8C84-BA78BE237410}" type="pres">
      <dgm:prSet presAssocID="{6923BC5E-C5C1-41B9-8057-E260D7D7543E}" presName="circ3" presStyleLbl="vennNode1" presStyleIdx="2" presStyleCnt="7"/>
      <dgm:spPr>
        <a:solidFill>
          <a:schemeClr val="accent2">
            <a:lumMod val="50000"/>
            <a:alpha val="50000"/>
          </a:schemeClr>
        </a:solidFill>
      </dgm:spPr>
    </dgm:pt>
    <dgm:pt modelId="{202E4FC4-7001-47D8-92F8-4625D44D0704}" type="pres">
      <dgm:prSet presAssocID="{6923BC5E-C5C1-41B9-8057-E260D7D7543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6969F2C-D97A-4735-A737-B04EDDD7935D}" type="pres">
      <dgm:prSet presAssocID="{E09E673B-4BA3-4785-8C1C-39395F9BE5A4}" presName="circ4" presStyleLbl="vennNode1" presStyleIdx="3" presStyleCnt="7"/>
      <dgm:spPr>
        <a:solidFill>
          <a:schemeClr val="accent2">
            <a:lumMod val="50000"/>
            <a:alpha val="50000"/>
          </a:schemeClr>
        </a:solidFill>
      </dgm:spPr>
    </dgm:pt>
    <dgm:pt modelId="{F036AFC6-AEA7-4E17-8B22-ED356FD3EF4F}" type="pres">
      <dgm:prSet presAssocID="{E09E673B-4BA3-4785-8C1C-39395F9BE5A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C56771-29EB-479E-8E97-FA008D46C379}" type="pres">
      <dgm:prSet presAssocID="{4F5C3861-B38C-44C9-ABE8-F3F25EF6DCCD}" presName="circ5" presStyleLbl="vennNode1" presStyleIdx="4" presStyleCnt="7"/>
      <dgm:spPr>
        <a:solidFill>
          <a:schemeClr val="accent2">
            <a:lumMod val="50000"/>
            <a:alpha val="50000"/>
          </a:schemeClr>
        </a:solidFill>
      </dgm:spPr>
    </dgm:pt>
    <dgm:pt modelId="{28D24DF2-2920-43A9-8AA2-AFD95EB33303}" type="pres">
      <dgm:prSet presAssocID="{4F5C3861-B38C-44C9-ABE8-F3F25EF6DCC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CC73C5-0F1F-4062-8A99-B4ACB3533B59}" type="pres">
      <dgm:prSet presAssocID="{CBCEA64A-781C-468F-8F17-C9BCCC1A72EE}" presName="circ6" presStyleLbl="vennNode1" presStyleIdx="5" presStyleCnt="7"/>
      <dgm:spPr>
        <a:solidFill>
          <a:schemeClr val="accent2">
            <a:lumMod val="50000"/>
            <a:alpha val="50000"/>
          </a:schemeClr>
        </a:solidFill>
      </dgm:spPr>
    </dgm:pt>
    <dgm:pt modelId="{AB0D4CCA-533D-4F6A-8176-F58E3463DEDE}" type="pres">
      <dgm:prSet presAssocID="{CBCEA64A-781C-468F-8F17-C9BCCC1A72EE}" presName="circ6Tx" presStyleLbl="revTx" presStyleIdx="0" presStyleCnt="0" custScaleX="111454">
        <dgm:presLayoutVars>
          <dgm:chMax val="0"/>
          <dgm:chPref val="0"/>
          <dgm:bulletEnabled val="1"/>
        </dgm:presLayoutVars>
      </dgm:prSet>
      <dgm:spPr/>
    </dgm:pt>
    <dgm:pt modelId="{7507AA7C-A856-44E0-8125-BA1961282B2E}" type="pres">
      <dgm:prSet presAssocID="{1B4BBC66-072F-4F34-BA43-AA10202F1162}" presName="circ7" presStyleLbl="vennNode1" presStyleIdx="6" presStyleCnt="7"/>
      <dgm:spPr>
        <a:solidFill>
          <a:schemeClr val="accent2">
            <a:lumMod val="50000"/>
            <a:alpha val="50000"/>
          </a:schemeClr>
        </a:solidFill>
      </dgm:spPr>
    </dgm:pt>
    <dgm:pt modelId="{8F818523-7909-4E92-A4A9-929B64EB8526}" type="pres">
      <dgm:prSet presAssocID="{1B4BBC66-072F-4F34-BA43-AA10202F1162}" presName="circ7Tx" presStyleLbl="revTx" presStyleIdx="0" presStyleCnt="0" custScaleX="119565">
        <dgm:presLayoutVars>
          <dgm:chMax val="0"/>
          <dgm:chPref val="0"/>
          <dgm:bulletEnabled val="1"/>
        </dgm:presLayoutVars>
      </dgm:prSet>
      <dgm:spPr/>
    </dgm:pt>
  </dgm:ptLst>
  <dgm:cxnLst>
    <dgm:cxn modelId="{4BFCFC2D-D7B0-49A4-A25F-67C7F62B45F1}" type="presOf" srcId="{6923BC5E-C5C1-41B9-8057-E260D7D7543E}" destId="{202E4FC4-7001-47D8-92F8-4625D44D0704}" srcOrd="0" destOrd="0" presId="urn:microsoft.com/office/officeart/2005/8/layout/venn1"/>
    <dgm:cxn modelId="{8A93D751-1130-480E-A35A-6E27A94C1B20}" srcId="{96C43EA7-F8F9-41E4-9D35-923144A82B8D}" destId="{E09E673B-4BA3-4785-8C1C-39395F9BE5A4}" srcOrd="3" destOrd="0" parTransId="{B41CEA7B-1206-45C0-B1E5-4D5A13CC68E1}" sibTransId="{D4A7DEF0-BA91-4740-9F7E-EF8B598EFD7C}"/>
    <dgm:cxn modelId="{A05F5796-734A-407A-86E6-DC41B08AFD2B}" srcId="{96C43EA7-F8F9-41E4-9D35-923144A82B8D}" destId="{C74893A8-E7B5-4CEC-A7EB-C1FFB59B3418}" srcOrd="0" destOrd="0" parTransId="{FFF46434-67D4-4D2D-A1B5-6451CBC4CD3C}" sibTransId="{D6E477FE-4F88-4F99-A4D1-E0959968B6C3}"/>
    <dgm:cxn modelId="{3F480BAA-65D2-46EC-9243-88BDDE103542}" type="presOf" srcId="{E09E673B-4BA3-4785-8C1C-39395F9BE5A4}" destId="{F036AFC6-AEA7-4E17-8B22-ED356FD3EF4F}" srcOrd="0" destOrd="0" presId="urn:microsoft.com/office/officeart/2005/8/layout/venn1"/>
    <dgm:cxn modelId="{2D99D6B9-FCFC-423A-BC3F-3D39F46A2FE3}" type="presOf" srcId="{96C43EA7-F8F9-41E4-9D35-923144A82B8D}" destId="{D86EC9DF-2FD3-4C43-8AC8-3CC47D16BB14}" srcOrd="0" destOrd="0" presId="urn:microsoft.com/office/officeart/2005/8/layout/venn1"/>
    <dgm:cxn modelId="{E1BD1BC0-58A5-4B33-8854-EA4F44FDAC28}" type="presOf" srcId="{656CD922-B94F-4793-9BA8-A77C1D4C4421}" destId="{CC8324D2-6530-4B77-90FA-16578EAF09C3}" srcOrd="0" destOrd="0" presId="urn:microsoft.com/office/officeart/2005/8/layout/venn1"/>
    <dgm:cxn modelId="{B31F82C4-FDA2-4FF3-8154-47B3AD9ED963}" srcId="{96C43EA7-F8F9-41E4-9D35-923144A82B8D}" destId="{1B4BBC66-072F-4F34-BA43-AA10202F1162}" srcOrd="6" destOrd="0" parTransId="{1B4F6E23-7844-42FB-855D-E8063DD11A63}" sibTransId="{56FF31FD-86AF-4EF9-86D6-8D6AD3E00F62}"/>
    <dgm:cxn modelId="{E147D2C4-86BE-4E55-BFB4-6B7606C9D67B}" type="presOf" srcId="{4F5C3861-B38C-44C9-ABE8-F3F25EF6DCCD}" destId="{28D24DF2-2920-43A9-8AA2-AFD95EB33303}" srcOrd="0" destOrd="0" presId="urn:microsoft.com/office/officeart/2005/8/layout/venn1"/>
    <dgm:cxn modelId="{9401E1C4-93AE-4629-9AAF-EA2943680DB1}" srcId="{96C43EA7-F8F9-41E4-9D35-923144A82B8D}" destId="{656CD922-B94F-4793-9BA8-A77C1D4C4421}" srcOrd="1" destOrd="0" parTransId="{608EC2C0-12D6-4CF2-A96E-37DFFAECF1CD}" sibTransId="{D7343B50-A823-4556-B3E5-2600683DDAAA}"/>
    <dgm:cxn modelId="{C3A2A3D0-B3CF-4649-9E56-1E6E1E997EC0}" srcId="{96C43EA7-F8F9-41E4-9D35-923144A82B8D}" destId="{4F5C3861-B38C-44C9-ABE8-F3F25EF6DCCD}" srcOrd="4" destOrd="0" parTransId="{FEB7A8CC-F8DE-48D0-9BEC-45B41A09FD67}" sibTransId="{1A8745A4-59AA-4E9E-99E4-E6A8A6420F9D}"/>
    <dgm:cxn modelId="{2AD78EDC-53CC-4D5D-9EED-F85CBB969E2C}" type="presOf" srcId="{C74893A8-E7B5-4CEC-A7EB-C1FFB59B3418}" destId="{E6C71B2D-B571-4E68-A88E-A502F029B9AB}" srcOrd="0" destOrd="0" presId="urn:microsoft.com/office/officeart/2005/8/layout/venn1"/>
    <dgm:cxn modelId="{C29606DD-229D-4A15-B4A0-4C6E2323A8FE}" srcId="{96C43EA7-F8F9-41E4-9D35-923144A82B8D}" destId="{6923BC5E-C5C1-41B9-8057-E260D7D7543E}" srcOrd="2" destOrd="0" parTransId="{0C86D911-D880-48AA-B3C1-00E3B36F2F4D}" sibTransId="{EBFC4A65-1CA9-4E6C-A478-EC5ED19D6AD0}"/>
    <dgm:cxn modelId="{D500D1EB-9048-4A27-84C6-24F99691703C}" type="presOf" srcId="{CBCEA64A-781C-468F-8F17-C9BCCC1A72EE}" destId="{AB0D4CCA-533D-4F6A-8176-F58E3463DEDE}" srcOrd="0" destOrd="0" presId="urn:microsoft.com/office/officeart/2005/8/layout/venn1"/>
    <dgm:cxn modelId="{477E28ED-1DC0-41CB-831E-7F4265B8781C}" srcId="{96C43EA7-F8F9-41E4-9D35-923144A82B8D}" destId="{CBCEA64A-781C-468F-8F17-C9BCCC1A72EE}" srcOrd="5" destOrd="0" parTransId="{CDE9D07B-2676-4491-AAE3-F5E17D44EE31}" sibTransId="{3F08AEE2-D7A2-4021-B9D6-6D9FBE14D3E7}"/>
    <dgm:cxn modelId="{E81A4DF3-4B32-44BE-92FB-29B7F551D9E7}" type="presOf" srcId="{1B4BBC66-072F-4F34-BA43-AA10202F1162}" destId="{8F818523-7909-4E92-A4A9-929B64EB8526}" srcOrd="0" destOrd="0" presId="urn:microsoft.com/office/officeart/2005/8/layout/venn1"/>
    <dgm:cxn modelId="{7CF8AA5A-2675-43CC-955A-86B74DE10377}" type="presParOf" srcId="{D86EC9DF-2FD3-4C43-8AC8-3CC47D16BB14}" destId="{CC7D73DF-9A20-4059-A04C-EF540133F7D5}" srcOrd="0" destOrd="0" presId="urn:microsoft.com/office/officeart/2005/8/layout/venn1"/>
    <dgm:cxn modelId="{BDF74FBF-893A-4871-AAB3-11D7569D8289}" type="presParOf" srcId="{D86EC9DF-2FD3-4C43-8AC8-3CC47D16BB14}" destId="{E6C71B2D-B571-4E68-A88E-A502F029B9AB}" srcOrd="1" destOrd="0" presId="urn:microsoft.com/office/officeart/2005/8/layout/venn1"/>
    <dgm:cxn modelId="{C7938494-E0A9-4F1E-AB82-0D8B206326FE}" type="presParOf" srcId="{D86EC9DF-2FD3-4C43-8AC8-3CC47D16BB14}" destId="{1A52ADBC-9158-420F-B9C3-18BE51E50806}" srcOrd="2" destOrd="0" presId="urn:microsoft.com/office/officeart/2005/8/layout/venn1"/>
    <dgm:cxn modelId="{F5CF8B48-7037-4BEC-B7DD-3AD607798D9F}" type="presParOf" srcId="{D86EC9DF-2FD3-4C43-8AC8-3CC47D16BB14}" destId="{CC8324D2-6530-4B77-90FA-16578EAF09C3}" srcOrd="3" destOrd="0" presId="urn:microsoft.com/office/officeart/2005/8/layout/venn1"/>
    <dgm:cxn modelId="{92FDD4D0-2E04-4859-A8F8-F0892260A5D2}" type="presParOf" srcId="{D86EC9DF-2FD3-4C43-8AC8-3CC47D16BB14}" destId="{D9F8178F-86F7-40A8-8C84-BA78BE237410}" srcOrd="4" destOrd="0" presId="urn:microsoft.com/office/officeart/2005/8/layout/venn1"/>
    <dgm:cxn modelId="{7F23537D-E832-48A3-9656-687ED9C4C400}" type="presParOf" srcId="{D86EC9DF-2FD3-4C43-8AC8-3CC47D16BB14}" destId="{202E4FC4-7001-47D8-92F8-4625D44D0704}" srcOrd="5" destOrd="0" presId="urn:microsoft.com/office/officeart/2005/8/layout/venn1"/>
    <dgm:cxn modelId="{ADEE2981-6838-4F36-965E-F23FE0F77FBB}" type="presParOf" srcId="{D86EC9DF-2FD3-4C43-8AC8-3CC47D16BB14}" destId="{D6969F2C-D97A-4735-A737-B04EDDD7935D}" srcOrd="6" destOrd="0" presId="urn:microsoft.com/office/officeart/2005/8/layout/venn1"/>
    <dgm:cxn modelId="{7A9EB2C1-4501-43F5-8EDA-8FB7CC6982F3}" type="presParOf" srcId="{D86EC9DF-2FD3-4C43-8AC8-3CC47D16BB14}" destId="{F036AFC6-AEA7-4E17-8B22-ED356FD3EF4F}" srcOrd="7" destOrd="0" presId="urn:microsoft.com/office/officeart/2005/8/layout/venn1"/>
    <dgm:cxn modelId="{FE9A8469-0A99-4041-AA24-02A10A8808E2}" type="presParOf" srcId="{D86EC9DF-2FD3-4C43-8AC8-3CC47D16BB14}" destId="{F0C56771-29EB-479E-8E97-FA008D46C379}" srcOrd="8" destOrd="0" presId="urn:microsoft.com/office/officeart/2005/8/layout/venn1"/>
    <dgm:cxn modelId="{3CEC1C59-38AA-412D-9784-5A108A5F6141}" type="presParOf" srcId="{D86EC9DF-2FD3-4C43-8AC8-3CC47D16BB14}" destId="{28D24DF2-2920-43A9-8AA2-AFD95EB33303}" srcOrd="9" destOrd="0" presId="urn:microsoft.com/office/officeart/2005/8/layout/venn1"/>
    <dgm:cxn modelId="{5053264D-59D3-4C21-A2A0-E7976F527B19}" type="presParOf" srcId="{D86EC9DF-2FD3-4C43-8AC8-3CC47D16BB14}" destId="{A9CC73C5-0F1F-4062-8A99-B4ACB3533B59}" srcOrd="10" destOrd="0" presId="urn:microsoft.com/office/officeart/2005/8/layout/venn1"/>
    <dgm:cxn modelId="{EC587358-A4A5-4609-938F-F97B3D8CDC53}" type="presParOf" srcId="{D86EC9DF-2FD3-4C43-8AC8-3CC47D16BB14}" destId="{AB0D4CCA-533D-4F6A-8176-F58E3463DEDE}" srcOrd="11" destOrd="0" presId="urn:microsoft.com/office/officeart/2005/8/layout/venn1"/>
    <dgm:cxn modelId="{CFB1ECF0-3F3E-4AD9-9CEF-7DE5AF95D32E}" type="presParOf" srcId="{D86EC9DF-2FD3-4C43-8AC8-3CC47D16BB14}" destId="{7507AA7C-A856-44E0-8125-BA1961282B2E}" srcOrd="12" destOrd="0" presId="urn:microsoft.com/office/officeart/2005/8/layout/venn1"/>
    <dgm:cxn modelId="{7DE72BDB-B7D7-4C59-BE23-A75FED9FC738}" type="presParOf" srcId="{D86EC9DF-2FD3-4C43-8AC8-3CC47D16BB14}" destId="{8F818523-7909-4E92-A4A9-929B64EB8526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11F39-0E74-4578-9BEB-A1B30839D6F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3462D3-648D-47C0-BC38-D61333475510}">
      <dgm:prSet/>
      <dgm:spPr/>
      <dgm:t>
        <a:bodyPr/>
        <a:lstStyle/>
        <a:p>
          <a:r>
            <a:rPr lang="en-US"/>
            <a:t>Geology</a:t>
          </a:r>
        </a:p>
      </dgm:t>
    </dgm:pt>
    <dgm:pt modelId="{0700AE17-A110-481D-A6B6-8128E503F99C}" type="parTrans" cxnId="{2100BAC4-B263-4A8D-A3CC-D5A079039274}">
      <dgm:prSet/>
      <dgm:spPr/>
      <dgm:t>
        <a:bodyPr/>
        <a:lstStyle/>
        <a:p>
          <a:endParaRPr lang="en-US"/>
        </a:p>
      </dgm:t>
    </dgm:pt>
    <dgm:pt modelId="{24D89D76-0B3B-487F-9323-6EECFC59F4D7}" type="sibTrans" cxnId="{2100BAC4-B263-4A8D-A3CC-D5A079039274}">
      <dgm:prSet/>
      <dgm:spPr/>
      <dgm:t>
        <a:bodyPr/>
        <a:lstStyle/>
        <a:p>
          <a:endParaRPr lang="en-US"/>
        </a:p>
      </dgm:t>
    </dgm:pt>
    <dgm:pt modelId="{E9AC40E0-75DA-41DF-A48F-4CACB73FBEE5}">
      <dgm:prSet/>
      <dgm:spPr/>
      <dgm:t>
        <a:bodyPr/>
        <a:lstStyle/>
        <a:p>
          <a:r>
            <a:rPr lang="en-US"/>
            <a:t>Roacks &amp; soil Foundations</a:t>
          </a:r>
        </a:p>
      </dgm:t>
    </dgm:pt>
    <dgm:pt modelId="{A67276F3-B735-46DD-98F0-E4973F81396B}" type="parTrans" cxnId="{B2D343B3-520D-4B77-A0F2-03866CF2A806}">
      <dgm:prSet/>
      <dgm:spPr/>
      <dgm:t>
        <a:bodyPr/>
        <a:lstStyle/>
        <a:p>
          <a:endParaRPr lang="en-US"/>
        </a:p>
      </dgm:t>
    </dgm:pt>
    <dgm:pt modelId="{2AD3FF4F-DD23-4194-B0E9-4D6677C434D6}" type="sibTrans" cxnId="{B2D343B3-520D-4B77-A0F2-03866CF2A806}">
      <dgm:prSet/>
      <dgm:spPr/>
      <dgm:t>
        <a:bodyPr/>
        <a:lstStyle/>
        <a:p>
          <a:endParaRPr lang="en-US"/>
        </a:p>
      </dgm:t>
    </dgm:pt>
    <dgm:pt modelId="{9A6484B6-8A6B-4526-A5AE-A1F4F91C5F43}">
      <dgm:prSet/>
      <dgm:spPr/>
      <dgm:t>
        <a:bodyPr/>
        <a:lstStyle/>
        <a:p>
          <a:r>
            <a:rPr lang="en-US"/>
            <a:t>Material Science</a:t>
          </a:r>
        </a:p>
      </dgm:t>
    </dgm:pt>
    <dgm:pt modelId="{34B009A8-9C2A-4142-BCD1-2788BD229473}" type="parTrans" cxnId="{A1FAFFF2-C078-4319-9718-2EDDE781D6B9}">
      <dgm:prSet/>
      <dgm:spPr/>
      <dgm:t>
        <a:bodyPr/>
        <a:lstStyle/>
        <a:p>
          <a:endParaRPr lang="en-US"/>
        </a:p>
      </dgm:t>
    </dgm:pt>
    <dgm:pt modelId="{C072B813-4F2C-4E30-8322-BF3B961DB7E3}" type="sibTrans" cxnId="{A1FAFFF2-C078-4319-9718-2EDDE781D6B9}">
      <dgm:prSet/>
      <dgm:spPr/>
      <dgm:t>
        <a:bodyPr/>
        <a:lstStyle/>
        <a:p>
          <a:endParaRPr lang="en-US"/>
        </a:p>
      </dgm:t>
    </dgm:pt>
    <dgm:pt modelId="{F67E512F-CBCE-401F-B4CB-BF6D1E048884}">
      <dgm:prSet/>
      <dgm:spPr/>
      <dgm:t>
        <a:bodyPr/>
        <a:lstStyle/>
        <a:p>
          <a:r>
            <a:rPr lang="en-US"/>
            <a:t>Mechanics</a:t>
          </a:r>
        </a:p>
      </dgm:t>
    </dgm:pt>
    <dgm:pt modelId="{73DF863A-E9BA-422B-BB4E-308769CA4FF9}" type="parTrans" cxnId="{DA1BE626-5772-48DE-8DBD-1FC68ACB8D56}">
      <dgm:prSet/>
      <dgm:spPr/>
      <dgm:t>
        <a:bodyPr/>
        <a:lstStyle/>
        <a:p>
          <a:endParaRPr lang="en-US"/>
        </a:p>
      </dgm:t>
    </dgm:pt>
    <dgm:pt modelId="{08AFC65B-2929-4A55-9D1B-F194F718E7F3}" type="sibTrans" cxnId="{DA1BE626-5772-48DE-8DBD-1FC68ACB8D56}">
      <dgm:prSet/>
      <dgm:spPr/>
      <dgm:t>
        <a:bodyPr/>
        <a:lstStyle/>
        <a:p>
          <a:endParaRPr lang="en-US"/>
        </a:p>
      </dgm:t>
    </dgm:pt>
    <dgm:pt modelId="{E592B061-5BFB-407E-B7F9-B22FBC1DEB77}" type="pres">
      <dgm:prSet presAssocID="{85111F39-0E74-4578-9BEB-A1B30839D6F6}" presName="Name0" presStyleCnt="0">
        <dgm:presLayoutVars>
          <dgm:dir/>
          <dgm:resizeHandles val="exact"/>
        </dgm:presLayoutVars>
      </dgm:prSet>
      <dgm:spPr/>
    </dgm:pt>
    <dgm:pt modelId="{EA10DF9A-3ACC-4820-9A60-E5C1BBE68B74}" type="pres">
      <dgm:prSet presAssocID="{85111F39-0E74-4578-9BEB-A1B30839D6F6}" presName="fgShape" presStyleLbl="fgShp" presStyleIdx="0" presStyleCnt="1"/>
      <dgm:spPr/>
    </dgm:pt>
    <dgm:pt modelId="{2E6D2B1D-74C8-4440-B7C8-4FF4811A97BF}" type="pres">
      <dgm:prSet presAssocID="{85111F39-0E74-4578-9BEB-A1B30839D6F6}" presName="linComp" presStyleCnt="0"/>
      <dgm:spPr/>
    </dgm:pt>
    <dgm:pt modelId="{0D2A9443-8F54-48B6-877B-5A31EB1C0D26}" type="pres">
      <dgm:prSet presAssocID="{D93462D3-648D-47C0-BC38-D61333475510}" presName="compNode" presStyleCnt="0"/>
      <dgm:spPr/>
    </dgm:pt>
    <dgm:pt modelId="{8C40669F-B306-4A9F-B61C-A0BD4E2B2299}" type="pres">
      <dgm:prSet presAssocID="{D93462D3-648D-47C0-BC38-D61333475510}" presName="bkgdShape" presStyleLbl="node1" presStyleIdx="0" presStyleCnt="4"/>
      <dgm:spPr/>
    </dgm:pt>
    <dgm:pt modelId="{93DBC6BD-51BC-40EA-BA48-2F7E0ACA4C7F}" type="pres">
      <dgm:prSet presAssocID="{D93462D3-648D-47C0-BC38-D61333475510}" presName="nodeTx" presStyleLbl="node1" presStyleIdx="0" presStyleCnt="4">
        <dgm:presLayoutVars>
          <dgm:bulletEnabled val="1"/>
        </dgm:presLayoutVars>
      </dgm:prSet>
      <dgm:spPr/>
    </dgm:pt>
    <dgm:pt modelId="{F78F32F2-A9C1-414A-8BCF-39C16433E7D6}" type="pres">
      <dgm:prSet presAssocID="{D93462D3-648D-47C0-BC38-D61333475510}" presName="invisiNode" presStyleLbl="node1" presStyleIdx="0" presStyleCnt="4"/>
      <dgm:spPr/>
    </dgm:pt>
    <dgm:pt modelId="{ACEB7398-2EE6-480D-9AF0-33461C56E2BD}" type="pres">
      <dgm:prSet presAssocID="{D93462D3-648D-47C0-BC38-D61333475510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923E8CA-D430-4FDA-8221-A944EAC82A5E}" type="pres">
      <dgm:prSet presAssocID="{24D89D76-0B3B-487F-9323-6EECFC59F4D7}" presName="sibTrans" presStyleLbl="sibTrans2D1" presStyleIdx="0" presStyleCnt="0"/>
      <dgm:spPr/>
    </dgm:pt>
    <dgm:pt modelId="{F351A252-8872-4121-B7A7-15EAE9E6D066}" type="pres">
      <dgm:prSet presAssocID="{E9AC40E0-75DA-41DF-A48F-4CACB73FBEE5}" presName="compNode" presStyleCnt="0"/>
      <dgm:spPr/>
    </dgm:pt>
    <dgm:pt modelId="{22342C7D-CCF3-441D-80AB-32149E67DAA3}" type="pres">
      <dgm:prSet presAssocID="{E9AC40E0-75DA-41DF-A48F-4CACB73FBEE5}" presName="bkgdShape" presStyleLbl="node1" presStyleIdx="1" presStyleCnt="4"/>
      <dgm:spPr/>
    </dgm:pt>
    <dgm:pt modelId="{90DF2A37-5AE8-44B4-8C13-C79ED4EAC37A}" type="pres">
      <dgm:prSet presAssocID="{E9AC40E0-75DA-41DF-A48F-4CACB73FBEE5}" presName="nodeTx" presStyleLbl="node1" presStyleIdx="1" presStyleCnt="4">
        <dgm:presLayoutVars>
          <dgm:bulletEnabled val="1"/>
        </dgm:presLayoutVars>
      </dgm:prSet>
      <dgm:spPr/>
    </dgm:pt>
    <dgm:pt modelId="{DE8A0BBB-BBAD-4C21-A8AE-9CA872DC889B}" type="pres">
      <dgm:prSet presAssocID="{E9AC40E0-75DA-41DF-A48F-4CACB73FBEE5}" presName="invisiNode" presStyleLbl="node1" presStyleIdx="1" presStyleCnt="4"/>
      <dgm:spPr/>
    </dgm:pt>
    <dgm:pt modelId="{BAA4A84D-32AC-493B-8C2F-0389A42880DD}" type="pres">
      <dgm:prSet presAssocID="{E9AC40E0-75DA-41DF-A48F-4CACB73FBEE5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E8C082F6-ED8C-4F0E-9F8E-973C56B46E30}" type="pres">
      <dgm:prSet presAssocID="{2AD3FF4F-DD23-4194-B0E9-4D6677C434D6}" presName="sibTrans" presStyleLbl="sibTrans2D1" presStyleIdx="0" presStyleCnt="0"/>
      <dgm:spPr/>
    </dgm:pt>
    <dgm:pt modelId="{17349029-F406-4C5E-A32C-41843A8AC6D4}" type="pres">
      <dgm:prSet presAssocID="{9A6484B6-8A6B-4526-A5AE-A1F4F91C5F43}" presName="compNode" presStyleCnt="0"/>
      <dgm:spPr/>
    </dgm:pt>
    <dgm:pt modelId="{A3D01756-8F45-41E7-AD35-16178B4AB005}" type="pres">
      <dgm:prSet presAssocID="{9A6484B6-8A6B-4526-A5AE-A1F4F91C5F43}" presName="bkgdShape" presStyleLbl="node1" presStyleIdx="2" presStyleCnt="4"/>
      <dgm:spPr/>
    </dgm:pt>
    <dgm:pt modelId="{1D50FBE7-186A-4DB6-9729-A0660053323B}" type="pres">
      <dgm:prSet presAssocID="{9A6484B6-8A6B-4526-A5AE-A1F4F91C5F43}" presName="nodeTx" presStyleLbl="node1" presStyleIdx="2" presStyleCnt="4">
        <dgm:presLayoutVars>
          <dgm:bulletEnabled val="1"/>
        </dgm:presLayoutVars>
      </dgm:prSet>
      <dgm:spPr/>
    </dgm:pt>
    <dgm:pt modelId="{71CD1882-8299-436C-94B4-0F666C613B08}" type="pres">
      <dgm:prSet presAssocID="{9A6484B6-8A6B-4526-A5AE-A1F4F91C5F43}" presName="invisiNode" presStyleLbl="node1" presStyleIdx="2" presStyleCnt="4"/>
      <dgm:spPr/>
    </dgm:pt>
    <dgm:pt modelId="{007D7747-4456-404E-9064-F8683A4B28C5}" type="pres">
      <dgm:prSet presAssocID="{9A6484B6-8A6B-4526-A5AE-A1F4F91C5F43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ADAACE9-E91F-4F4F-BC1A-E1F3F2E0ABD6}" type="pres">
      <dgm:prSet presAssocID="{C072B813-4F2C-4E30-8322-BF3B961DB7E3}" presName="sibTrans" presStyleLbl="sibTrans2D1" presStyleIdx="0" presStyleCnt="0"/>
      <dgm:spPr/>
    </dgm:pt>
    <dgm:pt modelId="{7E86C253-6EFA-463F-8237-9C0E23FEF387}" type="pres">
      <dgm:prSet presAssocID="{F67E512F-CBCE-401F-B4CB-BF6D1E048884}" presName="compNode" presStyleCnt="0"/>
      <dgm:spPr/>
    </dgm:pt>
    <dgm:pt modelId="{E4CE1C2A-D170-44F2-B72B-E03DA4E2C462}" type="pres">
      <dgm:prSet presAssocID="{F67E512F-CBCE-401F-B4CB-BF6D1E048884}" presName="bkgdShape" presStyleLbl="node1" presStyleIdx="3" presStyleCnt="4"/>
      <dgm:spPr/>
    </dgm:pt>
    <dgm:pt modelId="{38338E6B-E1BC-4779-BE56-63E4CBD8E738}" type="pres">
      <dgm:prSet presAssocID="{F67E512F-CBCE-401F-B4CB-BF6D1E048884}" presName="nodeTx" presStyleLbl="node1" presStyleIdx="3" presStyleCnt="4">
        <dgm:presLayoutVars>
          <dgm:bulletEnabled val="1"/>
        </dgm:presLayoutVars>
      </dgm:prSet>
      <dgm:spPr/>
    </dgm:pt>
    <dgm:pt modelId="{621B96F6-BA65-44BD-B82C-B0A02B5E229E}" type="pres">
      <dgm:prSet presAssocID="{F67E512F-CBCE-401F-B4CB-BF6D1E048884}" presName="invisiNode" presStyleLbl="node1" presStyleIdx="3" presStyleCnt="4"/>
      <dgm:spPr/>
    </dgm:pt>
    <dgm:pt modelId="{4F05BAEA-DDA9-434D-A003-A1403D791A96}" type="pres">
      <dgm:prSet presAssocID="{F67E512F-CBCE-401F-B4CB-BF6D1E048884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1E060902-C4FC-48E8-AB75-A8C5FE7A6F5E}" type="presOf" srcId="{C072B813-4F2C-4E30-8322-BF3B961DB7E3}" destId="{DADAACE9-E91F-4F4F-BC1A-E1F3F2E0ABD6}" srcOrd="0" destOrd="0" presId="urn:microsoft.com/office/officeart/2005/8/layout/hList7"/>
    <dgm:cxn modelId="{7D75D90A-8CF8-453B-B764-3F860193D24F}" type="presOf" srcId="{F67E512F-CBCE-401F-B4CB-BF6D1E048884}" destId="{E4CE1C2A-D170-44F2-B72B-E03DA4E2C462}" srcOrd="0" destOrd="0" presId="urn:microsoft.com/office/officeart/2005/8/layout/hList7"/>
    <dgm:cxn modelId="{3F52D826-B6B9-4077-AB7C-63B35B18788A}" type="presOf" srcId="{F67E512F-CBCE-401F-B4CB-BF6D1E048884}" destId="{38338E6B-E1BC-4779-BE56-63E4CBD8E738}" srcOrd="1" destOrd="0" presId="urn:microsoft.com/office/officeart/2005/8/layout/hList7"/>
    <dgm:cxn modelId="{DA1BE626-5772-48DE-8DBD-1FC68ACB8D56}" srcId="{85111F39-0E74-4578-9BEB-A1B30839D6F6}" destId="{F67E512F-CBCE-401F-B4CB-BF6D1E048884}" srcOrd="3" destOrd="0" parTransId="{73DF863A-E9BA-422B-BB4E-308769CA4FF9}" sibTransId="{08AFC65B-2929-4A55-9D1B-F194F718E7F3}"/>
    <dgm:cxn modelId="{450F9040-E2F3-46C9-AD85-D414AC0E395A}" type="presOf" srcId="{D93462D3-648D-47C0-BC38-D61333475510}" destId="{8C40669F-B306-4A9F-B61C-A0BD4E2B2299}" srcOrd="0" destOrd="0" presId="urn:microsoft.com/office/officeart/2005/8/layout/hList7"/>
    <dgm:cxn modelId="{180D1466-2163-4F8A-B703-101C9016C8C1}" type="presOf" srcId="{E9AC40E0-75DA-41DF-A48F-4CACB73FBEE5}" destId="{90DF2A37-5AE8-44B4-8C13-C79ED4EAC37A}" srcOrd="1" destOrd="0" presId="urn:microsoft.com/office/officeart/2005/8/layout/hList7"/>
    <dgm:cxn modelId="{9D0B9B67-52EF-4B04-8131-8750F8B35787}" type="presOf" srcId="{85111F39-0E74-4578-9BEB-A1B30839D6F6}" destId="{E592B061-5BFB-407E-B7F9-B22FBC1DEB77}" srcOrd="0" destOrd="0" presId="urn:microsoft.com/office/officeart/2005/8/layout/hList7"/>
    <dgm:cxn modelId="{A3657673-55B8-403D-8314-253722152489}" type="presOf" srcId="{9A6484B6-8A6B-4526-A5AE-A1F4F91C5F43}" destId="{A3D01756-8F45-41E7-AD35-16178B4AB005}" srcOrd="0" destOrd="0" presId="urn:microsoft.com/office/officeart/2005/8/layout/hList7"/>
    <dgm:cxn modelId="{3EA9FF54-219A-421A-B6D2-773FE2E9398B}" type="presOf" srcId="{2AD3FF4F-DD23-4194-B0E9-4D6677C434D6}" destId="{E8C082F6-ED8C-4F0E-9F8E-973C56B46E30}" srcOrd="0" destOrd="0" presId="urn:microsoft.com/office/officeart/2005/8/layout/hList7"/>
    <dgm:cxn modelId="{892C2C77-23F8-48D0-8882-CB6AA7633DA6}" type="presOf" srcId="{E9AC40E0-75DA-41DF-A48F-4CACB73FBEE5}" destId="{22342C7D-CCF3-441D-80AB-32149E67DAA3}" srcOrd="0" destOrd="0" presId="urn:microsoft.com/office/officeart/2005/8/layout/hList7"/>
    <dgm:cxn modelId="{FBE7F658-B1C6-4494-B6C8-96892903375A}" type="presOf" srcId="{24D89D76-0B3B-487F-9323-6EECFC59F4D7}" destId="{7923E8CA-D430-4FDA-8221-A944EAC82A5E}" srcOrd="0" destOrd="0" presId="urn:microsoft.com/office/officeart/2005/8/layout/hList7"/>
    <dgm:cxn modelId="{951D8AAF-6469-4FBD-B314-D9E8F74028AE}" type="presOf" srcId="{D93462D3-648D-47C0-BC38-D61333475510}" destId="{93DBC6BD-51BC-40EA-BA48-2F7E0ACA4C7F}" srcOrd="1" destOrd="0" presId="urn:microsoft.com/office/officeart/2005/8/layout/hList7"/>
    <dgm:cxn modelId="{B2D343B3-520D-4B77-A0F2-03866CF2A806}" srcId="{85111F39-0E74-4578-9BEB-A1B30839D6F6}" destId="{E9AC40E0-75DA-41DF-A48F-4CACB73FBEE5}" srcOrd="1" destOrd="0" parTransId="{A67276F3-B735-46DD-98F0-E4973F81396B}" sibTransId="{2AD3FF4F-DD23-4194-B0E9-4D6677C434D6}"/>
    <dgm:cxn modelId="{2100BAC4-B263-4A8D-A3CC-D5A079039274}" srcId="{85111F39-0E74-4578-9BEB-A1B30839D6F6}" destId="{D93462D3-648D-47C0-BC38-D61333475510}" srcOrd="0" destOrd="0" parTransId="{0700AE17-A110-481D-A6B6-8128E503F99C}" sibTransId="{24D89D76-0B3B-487F-9323-6EECFC59F4D7}"/>
    <dgm:cxn modelId="{EF7242E0-E5B7-4535-BF3C-E120FDCA5107}" type="presOf" srcId="{9A6484B6-8A6B-4526-A5AE-A1F4F91C5F43}" destId="{1D50FBE7-186A-4DB6-9729-A0660053323B}" srcOrd="1" destOrd="0" presId="urn:microsoft.com/office/officeart/2005/8/layout/hList7"/>
    <dgm:cxn modelId="{A1FAFFF2-C078-4319-9718-2EDDE781D6B9}" srcId="{85111F39-0E74-4578-9BEB-A1B30839D6F6}" destId="{9A6484B6-8A6B-4526-A5AE-A1F4F91C5F43}" srcOrd="2" destOrd="0" parTransId="{34B009A8-9C2A-4142-BCD1-2788BD229473}" sibTransId="{C072B813-4F2C-4E30-8322-BF3B961DB7E3}"/>
    <dgm:cxn modelId="{3FB47BE7-1884-47A1-884C-A048C1E88FD1}" type="presParOf" srcId="{E592B061-5BFB-407E-B7F9-B22FBC1DEB77}" destId="{EA10DF9A-3ACC-4820-9A60-E5C1BBE68B74}" srcOrd="0" destOrd="0" presId="urn:microsoft.com/office/officeart/2005/8/layout/hList7"/>
    <dgm:cxn modelId="{F324AFC9-40CE-4291-8175-0D1019D265E1}" type="presParOf" srcId="{E592B061-5BFB-407E-B7F9-B22FBC1DEB77}" destId="{2E6D2B1D-74C8-4440-B7C8-4FF4811A97BF}" srcOrd="1" destOrd="0" presId="urn:microsoft.com/office/officeart/2005/8/layout/hList7"/>
    <dgm:cxn modelId="{F75C888F-C653-44DB-9399-8B5F5CD2B380}" type="presParOf" srcId="{2E6D2B1D-74C8-4440-B7C8-4FF4811A97BF}" destId="{0D2A9443-8F54-48B6-877B-5A31EB1C0D26}" srcOrd="0" destOrd="0" presId="urn:microsoft.com/office/officeart/2005/8/layout/hList7"/>
    <dgm:cxn modelId="{0F678673-C7AC-46E3-83B4-30BACCAF042F}" type="presParOf" srcId="{0D2A9443-8F54-48B6-877B-5A31EB1C0D26}" destId="{8C40669F-B306-4A9F-B61C-A0BD4E2B2299}" srcOrd="0" destOrd="0" presId="urn:microsoft.com/office/officeart/2005/8/layout/hList7"/>
    <dgm:cxn modelId="{3D698D68-0459-4584-A180-199B920B6CC8}" type="presParOf" srcId="{0D2A9443-8F54-48B6-877B-5A31EB1C0D26}" destId="{93DBC6BD-51BC-40EA-BA48-2F7E0ACA4C7F}" srcOrd="1" destOrd="0" presId="urn:microsoft.com/office/officeart/2005/8/layout/hList7"/>
    <dgm:cxn modelId="{12538D5A-E2E2-4523-A316-171BD7A27F65}" type="presParOf" srcId="{0D2A9443-8F54-48B6-877B-5A31EB1C0D26}" destId="{F78F32F2-A9C1-414A-8BCF-39C16433E7D6}" srcOrd="2" destOrd="0" presId="urn:microsoft.com/office/officeart/2005/8/layout/hList7"/>
    <dgm:cxn modelId="{E8FF0FE5-F03C-44B2-AF8A-1426ADC2EA48}" type="presParOf" srcId="{0D2A9443-8F54-48B6-877B-5A31EB1C0D26}" destId="{ACEB7398-2EE6-480D-9AF0-33461C56E2BD}" srcOrd="3" destOrd="0" presId="urn:microsoft.com/office/officeart/2005/8/layout/hList7"/>
    <dgm:cxn modelId="{575373AA-67A2-454E-B221-33A7481F7194}" type="presParOf" srcId="{2E6D2B1D-74C8-4440-B7C8-4FF4811A97BF}" destId="{7923E8CA-D430-4FDA-8221-A944EAC82A5E}" srcOrd="1" destOrd="0" presId="urn:microsoft.com/office/officeart/2005/8/layout/hList7"/>
    <dgm:cxn modelId="{4B0FEFDB-2435-4B4A-B4D5-53716FDD99FA}" type="presParOf" srcId="{2E6D2B1D-74C8-4440-B7C8-4FF4811A97BF}" destId="{F351A252-8872-4121-B7A7-15EAE9E6D066}" srcOrd="2" destOrd="0" presId="urn:microsoft.com/office/officeart/2005/8/layout/hList7"/>
    <dgm:cxn modelId="{3250C888-94D6-458F-AF04-31A41F51FAA0}" type="presParOf" srcId="{F351A252-8872-4121-B7A7-15EAE9E6D066}" destId="{22342C7D-CCF3-441D-80AB-32149E67DAA3}" srcOrd="0" destOrd="0" presId="urn:microsoft.com/office/officeart/2005/8/layout/hList7"/>
    <dgm:cxn modelId="{C24E918D-49B4-4DFF-BA89-87E7DC1CECA3}" type="presParOf" srcId="{F351A252-8872-4121-B7A7-15EAE9E6D066}" destId="{90DF2A37-5AE8-44B4-8C13-C79ED4EAC37A}" srcOrd="1" destOrd="0" presId="urn:microsoft.com/office/officeart/2005/8/layout/hList7"/>
    <dgm:cxn modelId="{3615942F-DA85-4B74-B8EC-7DA9C68886B9}" type="presParOf" srcId="{F351A252-8872-4121-B7A7-15EAE9E6D066}" destId="{DE8A0BBB-BBAD-4C21-A8AE-9CA872DC889B}" srcOrd="2" destOrd="0" presId="urn:microsoft.com/office/officeart/2005/8/layout/hList7"/>
    <dgm:cxn modelId="{6187CA68-FC8D-4C22-A39B-EF4409CFF332}" type="presParOf" srcId="{F351A252-8872-4121-B7A7-15EAE9E6D066}" destId="{BAA4A84D-32AC-493B-8C2F-0389A42880DD}" srcOrd="3" destOrd="0" presId="urn:microsoft.com/office/officeart/2005/8/layout/hList7"/>
    <dgm:cxn modelId="{0D956DA5-83C6-4AB2-ACE0-E5731F45C525}" type="presParOf" srcId="{2E6D2B1D-74C8-4440-B7C8-4FF4811A97BF}" destId="{E8C082F6-ED8C-4F0E-9F8E-973C56B46E30}" srcOrd="3" destOrd="0" presId="urn:microsoft.com/office/officeart/2005/8/layout/hList7"/>
    <dgm:cxn modelId="{D2920E90-8401-4590-BB7F-57A80D66A1D6}" type="presParOf" srcId="{2E6D2B1D-74C8-4440-B7C8-4FF4811A97BF}" destId="{17349029-F406-4C5E-A32C-41843A8AC6D4}" srcOrd="4" destOrd="0" presId="urn:microsoft.com/office/officeart/2005/8/layout/hList7"/>
    <dgm:cxn modelId="{3FB9C058-8749-4FD6-832C-5532428EEB13}" type="presParOf" srcId="{17349029-F406-4C5E-A32C-41843A8AC6D4}" destId="{A3D01756-8F45-41E7-AD35-16178B4AB005}" srcOrd="0" destOrd="0" presId="urn:microsoft.com/office/officeart/2005/8/layout/hList7"/>
    <dgm:cxn modelId="{767D37DB-3EA6-4F69-BBCE-63F0E5E68A70}" type="presParOf" srcId="{17349029-F406-4C5E-A32C-41843A8AC6D4}" destId="{1D50FBE7-186A-4DB6-9729-A0660053323B}" srcOrd="1" destOrd="0" presId="urn:microsoft.com/office/officeart/2005/8/layout/hList7"/>
    <dgm:cxn modelId="{6053C926-A10A-4C64-A5CD-825AF07E6C11}" type="presParOf" srcId="{17349029-F406-4C5E-A32C-41843A8AC6D4}" destId="{71CD1882-8299-436C-94B4-0F666C613B08}" srcOrd="2" destOrd="0" presId="urn:microsoft.com/office/officeart/2005/8/layout/hList7"/>
    <dgm:cxn modelId="{70BFB03C-0FB1-481D-90CC-901FB7113595}" type="presParOf" srcId="{17349029-F406-4C5E-A32C-41843A8AC6D4}" destId="{007D7747-4456-404E-9064-F8683A4B28C5}" srcOrd="3" destOrd="0" presId="urn:microsoft.com/office/officeart/2005/8/layout/hList7"/>
    <dgm:cxn modelId="{888E4BC4-B84C-48C9-82C0-65B165B8C130}" type="presParOf" srcId="{2E6D2B1D-74C8-4440-B7C8-4FF4811A97BF}" destId="{DADAACE9-E91F-4F4F-BC1A-E1F3F2E0ABD6}" srcOrd="5" destOrd="0" presId="urn:microsoft.com/office/officeart/2005/8/layout/hList7"/>
    <dgm:cxn modelId="{EE27D2D2-BCE5-48DA-8302-B8B706FFDFA2}" type="presParOf" srcId="{2E6D2B1D-74C8-4440-B7C8-4FF4811A97BF}" destId="{7E86C253-6EFA-463F-8237-9C0E23FEF387}" srcOrd="6" destOrd="0" presId="urn:microsoft.com/office/officeart/2005/8/layout/hList7"/>
    <dgm:cxn modelId="{F88B9810-825E-42D3-B12D-DC31AB39B097}" type="presParOf" srcId="{7E86C253-6EFA-463F-8237-9C0E23FEF387}" destId="{E4CE1C2A-D170-44F2-B72B-E03DA4E2C462}" srcOrd="0" destOrd="0" presId="urn:microsoft.com/office/officeart/2005/8/layout/hList7"/>
    <dgm:cxn modelId="{FF7BAEBD-C0B2-4FAC-B98C-6410463ACFCC}" type="presParOf" srcId="{7E86C253-6EFA-463F-8237-9C0E23FEF387}" destId="{38338E6B-E1BC-4779-BE56-63E4CBD8E738}" srcOrd="1" destOrd="0" presId="urn:microsoft.com/office/officeart/2005/8/layout/hList7"/>
    <dgm:cxn modelId="{315B4104-F091-4B69-8825-7A54488641FC}" type="presParOf" srcId="{7E86C253-6EFA-463F-8237-9C0E23FEF387}" destId="{621B96F6-BA65-44BD-B82C-B0A02B5E229E}" srcOrd="2" destOrd="0" presId="urn:microsoft.com/office/officeart/2005/8/layout/hList7"/>
    <dgm:cxn modelId="{8D2A0AE2-2403-4FA2-8F48-24A65609FB91}" type="presParOf" srcId="{7E86C253-6EFA-463F-8237-9C0E23FEF387}" destId="{4F05BAEA-DDA9-434D-A003-A1403D791A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B0E15A-DE07-4146-8E2D-2E0A780B78F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1D2BA9-1EBC-41E9-90D2-04ECFCACCC61}">
      <dgm:prSet/>
      <dgm:spPr/>
      <dgm:t>
        <a:bodyPr/>
        <a:lstStyle/>
        <a:p>
          <a:r>
            <a:rPr lang="en-US"/>
            <a:t>Waste Treatment</a:t>
          </a:r>
        </a:p>
      </dgm:t>
    </dgm:pt>
    <dgm:pt modelId="{F8C829CD-6425-4681-A8BE-FFE1F0845241}" type="parTrans" cxnId="{45E2BA3B-974A-4408-835E-95E6AAA18D7A}">
      <dgm:prSet/>
      <dgm:spPr/>
      <dgm:t>
        <a:bodyPr/>
        <a:lstStyle/>
        <a:p>
          <a:endParaRPr lang="en-US"/>
        </a:p>
      </dgm:t>
    </dgm:pt>
    <dgm:pt modelId="{222F6D22-AEBE-4FDD-B051-5ED28E820875}" type="sibTrans" cxnId="{45E2BA3B-974A-4408-835E-95E6AAA18D7A}">
      <dgm:prSet/>
      <dgm:spPr/>
      <dgm:t>
        <a:bodyPr/>
        <a:lstStyle/>
        <a:p>
          <a:endParaRPr lang="en-US"/>
        </a:p>
      </dgm:t>
    </dgm:pt>
    <dgm:pt modelId="{54D6BCAA-8CB4-403B-ABD3-0F728461EF0A}">
      <dgm:prSet/>
      <dgm:spPr/>
      <dgm:t>
        <a:bodyPr/>
        <a:lstStyle/>
        <a:p>
          <a:r>
            <a:rPr lang="en-US"/>
            <a:t>Air &amp; Water Purification</a:t>
          </a:r>
        </a:p>
      </dgm:t>
    </dgm:pt>
    <dgm:pt modelId="{F1C7CB56-99FF-4D19-AB9C-94F2948EFA2F}" type="parTrans" cxnId="{99E7FDD7-5165-4055-B69F-17D66B1473F3}">
      <dgm:prSet/>
      <dgm:spPr/>
      <dgm:t>
        <a:bodyPr/>
        <a:lstStyle/>
        <a:p>
          <a:endParaRPr lang="en-US"/>
        </a:p>
      </dgm:t>
    </dgm:pt>
    <dgm:pt modelId="{7EDDBA30-79FB-4D63-871A-27413B15D869}" type="sibTrans" cxnId="{99E7FDD7-5165-4055-B69F-17D66B1473F3}">
      <dgm:prSet/>
      <dgm:spPr/>
      <dgm:t>
        <a:bodyPr/>
        <a:lstStyle/>
        <a:p>
          <a:endParaRPr lang="en-US"/>
        </a:p>
      </dgm:t>
    </dgm:pt>
    <dgm:pt modelId="{DA229E99-20E2-49DB-9F7E-ED48EDB28D85}">
      <dgm:prSet/>
      <dgm:spPr/>
      <dgm:t>
        <a:bodyPr/>
        <a:lstStyle/>
        <a:p>
          <a:r>
            <a:rPr lang="en-US"/>
            <a:t>Pollution Reduction</a:t>
          </a:r>
        </a:p>
      </dgm:t>
    </dgm:pt>
    <dgm:pt modelId="{530F113E-664D-461A-B380-763AABA33637}" type="parTrans" cxnId="{5E43DEE6-8F88-4808-BC82-9B4BE410C820}">
      <dgm:prSet/>
      <dgm:spPr/>
      <dgm:t>
        <a:bodyPr/>
        <a:lstStyle/>
        <a:p>
          <a:endParaRPr lang="en-US"/>
        </a:p>
      </dgm:t>
    </dgm:pt>
    <dgm:pt modelId="{AC4EA31D-C5AA-4397-97DD-651B102BE230}" type="sibTrans" cxnId="{5E43DEE6-8F88-4808-BC82-9B4BE410C820}">
      <dgm:prSet/>
      <dgm:spPr/>
      <dgm:t>
        <a:bodyPr/>
        <a:lstStyle/>
        <a:p>
          <a:endParaRPr lang="en-US"/>
        </a:p>
      </dgm:t>
    </dgm:pt>
    <dgm:pt modelId="{D93A2E89-59F6-4FB0-9955-303B9D019CED}">
      <dgm:prSet/>
      <dgm:spPr/>
      <dgm:t>
        <a:bodyPr/>
        <a:lstStyle/>
        <a:p>
          <a:r>
            <a:rPr lang="en-US"/>
            <a:t>Green Engineering</a:t>
          </a:r>
        </a:p>
      </dgm:t>
    </dgm:pt>
    <dgm:pt modelId="{9121D705-3616-4E97-B782-7EF6D1000116}" type="parTrans" cxnId="{D4819A27-79AE-4292-AE91-827AD23B2709}">
      <dgm:prSet/>
      <dgm:spPr/>
      <dgm:t>
        <a:bodyPr/>
        <a:lstStyle/>
        <a:p>
          <a:endParaRPr lang="en-US"/>
        </a:p>
      </dgm:t>
    </dgm:pt>
    <dgm:pt modelId="{FFBC322E-2F18-44FF-8F05-0C3E297B7DB8}" type="sibTrans" cxnId="{D4819A27-79AE-4292-AE91-827AD23B2709}">
      <dgm:prSet/>
      <dgm:spPr/>
      <dgm:t>
        <a:bodyPr/>
        <a:lstStyle/>
        <a:p>
          <a:endParaRPr lang="en-US"/>
        </a:p>
      </dgm:t>
    </dgm:pt>
    <dgm:pt modelId="{9991C20F-E68B-40E7-BC59-99B95E0EC443}" type="pres">
      <dgm:prSet presAssocID="{71B0E15A-DE07-4146-8E2D-2E0A780B78FB}" presName="Name0" presStyleCnt="0">
        <dgm:presLayoutVars>
          <dgm:dir/>
          <dgm:resizeHandles val="exact"/>
        </dgm:presLayoutVars>
      </dgm:prSet>
      <dgm:spPr/>
    </dgm:pt>
    <dgm:pt modelId="{67F3B756-4508-4655-9AAB-6DD06B21D555}" type="pres">
      <dgm:prSet presAssocID="{71B0E15A-DE07-4146-8E2D-2E0A780B78FB}" presName="fgShape" presStyleLbl="fgShp" presStyleIdx="0" presStyleCnt="1"/>
      <dgm:spPr/>
    </dgm:pt>
    <dgm:pt modelId="{ADFAFDAC-F733-4347-AB95-2B8160A7DBBB}" type="pres">
      <dgm:prSet presAssocID="{71B0E15A-DE07-4146-8E2D-2E0A780B78FB}" presName="linComp" presStyleCnt="0"/>
      <dgm:spPr/>
    </dgm:pt>
    <dgm:pt modelId="{BFBD588E-FDFE-4060-970A-E9505EEE8329}" type="pres">
      <dgm:prSet presAssocID="{2F1D2BA9-1EBC-41E9-90D2-04ECFCACCC61}" presName="compNode" presStyleCnt="0"/>
      <dgm:spPr/>
    </dgm:pt>
    <dgm:pt modelId="{2B5372EB-A687-4BF9-BC7C-727A13DE20EF}" type="pres">
      <dgm:prSet presAssocID="{2F1D2BA9-1EBC-41E9-90D2-04ECFCACCC61}" presName="bkgdShape" presStyleLbl="node1" presStyleIdx="0" presStyleCnt="4"/>
      <dgm:spPr/>
    </dgm:pt>
    <dgm:pt modelId="{3B21EBEB-DB37-44BD-8708-EEC1F87A7878}" type="pres">
      <dgm:prSet presAssocID="{2F1D2BA9-1EBC-41E9-90D2-04ECFCACCC61}" presName="nodeTx" presStyleLbl="node1" presStyleIdx="0" presStyleCnt="4">
        <dgm:presLayoutVars>
          <dgm:bulletEnabled val="1"/>
        </dgm:presLayoutVars>
      </dgm:prSet>
      <dgm:spPr/>
    </dgm:pt>
    <dgm:pt modelId="{1675507C-0D3B-42CC-A5DB-117809EA37B2}" type="pres">
      <dgm:prSet presAssocID="{2F1D2BA9-1EBC-41E9-90D2-04ECFCACCC61}" presName="invisiNode" presStyleLbl="node1" presStyleIdx="0" presStyleCnt="4"/>
      <dgm:spPr/>
    </dgm:pt>
    <dgm:pt modelId="{BAD8D5C9-0C0F-4726-B04F-9E4B185EB732}" type="pres">
      <dgm:prSet presAssocID="{2F1D2BA9-1EBC-41E9-90D2-04ECFCACCC61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4FDAB55C-6D5E-4622-918C-76950D6F74A9}" type="pres">
      <dgm:prSet presAssocID="{222F6D22-AEBE-4FDD-B051-5ED28E820875}" presName="sibTrans" presStyleLbl="sibTrans2D1" presStyleIdx="0" presStyleCnt="0"/>
      <dgm:spPr/>
    </dgm:pt>
    <dgm:pt modelId="{38DA5451-2CF4-4A32-8548-641D687D1599}" type="pres">
      <dgm:prSet presAssocID="{54D6BCAA-8CB4-403B-ABD3-0F728461EF0A}" presName="compNode" presStyleCnt="0"/>
      <dgm:spPr/>
    </dgm:pt>
    <dgm:pt modelId="{B4B1E065-2513-45CF-ABE9-168AAE87257E}" type="pres">
      <dgm:prSet presAssocID="{54D6BCAA-8CB4-403B-ABD3-0F728461EF0A}" presName="bkgdShape" presStyleLbl="node1" presStyleIdx="1" presStyleCnt="4"/>
      <dgm:spPr/>
    </dgm:pt>
    <dgm:pt modelId="{239CA9BE-F9E5-4CC3-8159-9F31EE3E38A8}" type="pres">
      <dgm:prSet presAssocID="{54D6BCAA-8CB4-403B-ABD3-0F728461EF0A}" presName="nodeTx" presStyleLbl="node1" presStyleIdx="1" presStyleCnt="4">
        <dgm:presLayoutVars>
          <dgm:bulletEnabled val="1"/>
        </dgm:presLayoutVars>
      </dgm:prSet>
      <dgm:spPr/>
    </dgm:pt>
    <dgm:pt modelId="{138F4917-B557-40C7-B329-FEFB5F24AA73}" type="pres">
      <dgm:prSet presAssocID="{54D6BCAA-8CB4-403B-ABD3-0F728461EF0A}" presName="invisiNode" presStyleLbl="node1" presStyleIdx="1" presStyleCnt="4"/>
      <dgm:spPr/>
    </dgm:pt>
    <dgm:pt modelId="{D594A1BD-5C5D-4A76-B247-78B14C61152E}" type="pres">
      <dgm:prSet presAssocID="{54D6BCAA-8CB4-403B-ABD3-0F728461EF0A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6FF31405-2F4F-4B98-9C0B-58C7EBC939CC}" type="pres">
      <dgm:prSet presAssocID="{7EDDBA30-79FB-4D63-871A-27413B15D869}" presName="sibTrans" presStyleLbl="sibTrans2D1" presStyleIdx="0" presStyleCnt="0"/>
      <dgm:spPr/>
    </dgm:pt>
    <dgm:pt modelId="{6A32FA3E-BE27-4EC2-8FBA-91B295EE64E9}" type="pres">
      <dgm:prSet presAssocID="{DA229E99-20E2-49DB-9F7E-ED48EDB28D85}" presName="compNode" presStyleCnt="0"/>
      <dgm:spPr/>
    </dgm:pt>
    <dgm:pt modelId="{F4002AD9-259C-4E33-8E01-77E58D3933AC}" type="pres">
      <dgm:prSet presAssocID="{DA229E99-20E2-49DB-9F7E-ED48EDB28D85}" presName="bkgdShape" presStyleLbl="node1" presStyleIdx="2" presStyleCnt="4"/>
      <dgm:spPr/>
    </dgm:pt>
    <dgm:pt modelId="{1468AC4E-2C3B-42C7-A1D4-3D80B6ACC3A7}" type="pres">
      <dgm:prSet presAssocID="{DA229E99-20E2-49DB-9F7E-ED48EDB28D85}" presName="nodeTx" presStyleLbl="node1" presStyleIdx="2" presStyleCnt="4">
        <dgm:presLayoutVars>
          <dgm:bulletEnabled val="1"/>
        </dgm:presLayoutVars>
      </dgm:prSet>
      <dgm:spPr/>
    </dgm:pt>
    <dgm:pt modelId="{C97DCA68-FB24-43FA-8324-91EA91F967E4}" type="pres">
      <dgm:prSet presAssocID="{DA229E99-20E2-49DB-9F7E-ED48EDB28D85}" presName="invisiNode" presStyleLbl="node1" presStyleIdx="2" presStyleCnt="4"/>
      <dgm:spPr/>
    </dgm:pt>
    <dgm:pt modelId="{B99B318F-5263-46FC-B2E4-ACBB28C14A79}" type="pres">
      <dgm:prSet presAssocID="{DA229E99-20E2-49DB-9F7E-ED48EDB28D85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8B77F85E-98F4-4596-BCBE-96DE8FF74EFD}" type="pres">
      <dgm:prSet presAssocID="{AC4EA31D-C5AA-4397-97DD-651B102BE230}" presName="sibTrans" presStyleLbl="sibTrans2D1" presStyleIdx="0" presStyleCnt="0"/>
      <dgm:spPr/>
    </dgm:pt>
    <dgm:pt modelId="{75DE1CE6-990D-48EC-A173-D0B8A85D412F}" type="pres">
      <dgm:prSet presAssocID="{D93A2E89-59F6-4FB0-9955-303B9D019CED}" presName="compNode" presStyleCnt="0"/>
      <dgm:spPr/>
    </dgm:pt>
    <dgm:pt modelId="{33DED5F8-0DFF-4D72-933F-DBBA17D5509B}" type="pres">
      <dgm:prSet presAssocID="{D93A2E89-59F6-4FB0-9955-303B9D019CED}" presName="bkgdShape" presStyleLbl="node1" presStyleIdx="3" presStyleCnt="4"/>
      <dgm:spPr/>
    </dgm:pt>
    <dgm:pt modelId="{B6F1133A-1BE9-4FCD-BFD6-12141965E904}" type="pres">
      <dgm:prSet presAssocID="{D93A2E89-59F6-4FB0-9955-303B9D019CED}" presName="nodeTx" presStyleLbl="node1" presStyleIdx="3" presStyleCnt="4">
        <dgm:presLayoutVars>
          <dgm:bulletEnabled val="1"/>
        </dgm:presLayoutVars>
      </dgm:prSet>
      <dgm:spPr/>
    </dgm:pt>
    <dgm:pt modelId="{3FA2BA0C-8C25-4724-89DB-8B3F71423793}" type="pres">
      <dgm:prSet presAssocID="{D93A2E89-59F6-4FB0-9955-303B9D019CED}" presName="invisiNode" presStyleLbl="node1" presStyleIdx="3" presStyleCnt="4"/>
      <dgm:spPr/>
    </dgm:pt>
    <dgm:pt modelId="{0591E36B-62F0-4926-B97B-FA002EA6488F}" type="pres">
      <dgm:prSet presAssocID="{D93A2E89-59F6-4FB0-9955-303B9D019CED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0B5A420E-41B7-4361-B6D9-2051CC879FE8}" type="presOf" srcId="{2F1D2BA9-1EBC-41E9-90D2-04ECFCACCC61}" destId="{3B21EBEB-DB37-44BD-8708-EEC1F87A7878}" srcOrd="1" destOrd="0" presId="urn:microsoft.com/office/officeart/2005/8/layout/hList7"/>
    <dgm:cxn modelId="{B78CE517-D52F-433B-B195-1B92406D2A40}" type="presOf" srcId="{7EDDBA30-79FB-4D63-871A-27413B15D869}" destId="{6FF31405-2F4F-4B98-9C0B-58C7EBC939CC}" srcOrd="0" destOrd="0" presId="urn:microsoft.com/office/officeart/2005/8/layout/hList7"/>
    <dgm:cxn modelId="{201F8B19-C98F-4811-BDAB-00B63794A1FA}" type="presOf" srcId="{DA229E99-20E2-49DB-9F7E-ED48EDB28D85}" destId="{1468AC4E-2C3B-42C7-A1D4-3D80B6ACC3A7}" srcOrd="1" destOrd="0" presId="urn:microsoft.com/office/officeart/2005/8/layout/hList7"/>
    <dgm:cxn modelId="{D4819A27-79AE-4292-AE91-827AD23B2709}" srcId="{71B0E15A-DE07-4146-8E2D-2E0A780B78FB}" destId="{D93A2E89-59F6-4FB0-9955-303B9D019CED}" srcOrd="3" destOrd="0" parTransId="{9121D705-3616-4E97-B782-7EF6D1000116}" sibTransId="{FFBC322E-2F18-44FF-8F05-0C3E297B7DB8}"/>
    <dgm:cxn modelId="{A055FD33-007F-4455-B511-DB4F10CAD76D}" type="presOf" srcId="{D93A2E89-59F6-4FB0-9955-303B9D019CED}" destId="{B6F1133A-1BE9-4FCD-BFD6-12141965E904}" srcOrd="1" destOrd="0" presId="urn:microsoft.com/office/officeart/2005/8/layout/hList7"/>
    <dgm:cxn modelId="{45E2BA3B-974A-4408-835E-95E6AAA18D7A}" srcId="{71B0E15A-DE07-4146-8E2D-2E0A780B78FB}" destId="{2F1D2BA9-1EBC-41E9-90D2-04ECFCACCC61}" srcOrd="0" destOrd="0" parTransId="{F8C829CD-6425-4681-A8BE-FFE1F0845241}" sibTransId="{222F6D22-AEBE-4FDD-B051-5ED28E820875}"/>
    <dgm:cxn modelId="{55D50D47-EA9C-4EB2-9C73-88858427A452}" type="presOf" srcId="{54D6BCAA-8CB4-403B-ABD3-0F728461EF0A}" destId="{239CA9BE-F9E5-4CC3-8159-9F31EE3E38A8}" srcOrd="1" destOrd="0" presId="urn:microsoft.com/office/officeart/2005/8/layout/hList7"/>
    <dgm:cxn modelId="{A725C06F-333F-4E96-9CB1-A08F8C2A47C9}" type="presOf" srcId="{AC4EA31D-C5AA-4397-97DD-651B102BE230}" destId="{8B77F85E-98F4-4596-BCBE-96DE8FF74EFD}" srcOrd="0" destOrd="0" presId="urn:microsoft.com/office/officeart/2005/8/layout/hList7"/>
    <dgm:cxn modelId="{AB743A75-FF8F-45A1-82BF-1D8E5E60EBB7}" type="presOf" srcId="{2F1D2BA9-1EBC-41E9-90D2-04ECFCACCC61}" destId="{2B5372EB-A687-4BF9-BC7C-727A13DE20EF}" srcOrd="0" destOrd="0" presId="urn:microsoft.com/office/officeart/2005/8/layout/hList7"/>
    <dgm:cxn modelId="{30BD147F-B2DD-44FF-9537-F5FC995C3C95}" type="presOf" srcId="{71B0E15A-DE07-4146-8E2D-2E0A780B78FB}" destId="{9991C20F-E68B-40E7-BC59-99B95E0EC443}" srcOrd="0" destOrd="0" presId="urn:microsoft.com/office/officeart/2005/8/layout/hList7"/>
    <dgm:cxn modelId="{6A50A196-B195-45FA-9A6D-FED3B3D029FB}" type="presOf" srcId="{222F6D22-AEBE-4FDD-B051-5ED28E820875}" destId="{4FDAB55C-6D5E-4622-918C-76950D6F74A9}" srcOrd="0" destOrd="0" presId="urn:microsoft.com/office/officeart/2005/8/layout/hList7"/>
    <dgm:cxn modelId="{1941B2A9-2382-4A53-9F8E-0C0DD894EB7F}" type="presOf" srcId="{D93A2E89-59F6-4FB0-9955-303B9D019CED}" destId="{33DED5F8-0DFF-4D72-933F-DBBA17D5509B}" srcOrd="0" destOrd="0" presId="urn:microsoft.com/office/officeart/2005/8/layout/hList7"/>
    <dgm:cxn modelId="{FAF8EEAE-871F-4818-91B1-8FAB8B3101F5}" type="presOf" srcId="{DA229E99-20E2-49DB-9F7E-ED48EDB28D85}" destId="{F4002AD9-259C-4E33-8E01-77E58D3933AC}" srcOrd="0" destOrd="0" presId="urn:microsoft.com/office/officeart/2005/8/layout/hList7"/>
    <dgm:cxn modelId="{7566B6CE-E1E5-4377-8B11-D16B54E9997F}" type="presOf" srcId="{54D6BCAA-8CB4-403B-ABD3-0F728461EF0A}" destId="{B4B1E065-2513-45CF-ABE9-168AAE87257E}" srcOrd="0" destOrd="0" presId="urn:microsoft.com/office/officeart/2005/8/layout/hList7"/>
    <dgm:cxn modelId="{99E7FDD7-5165-4055-B69F-17D66B1473F3}" srcId="{71B0E15A-DE07-4146-8E2D-2E0A780B78FB}" destId="{54D6BCAA-8CB4-403B-ABD3-0F728461EF0A}" srcOrd="1" destOrd="0" parTransId="{F1C7CB56-99FF-4D19-AB9C-94F2948EFA2F}" sibTransId="{7EDDBA30-79FB-4D63-871A-27413B15D869}"/>
    <dgm:cxn modelId="{5E43DEE6-8F88-4808-BC82-9B4BE410C820}" srcId="{71B0E15A-DE07-4146-8E2D-2E0A780B78FB}" destId="{DA229E99-20E2-49DB-9F7E-ED48EDB28D85}" srcOrd="2" destOrd="0" parTransId="{530F113E-664D-461A-B380-763AABA33637}" sibTransId="{AC4EA31D-C5AA-4397-97DD-651B102BE230}"/>
    <dgm:cxn modelId="{46A8C2FD-9799-43E3-9C92-B6D7D57960A1}" type="presParOf" srcId="{9991C20F-E68B-40E7-BC59-99B95E0EC443}" destId="{67F3B756-4508-4655-9AAB-6DD06B21D555}" srcOrd="0" destOrd="0" presId="urn:microsoft.com/office/officeart/2005/8/layout/hList7"/>
    <dgm:cxn modelId="{4031ADB7-D3AD-4CB1-8E7E-5B7EB15FE3EB}" type="presParOf" srcId="{9991C20F-E68B-40E7-BC59-99B95E0EC443}" destId="{ADFAFDAC-F733-4347-AB95-2B8160A7DBBB}" srcOrd="1" destOrd="0" presId="urn:microsoft.com/office/officeart/2005/8/layout/hList7"/>
    <dgm:cxn modelId="{40F9DF1F-5014-4AF4-90F6-4E7CB27FA8A5}" type="presParOf" srcId="{ADFAFDAC-F733-4347-AB95-2B8160A7DBBB}" destId="{BFBD588E-FDFE-4060-970A-E9505EEE8329}" srcOrd="0" destOrd="0" presId="urn:microsoft.com/office/officeart/2005/8/layout/hList7"/>
    <dgm:cxn modelId="{4C39E77A-F2B6-4536-A6F0-9D23429C8C26}" type="presParOf" srcId="{BFBD588E-FDFE-4060-970A-E9505EEE8329}" destId="{2B5372EB-A687-4BF9-BC7C-727A13DE20EF}" srcOrd="0" destOrd="0" presId="urn:microsoft.com/office/officeart/2005/8/layout/hList7"/>
    <dgm:cxn modelId="{F5BF4A53-484B-40FB-9AF6-5455A60C5CB5}" type="presParOf" srcId="{BFBD588E-FDFE-4060-970A-E9505EEE8329}" destId="{3B21EBEB-DB37-44BD-8708-EEC1F87A7878}" srcOrd="1" destOrd="0" presId="urn:microsoft.com/office/officeart/2005/8/layout/hList7"/>
    <dgm:cxn modelId="{1343C4D8-DFBB-419F-8C64-7D8EDDD0DB03}" type="presParOf" srcId="{BFBD588E-FDFE-4060-970A-E9505EEE8329}" destId="{1675507C-0D3B-42CC-A5DB-117809EA37B2}" srcOrd="2" destOrd="0" presId="urn:microsoft.com/office/officeart/2005/8/layout/hList7"/>
    <dgm:cxn modelId="{ADC5A72C-4D57-44B9-A520-2CF6C4C38507}" type="presParOf" srcId="{BFBD588E-FDFE-4060-970A-E9505EEE8329}" destId="{BAD8D5C9-0C0F-4726-B04F-9E4B185EB732}" srcOrd="3" destOrd="0" presId="urn:microsoft.com/office/officeart/2005/8/layout/hList7"/>
    <dgm:cxn modelId="{22CF9535-1BC5-4DC3-81A8-4EFD219679F6}" type="presParOf" srcId="{ADFAFDAC-F733-4347-AB95-2B8160A7DBBB}" destId="{4FDAB55C-6D5E-4622-918C-76950D6F74A9}" srcOrd="1" destOrd="0" presId="urn:microsoft.com/office/officeart/2005/8/layout/hList7"/>
    <dgm:cxn modelId="{EE3F8C68-76A2-45F6-9E8B-261D74C7A0F8}" type="presParOf" srcId="{ADFAFDAC-F733-4347-AB95-2B8160A7DBBB}" destId="{38DA5451-2CF4-4A32-8548-641D687D1599}" srcOrd="2" destOrd="0" presId="urn:microsoft.com/office/officeart/2005/8/layout/hList7"/>
    <dgm:cxn modelId="{15CC1270-063F-43BA-81CB-4B57C2169278}" type="presParOf" srcId="{38DA5451-2CF4-4A32-8548-641D687D1599}" destId="{B4B1E065-2513-45CF-ABE9-168AAE87257E}" srcOrd="0" destOrd="0" presId="urn:microsoft.com/office/officeart/2005/8/layout/hList7"/>
    <dgm:cxn modelId="{CD9B5D60-8EC9-485E-BF3D-98E22C946CFA}" type="presParOf" srcId="{38DA5451-2CF4-4A32-8548-641D687D1599}" destId="{239CA9BE-F9E5-4CC3-8159-9F31EE3E38A8}" srcOrd="1" destOrd="0" presId="urn:microsoft.com/office/officeart/2005/8/layout/hList7"/>
    <dgm:cxn modelId="{F9DC179F-E9EB-4C56-A1E5-8BF1512EC654}" type="presParOf" srcId="{38DA5451-2CF4-4A32-8548-641D687D1599}" destId="{138F4917-B557-40C7-B329-FEFB5F24AA73}" srcOrd="2" destOrd="0" presId="urn:microsoft.com/office/officeart/2005/8/layout/hList7"/>
    <dgm:cxn modelId="{46422151-0FD2-49E6-B09F-13DDD28A9895}" type="presParOf" srcId="{38DA5451-2CF4-4A32-8548-641D687D1599}" destId="{D594A1BD-5C5D-4A76-B247-78B14C61152E}" srcOrd="3" destOrd="0" presId="urn:microsoft.com/office/officeart/2005/8/layout/hList7"/>
    <dgm:cxn modelId="{C1BB6B37-19AB-46CB-AB5E-2B82BB1B5F87}" type="presParOf" srcId="{ADFAFDAC-F733-4347-AB95-2B8160A7DBBB}" destId="{6FF31405-2F4F-4B98-9C0B-58C7EBC939CC}" srcOrd="3" destOrd="0" presId="urn:microsoft.com/office/officeart/2005/8/layout/hList7"/>
    <dgm:cxn modelId="{D4026403-516C-4564-AF40-E89BEDFCC357}" type="presParOf" srcId="{ADFAFDAC-F733-4347-AB95-2B8160A7DBBB}" destId="{6A32FA3E-BE27-4EC2-8FBA-91B295EE64E9}" srcOrd="4" destOrd="0" presId="urn:microsoft.com/office/officeart/2005/8/layout/hList7"/>
    <dgm:cxn modelId="{3759E49B-D644-4227-9FEA-7C1EEF3D36A4}" type="presParOf" srcId="{6A32FA3E-BE27-4EC2-8FBA-91B295EE64E9}" destId="{F4002AD9-259C-4E33-8E01-77E58D3933AC}" srcOrd="0" destOrd="0" presId="urn:microsoft.com/office/officeart/2005/8/layout/hList7"/>
    <dgm:cxn modelId="{3E7F6D7E-9369-4DC0-BE14-3D38421401AA}" type="presParOf" srcId="{6A32FA3E-BE27-4EC2-8FBA-91B295EE64E9}" destId="{1468AC4E-2C3B-42C7-A1D4-3D80B6ACC3A7}" srcOrd="1" destOrd="0" presId="urn:microsoft.com/office/officeart/2005/8/layout/hList7"/>
    <dgm:cxn modelId="{15F535E1-38C9-46E5-A25D-30C39CABC580}" type="presParOf" srcId="{6A32FA3E-BE27-4EC2-8FBA-91B295EE64E9}" destId="{C97DCA68-FB24-43FA-8324-91EA91F967E4}" srcOrd="2" destOrd="0" presId="urn:microsoft.com/office/officeart/2005/8/layout/hList7"/>
    <dgm:cxn modelId="{1045E9BB-9855-4EA6-99E6-C1EC580F470F}" type="presParOf" srcId="{6A32FA3E-BE27-4EC2-8FBA-91B295EE64E9}" destId="{B99B318F-5263-46FC-B2E4-ACBB28C14A79}" srcOrd="3" destOrd="0" presId="urn:microsoft.com/office/officeart/2005/8/layout/hList7"/>
    <dgm:cxn modelId="{3F3179AD-ED20-4414-8AD8-F288B1886178}" type="presParOf" srcId="{ADFAFDAC-F733-4347-AB95-2B8160A7DBBB}" destId="{8B77F85E-98F4-4596-BCBE-96DE8FF74EFD}" srcOrd="5" destOrd="0" presId="urn:microsoft.com/office/officeart/2005/8/layout/hList7"/>
    <dgm:cxn modelId="{97436DE8-0078-4478-A751-1F77D4C5E588}" type="presParOf" srcId="{ADFAFDAC-F733-4347-AB95-2B8160A7DBBB}" destId="{75DE1CE6-990D-48EC-A173-D0B8A85D412F}" srcOrd="6" destOrd="0" presId="urn:microsoft.com/office/officeart/2005/8/layout/hList7"/>
    <dgm:cxn modelId="{A87EADEA-C051-4461-BEF6-0296FF1D0574}" type="presParOf" srcId="{75DE1CE6-990D-48EC-A173-D0B8A85D412F}" destId="{33DED5F8-0DFF-4D72-933F-DBBA17D5509B}" srcOrd="0" destOrd="0" presId="urn:microsoft.com/office/officeart/2005/8/layout/hList7"/>
    <dgm:cxn modelId="{B81BC914-70EB-488A-99C9-A0D4005056A3}" type="presParOf" srcId="{75DE1CE6-990D-48EC-A173-D0B8A85D412F}" destId="{B6F1133A-1BE9-4FCD-BFD6-12141965E904}" srcOrd="1" destOrd="0" presId="urn:microsoft.com/office/officeart/2005/8/layout/hList7"/>
    <dgm:cxn modelId="{869DEB9B-456F-42A7-A800-8943ECE8A14F}" type="presParOf" srcId="{75DE1CE6-990D-48EC-A173-D0B8A85D412F}" destId="{3FA2BA0C-8C25-4724-89DB-8B3F71423793}" srcOrd="2" destOrd="0" presId="urn:microsoft.com/office/officeart/2005/8/layout/hList7"/>
    <dgm:cxn modelId="{473D9765-CC92-47D5-B7A1-F2DDCDEFE93B}" type="presParOf" srcId="{75DE1CE6-990D-48EC-A173-D0B8A85D412F}" destId="{0591E36B-62F0-4926-B97B-FA002EA6488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CF6452-7357-41BB-8D56-7C090A9B425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785E58-9375-48A8-BDCB-009CE168E4C5}">
      <dgm:prSet/>
      <dgm:spPr/>
      <dgm:t>
        <a:bodyPr/>
        <a:lstStyle/>
        <a:p>
          <a:r>
            <a:rPr lang="en-US"/>
            <a:t>Drainage Facilities</a:t>
          </a:r>
        </a:p>
      </dgm:t>
    </dgm:pt>
    <dgm:pt modelId="{D7474B74-1A27-4F11-A478-FF57E7AEA194}" type="parTrans" cxnId="{4F1A5D10-12EC-4289-8DE2-D361B6C968E3}">
      <dgm:prSet/>
      <dgm:spPr/>
      <dgm:t>
        <a:bodyPr/>
        <a:lstStyle/>
        <a:p>
          <a:endParaRPr lang="en-US"/>
        </a:p>
      </dgm:t>
    </dgm:pt>
    <dgm:pt modelId="{A6F057B5-4B08-4587-9EEA-E7286C6B351B}" type="sibTrans" cxnId="{4F1A5D10-12EC-4289-8DE2-D361B6C968E3}">
      <dgm:prSet/>
      <dgm:spPr/>
      <dgm:t>
        <a:bodyPr/>
        <a:lstStyle/>
        <a:p>
          <a:endParaRPr lang="en-US"/>
        </a:p>
      </dgm:t>
    </dgm:pt>
    <dgm:pt modelId="{3022D217-E386-4D28-9E41-AF99D389245A}">
      <dgm:prSet/>
      <dgm:spPr/>
      <dgm:t>
        <a:bodyPr/>
        <a:lstStyle/>
        <a:p>
          <a:r>
            <a:rPr lang="en-US"/>
            <a:t>Canals</a:t>
          </a:r>
        </a:p>
      </dgm:t>
    </dgm:pt>
    <dgm:pt modelId="{10B87413-68AB-42E3-AF88-78F9E285EED6}" type="parTrans" cxnId="{88451187-7A68-44E0-BE6C-B579A7F481EE}">
      <dgm:prSet/>
      <dgm:spPr/>
      <dgm:t>
        <a:bodyPr/>
        <a:lstStyle/>
        <a:p>
          <a:endParaRPr lang="en-US"/>
        </a:p>
      </dgm:t>
    </dgm:pt>
    <dgm:pt modelId="{5F342CB6-3143-4093-9A8B-A1D919A9A31E}" type="sibTrans" cxnId="{88451187-7A68-44E0-BE6C-B579A7F481EE}">
      <dgm:prSet/>
      <dgm:spPr/>
      <dgm:t>
        <a:bodyPr/>
        <a:lstStyle/>
        <a:p>
          <a:endParaRPr lang="en-US"/>
        </a:p>
      </dgm:t>
    </dgm:pt>
    <dgm:pt modelId="{2E96DBDF-5498-4441-9BFD-6979084B30F2}">
      <dgm:prSet/>
      <dgm:spPr/>
      <dgm:t>
        <a:bodyPr/>
        <a:lstStyle/>
        <a:p>
          <a:r>
            <a:rPr lang="en-US"/>
            <a:t>Pipelines</a:t>
          </a:r>
        </a:p>
      </dgm:t>
    </dgm:pt>
    <dgm:pt modelId="{6A4B24AD-8BC1-458B-8C05-6FB316227844}" type="parTrans" cxnId="{4D9E22AB-EBBC-4158-AF63-C902FDA1EFE1}">
      <dgm:prSet/>
      <dgm:spPr/>
      <dgm:t>
        <a:bodyPr/>
        <a:lstStyle/>
        <a:p>
          <a:endParaRPr lang="en-US"/>
        </a:p>
      </dgm:t>
    </dgm:pt>
    <dgm:pt modelId="{166C280E-65A0-47C4-B144-AD1B12A8EE36}" type="sibTrans" cxnId="{4D9E22AB-EBBC-4158-AF63-C902FDA1EFE1}">
      <dgm:prSet/>
      <dgm:spPr/>
      <dgm:t>
        <a:bodyPr/>
        <a:lstStyle/>
        <a:p>
          <a:endParaRPr lang="en-US"/>
        </a:p>
      </dgm:t>
    </dgm:pt>
    <dgm:pt modelId="{A780F48A-502F-42EE-A4D9-7850D60C2655}">
      <dgm:prSet/>
      <dgm:spPr/>
      <dgm:t>
        <a:bodyPr/>
        <a:lstStyle/>
        <a:p>
          <a:r>
            <a:rPr lang="en-US"/>
            <a:t>Water distribution system</a:t>
          </a:r>
        </a:p>
      </dgm:t>
    </dgm:pt>
    <dgm:pt modelId="{D59EE733-082A-4A9E-8C60-918C2A6503B9}" type="parTrans" cxnId="{C5DAAA54-62A7-403A-BA81-A3D6960055A9}">
      <dgm:prSet/>
      <dgm:spPr/>
      <dgm:t>
        <a:bodyPr/>
        <a:lstStyle/>
        <a:p>
          <a:endParaRPr lang="en-US"/>
        </a:p>
      </dgm:t>
    </dgm:pt>
    <dgm:pt modelId="{6424D350-0E87-488D-9150-C871DBA7C04C}" type="sibTrans" cxnId="{C5DAAA54-62A7-403A-BA81-A3D6960055A9}">
      <dgm:prSet/>
      <dgm:spPr/>
      <dgm:t>
        <a:bodyPr/>
        <a:lstStyle/>
        <a:p>
          <a:endParaRPr lang="en-US"/>
        </a:p>
      </dgm:t>
    </dgm:pt>
    <dgm:pt modelId="{4E6E32F8-0993-4D01-B2D3-5CCBF6C8E230}" type="pres">
      <dgm:prSet presAssocID="{AECF6452-7357-41BB-8D56-7C090A9B425C}" presName="Name0" presStyleCnt="0">
        <dgm:presLayoutVars>
          <dgm:dir/>
          <dgm:resizeHandles val="exact"/>
        </dgm:presLayoutVars>
      </dgm:prSet>
      <dgm:spPr/>
    </dgm:pt>
    <dgm:pt modelId="{4706C2FD-731D-451C-9728-ADF46C7D1107}" type="pres">
      <dgm:prSet presAssocID="{AECF6452-7357-41BB-8D56-7C090A9B425C}" presName="fgShape" presStyleLbl="fgShp" presStyleIdx="0" presStyleCnt="1"/>
      <dgm:spPr/>
    </dgm:pt>
    <dgm:pt modelId="{66C1B842-E6A9-4CAF-9066-451A0B65EB60}" type="pres">
      <dgm:prSet presAssocID="{AECF6452-7357-41BB-8D56-7C090A9B425C}" presName="linComp" presStyleCnt="0"/>
      <dgm:spPr/>
    </dgm:pt>
    <dgm:pt modelId="{D7590CEA-3B7F-4068-AA7C-8B36179172BB}" type="pres">
      <dgm:prSet presAssocID="{78785E58-9375-48A8-BDCB-009CE168E4C5}" presName="compNode" presStyleCnt="0"/>
      <dgm:spPr/>
    </dgm:pt>
    <dgm:pt modelId="{DEC10063-43A1-4801-BAFF-7AE7721EE122}" type="pres">
      <dgm:prSet presAssocID="{78785E58-9375-48A8-BDCB-009CE168E4C5}" presName="bkgdShape" presStyleLbl="node1" presStyleIdx="0" presStyleCnt="4"/>
      <dgm:spPr/>
    </dgm:pt>
    <dgm:pt modelId="{BABF8E15-CFC8-4AE5-A609-7F13460E3105}" type="pres">
      <dgm:prSet presAssocID="{78785E58-9375-48A8-BDCB-009CE168E4C5}" presName="nodeTx" presStyleLbl="node1" presStyleIdx="0" presStyleCnt="4">
        <dgm:presLayoutVars>
          <dgm:bulletEnabled val="1"/>
        </dgm:presLayoutVars>
      </dgm:prSet>
      <dgm:spPr/>
    </dgm:pt>
    <dgm:pt modelId="{47899105-3BAF-4931-BD4F-D9EE885C2AED}" type="pres">
      <dgm:prSet presAssocID="{78785E58-9375-48A8-BDCB-009CE168E4C5}" presName="invisiNode" presStyleLbl="node1" presStyleIdx="0" presStyleCnt="4"/>
      <dgm:spPr/>
    </dgm:pt>
    <dgm:pt modelId="{CF96A8F9-BFDA-417D-86B3-DFCD9313E33B}" type="pres">
      <dgm:prSet presAssocID="{78785E58-9375-48A8-BDCB-009CE168E4C5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49F0533-9AD6-4E9E-95F3-805177A37464}" type="pres">
      <dgm:prSet presAssocID="{A6F057B5-4B08-4587-9EEA-E7286C6B351B}" presName="sibTrans" presStyleLbl="sibTrans2D1" presStyleIdx="0" presStyleCnt="0"/>
      <dgm:spPr/>
    </dgm:pt>
    <dgm:pt modelId="{55540F34-F7FA-46CC-8C8D-BE8C3429D54B}" type="pres">
      <dgm:prSet presAssocID="{3022D217-E386-4D28-9E41-AF99D389245A}" presName="compNode" presStyleCnt="0"/>
      <dgm:spPr/>
    </dgm:pt>
    <dgm:pt modelId="{94AB8840-2BAD-44A5-A831-3B3AAF297E01}" type="pres">
      <dgm:prSet presAssocID="{3022D217-E386-4D28-9E41-AF99D389245A}" presName="bkgdShape" presStyleLbl="node1" presStyleIdx="1" presStyleCnt="4"/>
      <dgm:spPr/>
    </dgm:pt>
    <dgm:pt modelId="{06E04046-801C-4703-9D26-28FFD8583CD8}" type="pres">
      <dgm:prSet presAssocID="{3022D217-E386-4D28-9E41-AF99D389245A}" presName="nodeTx" presStyleLbl="node1" presStyleIdx="1" presStyleCnt="4">
        <dgm:presLayoutVars>
          <dgm:bulletEnabled val="1"/>
        </dgm:presLayoutVars>
      </dgm:prSet>
      <dgm:spPr/>
    </dgm:pt>
    <dgm:pt modelId="{DB9AB230-015B-4CE4-99B0-3105D83649F8}" type="pres">
      <dgm:prSet presAssocID="{3022D217-E386-4D28-9E41-AF99D389245A}" presName="invisiNode" presStyleLbl="node1" presStyleIdx="1" presStyleCnt="4"/>
      <dgm:spPr/>
    </dgm:pt>
    <dgm:pt modelId="{A117ECB6-A685-4FF1-8C84-333028B60C7D}" type="pres">
      <dgm:prSet presAssocID="{3022D217-E386-4D28-9E41-AF99D389245A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72F9BD4-4047-4455-B62B-A90EAFC9E54E}" type="pres">
      <dgm:prSet presAssocID="{5F342CB6-3143-4093-9A8B-A1D919A9A31E}" presName="sibTrans" presStyleLbl="sibTrans2D1" presStyleIdx="0" presStyleCnt="0"/>
      <dgm:spPr/>
    </dgm:pt>
    <dgm:pt modelId="{0F40254C-436C-4B63-BAE2-05D99013ECF2}" type="pres">
      <dgm:prSet presAssocID="{2E96DBDF-5498-4441-9BFD-6979084B30F2}" presName="compNode" presStyleCnt="0"/>
      <dgm:spPr/>
    </dgm:pt>
    <dgm:pt modelId="{95892729-34BC-4501-9801-F88B67AC705A}" type="pres">
      <dgm:prSet presAssocID="{2E96DBDF-5498-4441-9BFD-6979084B30F2}" presName="bkgdShape" presStyleLbl="node1" presStyleIdx="2" presStyleCnt="4"/>
      <dgm:spPr/>
    </dgm:pt>
    <dgm:pt modelId="{49A7A96F-3CA5-40F6-837D-20EA9F597564}" type="pres">
      <dgm:prSet presAssocID="{2E96DBDF-5498-4441-9BFD-6979084B30F2}" presName="nodeTx" presStyleLbl="node1" presStyleIdx="2" presStyleCnt="4">
        <dgm:presLayoutVars>
          <dgm:bulletEnabled val="1"/>
        </dgm:presLayoutVars>
      </dgm:prSet>
      <dgm:spPr/>
    </dgm:pt>
    <dgm:pt modelId="{1C6631ED-6E80-4B73-A051-61F4BE9B36AA}" type="pres">
      <dgm:prSet presAssocID="{2E96DBDF-5498-4441-9BFD-6979084B30F2}" presName="invisiNode" presStyleLbl="node1" presStyleIdx="2" presStyleCnt="4"/>
      <dgm:spPr/>
    </dgm:pt>
    <dgm:pt modelId="{474230C2-8B6D-4BA3-BDC0-26DF794811FA}" type="pres">
      <dgm:prSet presAssocID="{2E96DBDF-5498-4441-9BFD-6979084B30F2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C9D29FF8-DC44-4D61-86FB-FEDBCB24FA2B}" type="pres">
      <dgm:prSet presAssocID="{166C280E-65A0-47C4-B144-AD1B12A8EE36}" presName="sibTrans" presStyleLbl="sibTrans2D1" presStyleIdx="0" presStyleCnt="0"/>
      <dgm:spPr/>
    </dgm:pt>
    <dgm:pt modelId="{27BA7043-FDAB-4884-A85E-2D90B2690F42}" type="pres">
      <dgm:prSet presAssocID="{A780F48A-502F-42EE-A4D9-7850D60C2655}" presName="compNode" presStyleCnt="0"/>
      <dgm:spPr/>
    </dgm:pt>
    <dgm:pt modelId="{0F6BACA6-C935-450E-8AA0-A6164349BB68}" type="pres">
      <dgm:prSet presAssocID="{A780F48A-502F-42EE-A4D9-7850D60C2655}" presName="bkgdShape" presStyleLbl="node1" presStyleIdx="3" presStyleCnt="4"/>
      <dgm:spPr/>
    </dgm:pt>
    <dgm:pt modelId="{C59613DC-CDB0-49AA-95E0-BF1C19B86610}" type="pres">
      <dgm:prSet presAssocID="{A780F48A-502F-42EE-A4D9-7850D60C2655}" presName="nodeTx" presStyleLbl="node1" presStyleIdx="3" presStyleCnt="4">
        <dgm:presLayoutVars>
          <dgm:bulletEnabled val="1"/>
        </dgm:presLayoutVars>
      </dgm:prSet>
      <dgm:spPr/>
    </dgm:pt>
    <dgm:pt modelId="{E91D6B9D-DF3A-43F2-969D-6BCA27EC8732}" type="pres">
      <dgm:prSet presAssocID="{A780F48A-502F-42EE-A4D9-7850D60C2655}" presName="invisiNode" presStyleLbl="node1" presStyleIdx="3" presStyleCnt="4"/>
      <dgm:spPr/>
    </dgm:pt>
    <dgm:pt modelId="{18DC80D8-07DF-4516-B47C-3F687582EA01}" type="pres">
      <dgm:prSet presAssocID="{A780F48A-502F-42EE-A4D9-7850D60C2655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1E96DB08-8063-4940-872E-85F923AAA06F}" type="presOf" srcId="{2E96DBDF-5498-4441-9BFD-6979084B30F2}" destId="{95892729-34BC-4501-9801-F88B67AC705A}" srcOrd="0" destOrd="0" presId="urn:microsoft.com/office/officeart/2005/8/layout/hList7"/>
    <dgm:cxn modelId="{4F1A5D10-12EC-4289-8DE2-D361B6C968E3}" srcId="{AECF6452-7357-41BB-8D56-7C090A9B425C}" destId="{78785E58-9375-48A8-BDCB-009CE168E4C5}" srcOrd="0" destOrd="0" parTransId="{D7474B74-1A27-4F11-A478-FF57E7AEA194}" sibTransId="{A6F057B5-4B08-4587-9EEA-E7286C6B351B}"/>
    <dgm:cxn modelId="{AC8A1C5B-6281-4C53-B5FC-71D648696E13}" type="presOf" srcId="{3022D217-E386-4D28-9E41-AF99D389245A}" destId="{06E04046-801C-4703-9D26-28FFD8583CD8}" srcOrd="1" destOrd="0" presId="urn:microsoft.com/office/officeart/2005/8/layout/hList7"/>
    <dgm:cxn modelId="{BFFEA75F-028F-4F68-8AEC-DBF6B4F392B1}" type="presOf" srcId="{166C280E-65A0-47C4-B144-AD1B12A8EE36}" destId="{C9D29FF8-DC44-4D61-86FB-FEDBCB24FA2B}" srcOrd="0" destOrd="0" presId="urn:microsoft.com/office/officeart/2005/8/layout/hList7"/>
    <dgm:cxn modelId="{0743DD43-4B82-4C6C-A538-C4722C14B900}" type="presOf" srcId="{AECF6452-7357-41BB-8D56-7C090A9B425C}" destId="{4E6E32F8-0993-4D01-B2D3-5CCBF6C8E230}" srcOrd="0" destOrd="0" presId="urn:microsoft.com/office/officeart/2005/8/layout/hList7"/>
    <dgm:cxn modelId="{5D9D9C44-A1D7-4B37-A658-6F0019501E44}" type="presOf" srcId="{78785E58-9375-48A8-BDCB-009CE168E4C5}" destId="{BABF8E15-CFC8-4AE5-A609-7F13460E3105}" srcOrd="1" destOrd="0" presId="urn:microsoft.com/office/officeart/2005/8/layout/hList7"/>
    <dgm:cxn modelId="{98C85A47-A105-4939-9166-C1C19645EF67}" type="presOf" srcId="{A780F48A-502F-42EE-A4D9-7850D60C2655}" destId="{0F6BACA6-C935-450E-8AA0-A6164349BB68}" srcOrd="0" destOrd="0" presId="urn:microsoft.com/office/officeart/2005/8/layout/hList7"/>
    <dgm:cxn modelId="{D4F18468-B392-4E57-8F66-9E365E7B9217}" type="presOf" srcId="{A780F48A-502F-42EE-A4D9-7850D60C2655}" destId="{C59613DC-CDB0-49AA-95E0-BF1C19B86610}" srcOrd="1" destOrd="0" presId="urn:microsoft.com/office/officeart/2005/8/layout/hList7"/>
    <dgm:cxn modelId="{C5DAAA54-62A7-403A-BA81-A3D6960055A9}" srcId="{AECF6452-7357-41BB-8D56-7C090A9B425C}" destId="{A780F48A-502F-42EE-A4D9-7850D60C2655}" srcOrd="3" destOrd="0" parTransId="{D59EE733-082A-4A9E-8C60-918C2A6503B9}" sibTransId="{6424D350-0E87-488D-9150-C871DBA7C04C}"/>
    <dgm:cxn modelId="{07EB7879-FF5A-4D7F-A1A7-AA2828FE0D1B}" type="presOf" srcId="{78785E58-9375-48A8-BDCB-009CE168E4C5}" destId="{DEC10063-43A1-4801-BAFF-7AE7721EE122}" srcOrd="0" destOrd="0" presId="urn:microsoft.com/office/officeart/2005/8/layout/hList7"/>
    <dgm:cxn modelId="{88451187-7A68-44E0-BE6C-B579A7F481EE}" srcId="{AECF6452-7357-41BB-8D56-7C090A9B425C}" destId="{3022D217-E386-4D28-9E41-AF99D389245A}" srcOrd="1" destOrd="0" parTransId="{10B87413-68AB-42E3-AF88-78F9E285EED6}" sibTransId="{5F342CB6-3143-4093-9A8B-A1D919A9A31E}"/>
    <dgm:cxn modelId="{4367C58C-6825-4634-A040-234ED49E7C55}" type="presOf" srcId="{5F342CB6-3143-4093-9A8B-A1D919A9A31E}" destId="{072F9BD4-4047-4455-B62B-A90EAFC9E54E}" srcOrd="0" destOrd="0" presId="urn:microsoft.com/office/officeart/2005/8/layout/hList7"/>
    <dgm:cxn modelId="{4D9E22AB-EBBC-4158-AF63-C902FDA1EFE1}" srcId="{AECF6452-7357-41BB-8D56-7C090A9B425C}" destId="{2E96DBDF-5498-4441-9BFD-6979084B30F2}" srcOrd="2" destOrd="0" parTransId="{6A4B24AD-8BC1-458B-8C05-6FB316227844}" sibTransId="{166C280E-65A0-47C4-B144-AD1B12A8EE36}"/>
    <dgm:cxn modelId="{80F512CE-B584-4984-8233-29B363542133}" type="presOf" srcId="{2E96DBDF-5498-4441-9BFD-6979084B30F2}" destId="{49A7A96F-3CA5-40F6-837D-20EA9F597564}" srcOrd="1" destOrd="0" presId="urn:microsoft.com/office/officeart/2005/8/layout/hList7"/>
    <dgm:cxn modelId="{F21F24DC-0A39-4935-A7E8-2937071889FE}" type="presOf" srcId="{3022D217-E386-4D28-9E41-AF99D389245A}" destId="{94AB8840-2BAD-44A5-A831-3B3AAF297E01}" srcOrd="0" destOrd="0" presId="urn:microsoft.com/office/officeart/2005/8/layout/hList7"/>
    <dgm:cxn modelId="{B3BD0FF4-7EF9-4F67-88A6-12B5802E9BC5}" type="presOf" srcId="{A6F057B5-4B08-4587-9EEA-E7286C6B351B}" destId="{049F0533-9AD6-4E9E-95F3-805177A37464}" srcOrd="0" destOrd="0" presId="urn:microsoft.com/office/officeart/2005/8/layout/hList7"/>
    <dgm:cxn modelId="{69354511-FB8E-45AE-BF5D-6A536771DE7A}" type="presParOf" srcId="{4E6E32F8-0993-4D01-B2D3-5CCBF6C8E230}" destId="{4706C2FD-731D-451C-9728-ADF46C7D1107}" srcOrd="0" destOrd="0" presId="urn:microsoft.com/office/officeart/2005/8/layout/hList7"/>
    <dgm:cxn modelId="{88C3EBC2-9D57-4F2F-A7D5-1D47810D4E28}" type="presParOf" srcId="{4E6E32F8-0993-4D01-B2D3-5CCBF6C8E230}" destId="{66C1B842-E6A9-4CAF-9066-451A0B65EB60}" srcOrd="1" destOrd="0" presId="urn:microsoft.com/office/officeart/2005/8/layout/hList7"/>
    <dgm:cxn modelId="{801FA75A-F864-42EA-A03C-8E9C2880D5A8}" type="presParOf" srcId="{66C1B842-E6A9-4CAF-9066-451A0B65EB60}" destId="{D7590CEA-3B7F-4068-AA7C-8B36179172BB}" srcOrd="0" destOrd="0" presId="urn:microsoft.com/office/officeart/2005/8/layout/hList7"/>
    <dgm:cxn modelId="{034A2C14-25A9-4C24-8E1D-8B92F7CC19E2}" type="presParOf" srcId="{D7590CEA-3B7F-4068-AA7C-8B36179172BB}" destId="{DEC10063-43A1-4801-BAFF-7AE7721EE122}" srcOrd="0" destOrd="0" presId="urn:microsoft.com/office/officeart/2005/8/layout/hList7"/>
    <dgm:cxn modelId="{87580A63-0D5D-498B-B1CA-ED580F712D30}" type="presParOf" srcId="{D7590CEA-3B7F-4068-AA7C-8B36179172BB}" destId="{BABF8E15-CFC8-4AE5-A609-7F13460E3105}" srcOrd="1" destOrd="0" presId="urn:microsoft.com/office/officeart/2005/8/layout/hList7"/>
    <dgm:cxn modelId="{EB95252A-B7A8-4E23-A9F7-B0A3F15DB4BD}" type="presParOf" srcId="{D7590CEA-3B7F-4068-AA7C-8B36179172BB}" destId="{47899105-3BAF-4931-BD4F-D9EE885C2AED}" srcOrd="2" destOrd="0" presId="urn:microsoft.com/office/officeart/2005/8/layout/hList7"/>
    <dgm:cxn modelId="{53C9EEDB-82B6-449B-B38A-1613CDC095E0}" type="presParOf" srcId="{D7590CEA-3B7F-4068-AA7C-8B36179172BB}" destId="{CF96A8F9-BFDA-417D-86B3-DFCD9313E33B}" srcOrd="3" destOrd="0" presId="urn:microsoft.com/office/officeart/2005/8/layout/hList7"/>
    <dgm:cxn modelId="{420A1C81-66E1-4559-9D86-2186CA971676}" type="presParOf" srcId="{66C1B842-E6A9-4CAF-9066-451A0B65EB60}" destId="{049F0533-9AD6-4E9E-95F3-805177A37464}" srcOrd="1" destOrd="0" presId="urn:microsoft.com/office/officeart/2005/8/layout/hList7"/>
    <dgm:cxn modelId="{A9847E71-751F-4FB1-8D38-3333D062855C}" type="presParOf" srcId="{66C1B842-E6A9-4CAF-9066-451A0B65EB60}" destId="{55540F34-F7FA-46CC-8C8D-BE8C3429D54B}" srcOrd="2" destOrd="0" presId="urn:microsoft.com/office/officeart/2005/8/layout/hList7"/>
    <dgm:cxn modelId="{A09723A1-7562-4A9C-9737-5C861A3B7CD5}" type="presParOf" srcId="{55540F34-F7FA-46CC-8C8D-BE8C3429D54B}" destId="{94AB8840-2BAD-44A5-A831-3B3AAF297E01}" srcOrd="0" destOrd="0" presId="urn:microsoft.com/office/officeart/2005/8/layout/hList7"/>
    <dgm:cxn modelId="{E0BB50CF-1E23-465A-84D8-A2714E28FB7A}" type="presParOf" srcId="{55540F34-F7FA-46CC-8C8D-BE8C3429D54B}" destId="{06E04046-801C-4703-9D26-28FFD8583CD8}" srcOrd="1" destOrd="0" presId="urn:microsoft.com/office/officeart/2005/8/layout/hList7"/>
    <dgm:cxn modelId="{27800C0A-42B0-4032-BA42-E58DA01B8133}" type="presParOf" srcId="{55540F34-F7FA-46CC-8C8D-BE8C3429D54B}" destId="{DB9AB230-015B-4CE4-99B0-3105D83649F8}" srcOrd="2" destOrd="0" presId="urn:microsoft.com/office/officeart/2005/8/layout/hList7"/>
    <dgm:cxn modelId="{CECFF7BA-BD06-455D-A2E7-05DA5B630281}" type="presParOf" srcId="{55540F34-F7FA-46CC-8C8D-BE8C3429D54B}" destId="{A117ECB6-A685-4FF1-8C84-333028B60C7D}" srcOrd="3" destOrd="0" presId="urn:microsoft.com/office/officeart/2005/8/layout/hList7"/>
    <dgm:cxn modelId="{98E6C0F2-F411-4D66-A7D8-704C41974A7F}" type="presParOf" srcId="{66C1B842-E6A9-4CAF-9066-451A0B65EB60}" destId="{072F9BD4-4047-4455-B62B-A90EAFC9E54E}" srcOrd="3" destOrd="0" presId="urn:microsoft.com/office/officeart/2005/8/layout/hList7"/>
    <dgm:cxn modelId="{72D323C6-6E55-476C-8B1A-244C778EE288}" type="presParOf" srcId="{66C1B842-E6A9-4CAF-9066-451A0B65EB60}" destId="{0F40254C-436C-4B63-BAE2-05D99013ECF2}" srcOrd="4" destOrd="0" presId="urn:microsoft.com/office/officeart/2005/8/layout/hList7"/>
    <dgm:cxn modelId="{B49B7066-750F-458A-A69D-6EB38AE5A62E}" type="presParOf" srcId="{0F40254C-436C-4B63-BAE2-05D99013ECF2}" destId="{95892729-34BC-4501-9801-F88B67AC705A}" srcOrd="0" destOrd="0" presId="urn:microsoft.com/office/officeart/2005/8/layout/hList7"/>
    <dgm:cxn modelId="{84F13216-D090-41E2-8FEE-1C3491874327}" type="presParOf" srcId="{0F40254C-436C-4B63-BAE2-05D99013ECF2}" destId="{49A7A96F-3CA5-40F6-837D-20EA9F597564}" srcOrd="1" destOrd="0" presId="urn:microsoft.com/office/officeart/2005/8/layout/hList7"/>
    <dgm:cxn modelId="{76CC2C1F-6C75-41C4-A70D-6587C4CF746B}" type="presParOf" srcId="{0F40254C-436C-4B63-BAE2-05D99013ECF2}" destId="{1C6631ED-6E80-4B73-A051-61F4BE9B36AA}" srcOrd="2" destOrd="0" presId="urn:microsoft.com/office/officeart/2005/8/layout/hList7"/>
    <dgm:cxn modelId="{4BB7D8BB-2A93-459B-BE6F-F517180DBE03}" type="presParOf" srcId="{0F40254C-436C-4B63-BAE2-05D99013ECF2}" destId="{474230C2-8B6D-4BA3-BDC0-26DF794811FA}" srcOrd="3" destOrd="0" presId="urn:microsoft.com/office/officeart/2005/8/layout/hList7"/>
    <dgm:cxn modelId="{532E2C03-DDB4-4626-8888-3926E57FB41D}" type="presParOf" srcId="{66C1B842-E6A9-4CAF-9066-451A0B65EB60}" destId="{C9D29FF8-DC44-4D61-86FB-FEDBCB24FA2B}" srcOrd="5" destOrd="0" presId="urn:microsoft.com/office/officeart/2005/8/layout/hList7"/>
    <dgm:cxn modelId="{5293D8AC-55D9-444C-B3BA-DBA166957D91}" type="presParOf" srcId="{66C1B842-E6A9-4CAF-9066-451A0B65EB60}" destId="{27BA7043-FDAB-4884-A85E-2D90B2690F42}" srcOrd="6" destOrd="0" presId="urn:microsoft.com/office/officeart/2005/8/layout/hList7"/>
    <dgm:cxn modelId="{78576613-DB92-4A68-8DC0-3D1CE53C0D56}" type="presParOf" srcId="{27BA7043-FDAB-4884-A85E-2D90B2690F42}" destId="{0F6BACA6-C935-450E-8AA0-A6164349BB68}" srcOrd="0" destOrd="0" presId="urn:microsoft.com/office/officeart/2005/8/layout/hList7"/>
    <dgm:cxn modelId="{A6E6C110-D148-445F-907B-1F5C571253C5}" type="presParOf" srcId="{27BA7043-FDAB-4884-A85E-2D90B2690F42}" destId="{C59613DC-CDB0-49AA-95E0-BF1C19B86610}" srcOrd="1" destOrd="0" presId="urn:microsoft.com/office/officeart/2005/8/layout/hList7"/>
    <dgm:cxn modelId="{DBD60C41-BE3C-4081-B6AF-A8EEFAD51565}" type="presParOf" srcId="{27BA7043-FDAB-4884-A85E-2D90B2690F42}" destId="{E91D6B9D-DF3A-43F2-969D-6BCA27EC8732}" srcOrd="2" destOrd="0" presId="urn:microsoft.com/office/officeart/2005/8/layout/hList7"/>
    <dgm:cxn modelId="{22C31C7D-0D29-4555-9589-59831175DC3B}" type="presParOf" srcId="{27BA7043-FDAB-4884-A85E-2D90B2690F42}" destId="{18DC80D8-07DF-4516-B47C-3F687582EA0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BA8035-CECE-4C5C-88AC-05C5B7315F8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AAD364-9C72-4F5A-AF9E-C05BD9123C4D}">
      <dgm:prSet/>
      <dgm:spPr/>
      <dgm:t>
        <a:bodyPr/>
        <a:lstStyle/>
        <a:p>
          <a:r>
            <a:rPr lang="en-US"/>
            <a:t>Roads</a:t>
          </a:r>
        </a:p>
      </dgm:t>
    </dgm:pt>
    <dgm:pt modelId="{68751831-7136-4B8A-B3F2-1C6E2668B701}" type="parTrans" cxnId="{6FDBF796-A48E-43FF-8588-B381CD0417A4}">
      <dgm:prSet/>
      <dgm:spPr/>
      <dgm:t>
        <a:bodyPr/>
        <a:lstStyle/>
        <a:p>
          <a:endParaRPr lang="en-US"/>
        </a:p>
      </dgm:t>
    </dgm:pt>
    <dgm:pt modelId="{4FED9A81-9C3E-40AD-B94E-484409205789}" type="sibTrans" cxnId="{6FDBF796-A48E-43FF-8588-B381CD0417A4}">
      <dgm:prSet/>
      <dgm:spPr/>
      <dgm:t>
        <a:bodyPr/>
        <a:lstStyle/>
        <a:p>
          <a:endParaRPr lang="en-US"/>
        </a:p>
      </dgm:t>
    </dgm:pt>
    <dgm:pt modelId="{30EBE024-B227-4BDB-A747-BF9366872885}">
      <dgm:prSet/>
      <dgm:spPr/>
      <dgm:t>
        <a:bodyPr/>
        <a:lstStyle/>
        <a:p>
          <a:r>
            <a:rPr lang="en-US"/>
            <a:t>Rail</a:t>
          </a:r>
        </a:p>
      </dgm:t>
    </dgm:pt>
    <dgm:pt modelId="{9158D83D-A57D-426D-AD63-19FCA5F89423}" type="parTrans" cxnId="{DAB0B29B-6052-41A8-B4DF-32199C216E00}">
      <dgm:prSet/>
      <dgm:spPr/>
      <dgm:t>
        <a:bodyPr/>
        <a:lstStyle/>
        <a:p>
          <a:endParaRPr lang="en-US"/>
        </a:p>
      </dgm:t>
    </dgm:pt>
    <dgm:pt modelId="{6AB69C76-27D0-4C93-9E75-1528F7133268}" type="sibTrans" cxnId="{DAB0B29B-6052-41A8-B4DF-32199C216E00}">
      <dgm:prSet/>
      <dgm:spPr/>
      <dgm:t>
        <a:bodyPr/>
        <a:lstStyle/>
        <a:p>
          <a:endParaRPr lang="en-US"/>
        </a:p>
      </dgm:t>
    </dgm:pt>
    <dgm:pt modelId="{EC84BDB1-EB32-427F-885E-5F614FA3F8AE}">
      <dgm:prSet/>
      <dgm:spPr/>
      <dgm:t>
        <a:bodyPr/>
        <a:lstStyle/>
        <a:p>
          <a:r>
            <a:rPr lang="en-US"/>
            <a:t>Airports</a:t>
          </a:r>
        </a:p>
      </dgm:t>
    </dgm:pt>
    <dgm:pt modelId="{3222A405-985D-4D09-9C28-E82C3D28FEC3}" type="parTrans" cxnId="{20A2FF0E-8685-4B09-90B4-3EC947A6B1FB}">
      <dgm:prSet/>
      <dgm:spPr/>
      <dgm:t>
        <a:bodyPr/>
        <a:lstStyle/>
        <a:p>
          <a:endParaRPr lang="en-US"/>
        </a:p>
      </dgm:t>
    </dgm:pt>
    <dgm:pt modelId="{719A29EA-29BE-48BE-BCE3-98500B4F213F}" type="sibTrans" cxnId="{20A2FF0E-8685-4B09-90B4-3EC947A6B1FB}">
      <dgm:prSet/>
      <dgm:spPr/>
      <dgm:t>
        <a:bodyPr/>
        <a:lstStyle/>
        <a:p>
          <a:endParaRPr lang="en-US"/>
        </a:p>
      </dgm:t>
    </dgm:pt>
    <dgm:pt modelId="{A5ADB274-D481-454F-98CC-30E3842C9411}">
      <dgm:prSet/>
      <dgm:spPr/>
      <dgm:t>
        <a:bodyPr/>
        <a:lstStyle/>
        <a:p>
          <a:r>
            <a:rPr lang="en-US"/>
            <a:t>Traffic</a:t>
          </a:r>
        </a:p>
      </dgm:t>
    </dgm:pt>
    <dgm:pt modelId="{BB22AD8E-D047-4035-BD7E-EAE60EBE89DA}" type="parTrans" cxnId="{BF158335-D928-411E-BC21-8959F997E2D4}">
      <dgm:prSet/>
      <dgm:spPr/>
      <dgm:t>
        <a:bodyPr/>
        <a:lstStyle/>
        <a:p>
          <a:endParaRPr lang="en-US"/>
        </a:p>
      </dgm:t>
    </dgm:pt>
    <dgm:pt modelId="{219582E1-EF4C-40B4-9E27-72EC06471755}" type="sibTrans" cxnId="{BF158335-D928-411E-BC21-8959F997E2D4}">
      <dgm:prSet/>
      <dgm:spPr/>
      <dgm:t>
        <a:bodyPr/>
        <a:lstStyle/>
        <a:p>
          <a:endParaRPr lang="en-US"/>
        </a:p>
      </dgm:t>
    </dgm:pt>
    <dgm:pt modelId="{5C121933-EA93-48D4-8903-0CB830486008}" type="pres">
      <dgm:prSet presAssocID="{3FBA8035-CECE-4C5C-88AC-05C5B7315F8C}" presName="Name0" presStyleCnt="0">
        <dgm:presLayoutVars>
          <dgm:dir/>
          <dgm:resizeHandles val="exact"/>
        </dgm:presLayoutVars>
      </dgm:prSet>
      <dgm:spPr/>
    </dgm:pt>
    <dgm:pt modelId="{6DDD1C9D-E9D9-47BD-8010-87BAF5293B57}" type="pres">
      <dgm:prSet presAssocID="{3FBA8035-CECE-4C5C-88AC-05C5B7315F8C}" presName="fgShape" presStyleLbl="fgShp" presStyleIdx="0" presStyleCnt="1"/>
      <dgm:spPr/>
    </dgm:pt>
    <dgm:pt modelId="{1942C31F-8B19-4829-827F-75E829640512}" type="pres">
      <dgm:prSet presAssocID="{3FBA8035-CECE-4C5C-88AC-05C5B7315F8C}" presName="linComp" presStyleCnt="0"/>
      <dgm:spPr/>
    </dgm:pt>
    <dgm:pt modelId="{0DEA3AA7-C10D-4ECC-8649-B08BD3E3955E}" type="pres">
      <dgm:prSet presAssocID="{F7AAD364-9C72-4F5A-AF9E-C05BD9123C4D}" presName="compNode" presStyleCnt="0"/>
      <dgm:spPr/>
    </dgm:pt>
    <dgm:pt modelId="{F083714C-5653-4DF8-A950-C025B07173B9}" type="pres">
      <dgm:prSet presAssocID="{F7AAD364-9C72-4F5A-AF9E-C05BD9123C4D}" presName="bkgdShape" presStyleLbl="node1" presStyleIdx="0" presStyleCnt="4"/>
      <dgm:spPr/>
    </dgm:pt>
    <dgm:pt modelId="{EF133404-F9AC-4C77-B744-D54D8EA76573}" type="pres">
      <dgm:prSet presAssocID="{F7AAD364-9C72-4F5A-AF9E-C05BD9123C4D}" presName="nodeTx" presStyleLbl="node1" presStyleIdx="0" presStyleCnt="4">
        <dgm:presLayoutVars>
          <dgm:bulletEnabled val="1"/>
        </dgm:presLayoutVars>
      </dgm:prSet>
      <dgm:spPr/>
    </dgm:pt>
    <dgm:pt modelId="{338A50D9-D7E0-4504-8A9A-28C005004110}" type="pres">
      <dgm:prSet presAssocID="{F7AAD364-9C72-4F5A-AF9E-C05BD9123C4D}" presName="invisiNode" presStyleLbl="node1" presStyleIdx="0" presStyleCnt="4"/>
      <dgm:spPr/>
    </dgm:pt>
    <dgm:pt modelId="{7EE96502-D49B-44D5-9BC2-8477D8E06FF4}" type="pres">
      <dgm:prSet presAssocID="{F7AAD364-9C72-4F5A-AF9E-C05BD9123C4D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4BC642A-C5C1-4464-B94B-AC819ADD967E}" type="pres">
      <dgm:prSet presAssocID="{4FED9A81-9C3E-40AD-B94E-484409205789}" presName="sibTrans" presStyleLbl="sibTrans2D1" presStyleIdx="0" presStyleCnt="0"/>
      <dgm:spPr/>
    </dgm:pt>
    <dgm:pt modelId="{9AFA5FB2-8F23-46D6-931A-A925E742CF24}" type="pres">
      <dgm:prSet presAssocID="{30EBE024-B227-4BDB-A747-BF9366872885}" presName="compNode" presStyleCnt="0"/>
      <dgm:spPr/>
    </dgm:pt>
    <dgm:pt modelId="{CAB5E769-0218-42C0-ADA1-6F178FD9F95F}" type="pres">
      <dgm:prSet presAssocID="{30EBE024-B227-4BDB-A747-BF9366872885}" presName="bkgdShape" presStyleLbl="node1" presStyleIdx="1" presStyleCnt="4"/>
      <dgm:spPr/>
    </dgm:pt>
    <dgm:pt modelId="{FF65E1C9-414C-4517-87F3-EFBEC4421F94}" type="pres">
      <dgm:prSet presAssocID="{30EBE024-B227-4BDB-A747-BF9366872885}" presName="nodeTx" presStyleLbl="node1" presStyleIdx="1" presStyleCnt="4">
        <dgm:presLayoutVars>
          <dgm:bulletEnabled val="1"/>
        </dgm:presLayoutVars>
      </dgm:prSet>
      <dgm:spPr/>
    </dgm:pt>
    <dgm:pt modelId="{F2F6CF8A-84C8-48CF-8CF4-E83E2CCE1EE2}" type="pres">
      <dgm:prSet presAssocID="{30EBE024-B227-4BDB-A747-BF9366872885}" presName="invisiNode" presStyleLbl="node1" presStyleIdx="1" presStyleCnt="4"/>
      <dgm:spPr/>
    </dgm:pt>
    <dgm:pt modelId="{CF6C0A6C-77C7-4D1A-AC5B-522DF08D8351}" type="pres">
      <dgm:prSet presAssocID="{30EBE024-B227-4BDB-A747-BF9366872885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65D9DD9E-924B-422C-8510-CAFC87A9DF88}" type="pres">
      <dgm:prSet presAssocID="{6AB69C76-27D0-4C93-9E75-1528F7133268}" presName="sibTrans" presStyleLbl="sibTrans2D1" presStyleIdx="0" presStyleCnt="0"/>
      <dgm:spPr/>
    </dgm:pt>
    <dgm:pt modelId="{7B5D3F43-338C-47AE-8380-8AD44B8E0013}" type="pres">
      <dgm:prSet presAssocID="{EC84BDB1-EB32-427F-885E-5F614FA3F8AE}" presName="compNode" presStyleCnt="0"/>
      <dgm:spPr/>
    </dgm:pt>
    <dgm:pt modelId="{3FDFF0CB-B826-4C89-9342-D2B311AFC20A}" type="pres">
      <dgm:prSet presAssocID="{EC84BDB1-EB32-427F-885E-5F614FA3F8AE}" presName="bkgdShape" presStyleLbl="node1" presStyleIdx="2" presStyleCnt="4"/>
      <dgm:spPr/>
    </dgm:pt>
    <dgm:pt modelId="{83205317-74A8-4924-8F4C-DC80487B64FF}" type="pres">
      <dgm:prSet presAssocID="{EC84BDB1-EB32-427F-885E-5F614FA3F8AE}" presName="nodeTx" presStyleLbl="node1" presStyleIdx="2" presStyleCnt="4">
        <dgm:presLayoutVars>
          <dgm:bulletEnabled val="1"/>
        </dgm:presLayoutVars>
      </dgm:prSet>
      <dgm:spPr/>
    </dgm:pt>
    <dgm:pt modelId="{60660711-B60B-44E4-976F-BF971A19266B}" type="pres">
      <dgm:prSet presAssocID="{EC84BDB1-EB32-427F-885E-5F614FA3F8AE}" presName="invisiNode" presStyleLbl="node1" presStyleIdx="2" presStyleCnt="4"/>
      <dgm:spPr/>
    </dgm:pt>
    <dgm:pt modelId="{731E4CA8-C794-4955-AEB0-D6D8ADD2A950}" type="pres">
      <dgm:prSet presAssocID="{EC84BDB1-EB32-427F-885E-5F614FA3F8AE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A84AD0C-DC58-44D7-89DD-195CD3EB6EB7}" type="pres">
      <dgm:prSet presAssocID="{719A29EA-29BE-48BE-BCE3-98500B4F213F}" presName="sibTrans" presStyleLbl="sibTrans2D1" presStyleIdx="0" presStyleCnt="0"/>
      <dgm:spPr/>
    </dgm:pt>
    <dgm:pt modelId="{54DF64A8-C754-47CD-A527-5C30EF75BA11}" type="pres">
      <dgm:prSet presAssocID="{A5ADB274-D481-454F-98CC-30E3842C9411}" presName="compNode" presStyleCnt="0"/>
      <dgm:spPr/>
    </dgm:pt>
    <dgm:pt modelId="{BE0AA892-0935-4469-ABC6-8EB80F4ED822}" type="pres">
      <dgm:prSet presAssocID="{A5ADB274-D481-454F-98CC-30E3842C9411}" presName="bkgdShape" presStyleLbl="node1" presStyleIdx="3" presStyleCnt="4"/>
      <dgm:spPr/>
    </dgm:pt>
    <dgm:pt modelId="{033F6535-6C5D-40BC-BB16-BA120C893D5F}" type="pres">
      <dgm:prSet presAssocID="{A5ADB274-D481-454F-98CC-30E3842C9411}" presName="nodeTx" presStyleLbl="node1" presStyleIdx="3" presStyleCnt="4">
        <dgm:presLayoutVars>
          <dgm:bulletEnabled val="1"/>
        </dgm:presLayoutVars>
      </dgm:prSet>
      <dgm:spPr/>
    </dgm:pt>
    <dgm:pt modelId="{E6A949DC-715B-4F72-925E-B63013FAEE32}" type="pres">
      <dgm:prSet presAssocID="{A5ADB274-D481-454F-98CC-30E3842C9411}" presName="invisiNode" presStyleLbl="node1" presStyleIdx="3" presStyleCnt="4"/>
      <dgm:spPr/>
    </dgm:pt>
    <dgm:pt modelId="{ABFD2F39-E7EE-4716-A551-C4F7CDFAF5BA}" type="pres">
      <dgm:prSet presAssocID="{A5ADB274-D481-454F-98CC-30E3842C9411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</dgm:ptLst>
  <dgm:cxnLst>
    <dgm:cxn modelId="{20A2FF0E-8685-4B09-90B4-3EC947A6B1FB}" srcId="{3FBA8035-CECE-4C5C-88AC-05C5B7315F8C}" destId="{EC84BDB1-EB32-427F-885E-5F614FA3F8AE}" srcOrd="2" destOrd="0" parTransId="{3222A405-985D-4D09-9C28-E82C3D28FEC3}" sibTransId="{719A29EA-29BE-48BE-BCE3-98500B4F213F}"/>
    <dgm:cxn modelId="{44297626-B546-4CB6-ACC2-2461534759AE}" type="presOf" srcId="{719A29EA-29BE-48BE-BCE3-98500B4F213F}" destId="{0A84AD0C-DC58-44D7-89DD-195CD3EB6EB7}" srcOrd="0" destOrd="0" presId="urn:microsoft.com/office/officeart/2005/8/layout/hList7"/>
    <dgm:cxn modelId="{5684AD2F-68E1-4ACA-8638-28A71E00E60B}" type="presOf" srcId="{EC84BDB1-EB32-427F-885E-5F614FA3F8AE}" destId="{3FDFF0CB-B826-4C89-9342-D2B311AFC20A}" srcOrd="0" destOrd="0" presId="urn:microsoft.com/office/officeart/2005/8/layout/hList7"/>
    <dgm:cxn modelId="{BF158335-D928-411E-BC21-8959F997E2D4}" srcId="{3FBA8035-CECE-4C5C-88AC-05C5B7315F8C}" destId="{A5ADB274-D481-454F-98CC-30E3842C9411}" srcOrd="3" destOrd="0" parTransId="{BB22AD8E-D047-4035-BD7E-EAE60EBE89DA}" sibTransId="{219582E1-EF4C-40B4-9E27-72EC06471755}"/>
    <dgm:cxn modelId="{E1B58F68-0C98-409D-B132-758BFCDCE470}" type="presOf" srcId="{3FBA8035-CECE-4C5C-88AC-05C5B7315F8C}" destId="{5C121933-EA93-48D4-8903-0CB830486008}" srcOrd="0" destOrd="0" presId="urn:microsoft.com/office/officeart/2005/8/layout/hList7"/>
    <dgm:cxn modelId="{DD2DC37B-E535-4735-B120-D5F33F759CFA}" type="presOf" srcId="{4FED9A81-9C3E-40AD-B94E-484409205789}" destId="{04BC642A-C5C1-4464-B94B-AC819ADD967E}" srcOrd="0" destOrd="0" presId="urn:microsoft.com/office/officeart/2005/8/layout/hList7"/>
    <dgm:cxn modelId="{0E17058E-CEE8-434A-977A-6D92B62E4039}" type="presOf" srcId="{F7AAD364-9C72-4F5A-AF9E-C05BD9123C4D}" destId="{EF133404-F9AC-4C77-B744-D54D8EA76573}" srcOrd="1" destOrd="0" presId="urn:microsoft.com/office/officeart/2005/8/layout/hList7"/>
    <dgm:cxn modelId="{56BBF191-0655-45AE-A00E-9D40466ED529}" type="presOf" srcId="{30EBE024-B227-4BDB-A747-BF9366872885}" destId="{CAB5E769-0218-42C0-ADA1-6F178FD9F95F}" srcOrd="0" destOrd="0" presId="urn:microsoft.com/office/officeart/2005/8/layout/hList7"/>
    <dgm:cxn modelId="{0801AE96-C8D4-413E-82B0-8113E359A2D7}" type="presOf" srcId="{A5ADB274-D481-454F-98CC-30E3842C9411}" destId="{033F6535-6C5D-40BC-BB16-BA120C893D5F}" srcOrd="1" destOrd="0" presId="urn:microsoft.com/office/officeart/2005/8/layout/hList7"/>
    <dgm:cxn modelId="{6FDBF796-A48E-43FF-8588-B381CD0417A4}" srcId="{3FBA8035-CECE-4C5C-88AC-05C5B7315F8C}" destId="{F7AAD364-9C72-4F5A-AF9E-C05BD9123C4D}" srcOrd="0" destOrd="0" parTransId="{68751831-7136-4B8A-B3F2-1C6E2668B701}" sibTransId="{4FED9A81-9C3E-40AD-B94E-484409205789}"/>
    <dgm:cxn modelId="{DAB0B29B-6052-41A8-B4DF-32199C216E00}" srcId="{3FBA8035-CECE-4C5C-88AC-05C5B7315F8C}" destId="{30EBE024-B227-4BDB-A747-BF9366872885}" srcOrd="1" destOrd="0" parTransId="{9158D83D-A57D-426D-AD63-19FCA5F89423}" sibTransId="{6AB69C76-27D0-4C93-9E75-1528F7133268}"/>
    <dgm:cxn modelId="{DEB0D9AA-4D44-45BB-86DB-B6DC874BC71D}" type="presOf" srcId="{A5ADB274-D481-454F-98CC-30E3842C9411}" destId="{BE0AA892-0935-4469-ABC6-8EB80F4ED822}" srcOrd="0" destOrd="0" presId="urn:microsoft.com/office/officeart/2005/8/layout/hList7"/>
    <dgm:cxn modelId="{067A04AB-82C4-4722-B6C7-261021FB84FC}" type="presOf" srcId="{6AB69C76-27D0-4C93-9E75-1528F7133268}" destId="{65D9DD9E-924B-422C-8510-CAFC87A9DF88}" srcOrd="0" destOrd="0" presId="urn:microsoft.com/office/officeart/2005/8/layout/hList7"/>
    <dgm:cxn modelId="{016E62B3-09FC-42DC-9274-CE63815585D5}" type="presOf" srcId="{30EBE024-B227-4BDB-A747-BF9366872885}" destId="{FF65E1C9-414C-4517-87F3-EFBEC4421F94}" srcOrd="1" destOrd="0" presId="urn:microsoft.com/office/officeart/2005/8/layout/hList7"/>
    <dgm:cxn modelId="{CB553DB5-BB44-47E1-B223-55A775CFFF8B}" type="presOf" srcId="{F7AAD364-9C72-4F5A-AF9E-C05BD9123C4D}" destId="{F083714C-5653-4DF8-A950-C025B07173B9}" srcOrd="0" destOrd="0" presId="urn:microsoft.com/office/officeart/2005/8/layout/hList7"/>
    <dgm:cxn modelId="{B384FCF9-15FF-40DC-994E-66F6A57B2449}" type="presOf" srcId="{EC84BDB1-EB32-427F-885E-5F614FA3F8AE}" destId="{83205317-74A8-4924-8F4C-DC80487B64FF}" srcOrd="1" destOrd="0" presId="urn:microsoft.com/office/officeart/2005/8/layout/hList7"/>
    <dgm:cxn modelId="{729DECA4-1509-4519-8B58-C6988BE133B9}" type="presParOf" srcId="{5C121933-EA93-48D4-8903-0CB830486008}" destId="{6DDD1C9D-E9D9-47BD-8010-87BAF5293B57}" srcOrd="0" destOrd="0" presId="urn:microsoft.com/office/officeart/2005/8/layout/hList7"/>
    <dgm:cxn modelId="{3C28032A-CE51-4DB7-A823-CD0F21EE33CC}" type="presParOf" srcId="{5C121933-EA93-48D4-8903-0CB830486008}" destId="{1942C31F-8B19-4829-827F-75E829640512}" srcOrd="1" destOrd="0" presId="urn:microsoft.com/office/officeart/2005/8/layout/hList7"/>
    <dgm:cxn modelId="{A5BDC725-F89D-4D1A-888A-6BECA5874AEA}" type="presParOf" srcId="{1942C31F-8B19-4829-827F-75E829640512}" destId="{0DEA3AA7-C10D-4ECC-8649-B08BD3E3955E}" srcOrd="0" destOrd="0" presId="urn:microsoft.com/office/officeart/2005/8/layout/hList7"/>
    <dgm:cxn modelId="{80220E00-2033-48BF-B45C-54CBEBCE26F9}" type="presParOf" srcId="{0DEA3AA7-C10D-4ECC-8649-B08BD3E3955E}" destId="{F083714C-5653-4DF8-A950-C025B07173B9}" srcOrd="0" destOrd="0" presId="urn:microsoft.com/office/officeart/2005/8/layout/hList7"/>
    <dgm:cxn modelId="{06D68D16-7773-4D53-987A-C6DDD3851C97}" type="presParOf" srcId="{0DEA3AA7-C10D-4ECC-8649-B08BD3E3955E}" destId="{EF133404-F9AC-4C77-B744-D54D8EA76573}" srcOrd="1" destOrd="0" presId="urn:microsoft.com/office/officeart/2005/8/layout/hList7"/>
    <dgm:cxn modelId="{81DEB451-1064-47C2-8B53-B75B07E82E8E}" type="presParOf" srcId="{0DEA3AA7-C10D-4ECC-8649-B08BD3E3955E}" destId="{338A50D9-D7E0-4504-8A9A-28C005004110}" srcOrd="2" destOrd="0" presId="urn:microsoft.com/office/officeart/2005/8/layout/hList7"/>
    <dgm:cxn modelId="{F1E33F8C-C466-4EB9-9C95-D252DA7CACF2}" type="presParOf" srcId="{0DEA3AA7-C10D-4ECC-8649-B08BD3E3955E}" destId="{7EE96502-D49B-44D5-9BC2-8477D8E06FF4}" srcOrd="3" destOrd="0" presId="urn:microsoft.com/office/officeart/2005/8/layout/hList7"/>
    <dgm:cxn modelId="{45E343CB-6C70-4501-A7E6-D3B01ABD88B9}" type="presParOf" srcId="{1942C31F-8B19-4829-827F-75E829640512}" destId="{04BC642A-C5C1-4464-B94B-AC819ADD967E}" srcOrd="1" destOrd="0" presId="urn:microsoft.com/office/officeart/2005/8/layout/hList7"/>
    <dgm:cxn modelId="{3504704B-592F-4E3D-AAD4-AB823421B849}" type="presParOf" srcId="{1942C31F-8B19-4829-827F-75E829640512}" destId="{9AFA5FB2-8F23-46D6-931A-A925E742CF24}" srcOrd="2" destOrd="0" presId="urn:microsoft.com/office/officeart/2005/8/layout/hList7"/>
    <dgm:cxn modelId="{C89C9384-2673-4C6D-962B-B78D6761D3D9}" type="presParOf" srcId="{9AFA5FB2-8F23-46D6-931A-A925E742CF24}" destId="{CAB5E769-0218-42C0-ADA1-6F178FD9F95F}" srcOrd="0" destOrd="0" presId="urn:microsoft.com/office/officeart/2005/8/layout/hList7"/>
    <dgm:cxn modelId="{F02FB3D0-9BC0-45BC-9ABC-EFB1F97A0CE2}" type="presParOf" srcId="{9AFA5FB2-8F23-46D6-931A-A925E742CF24}" destId="{FF65E1C9-414C-4517-87F3-EFBEC4421F94}" srcOrd="1" destOrd="0" presId="urn:microsoft.com/office/officeart/2005/8/layout/hList7"/>
    <dgm:cxn modelId="{4A564E3E-66EC-4B11-B4FE-87D244A47E45}" type="presParOf" srcId="{9AFA5FB2-8F23-46D6-931A-A925E742CF24}" destId="{F2F6CF8A-84C8-48CF-8CF4-E83E2CCE1EE2}" srcOrd="2" destOrd="0" presId="urn:microsoft.com/office/officeart/2005/8/layout/hList7"/>
    <dgm:cxn modelId="{77586DBC-ADE6-487E-A751-D037A61F6AAA}" type="presParOf" srcId="{9AFA5FB2-8F23-46D6-931A-A925E742CF24}" destId="{CF6C0A6C-77C7-4D1A-AC5B-522DF08D8351}" srcOrd="3" destOrd="0" presId="urn:microsoft.com/office/officeart/2005/8/layout/hList7"/>
    <dgm:cxn modelId="{E90E31BA-267F-4324-81B5-E99D91A7303F}" type="presParOf" srcId="{1942C31F-8B19-4829-827F-75E829640512}" destId="{65D9DD9E-924B-422C-8510-CAFC87A9DF88}" srcOrd="3" destOrd="0" presId="urn:microsoft.com/office/officeart/2005/8/layout/hList7"/>
    <dgm:cxn modelId="{7AA431C5-F884-42D3-9E49-A27D1861ACDD}" type="presParOf" srcId="{1942C31F-8B19-4829-827F-75E829640512}" destId="{7B5D3F43-338C-47AE-8380-8AD44B8E0013}" srcOrd="4" destOrd="0" presId="urn:microsoft.com/office/officeart/2005/8/layout/hList7"/>
    <dgm:cxn modelId="{2EA60A71-84D0-43ED-BF3F-E138AD8409DF}" type="presParOf" srcId="{7B5D3F43-338C-47AE-8380-8AD44B8E0013}" destId="{3FDFF0CB-B826-4C89-9342-D2B311AFC20A}" srcOrd="0" destOrd="0" presId="urn:microsoft.com/office/officeart/2005/8/layout/hList7"/>
    <dgm:cxn modelId="{779A480B-E62B-40DC-B8E4-37221C8C14AD}" type="presParOf" srcId="{7B5D3F43-338C-47AE-8380-8AD44B8E0013}" destId="{83205317-74A8-4924-8F4C-DC80487B64FF}" srcOrd="1" destOrd="0" presId="urn:microsoft.com/office/officeart/2005/8/layout/hList7"/>
    <dgm:cxn modelId="{DA57FCC0-10C3-41C1-9238-6E521C5E089C}" type="presParOf" srcId="{7B5D3F43-338C-47AE-8380-8AD44B8E0013}" destId="{60660711-B60B-44E4-976F-BF971A19266B}" srcOrd="2" destOrd="0" presId="urn:microsoft.com/office/officeart/2005/8/layout/hList7"/>
    <dgm:cxn modelId="{F2B49705-AD1A-411D-AE2E-670E6A623B2D}" type="presParOf" srcId="{7B5D3F43-338C-47AE-8380-8AD44B8E0013}" destId="{731E4CA8-C794-4955-AEB0-D6D8ADD2A950}" srcOrd="3" destOrd="0" presId="urn:microsoft.com/office/officeart/2005/8/layout/hList7"/>
    <dgm:cxn modelId="{3254EB3E-DA60-4A7E-B7BA-DD4C0D1944E2}" type="presParOf" srcId="{1942C31F-8B19-4829-827F-75E829640512}" destId="{0A84AD0C-DC58-44D7-89DD-195CD3EB6EB7}" srcOrd="5" destOrd="0" presId="urn:microsoft.com/office/officeart/2005/8/layout/hList7"/>
    <dgm:cxn modelId="{C4C6E25A-4468-4909-8A46-C4FFF0C0E911}" type="presParOf" srcId="{1942C31F-8B19-4829-827F-75E829640512}" destId="{54DF64A8-C754-47CD-A527-5C30EF75BA11}" srcOrd="6" destOrd="0" presId="urn:microsoft.com/office/officeart/2005/8/layout/hList7"/>
    <dgm:cxn modelId="{BE6C292F-31CC-4C9A-85C3-1748C4FDBB37}" type="presParOf" srcId="{54DF64A8-C754-47CD-A527-5C30EF75BA11}" destId="{BE0AA892-0935-4469-ABC6-8EB80F4ED822}" srcOrd="0" destOrd="0" presId="urn:microsoft.com/office/officeart/2005/8/layout/hList7"/>
    <dgm:cxn modelId="{AF04F5AC-9761-4578-9C9B-8A3D8526CC34}" type="presParOf" srcId="{54DF64A8-C754-47CD-A527-5C30EF75BA11}" destId="{033F6535-6C5D-40BC-BB16-BA120C893D5F}" srcOrd="1" destOrd="0" presId="urn:microsoft.com/office/officeart/2005/8/layout/hList7"/>
    <dgm:cxn modelId="{1E0BA49A-A769-4F96-B0AB-40384BBFE1F6}" type="presParOf" srcId="{54DF64A8-C754-47CD-A527-5C30EF75BA11}" destId="{E6A949DC-715B-4F72-925E-B63013FAEE32}" srcOrd="2" destOrd="0" presId="urn:microsoft.com/office/officeart/2005/8/layout/hList7"/>
    <dgm:cxn modelId="{F8F904FC-41A3-4E85-A46C-6F3F4F983C37}" type="presParOf" srcId="{54DF64A8-C754-47CD-A527-5C30EF75BA11}" destId="{ABFD2F39-E7EE-4716-A551-C4F7CDFAF5B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DB7628-4CB2-4800-BE91-AEF8C30B74A5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C31B6DC-39B2-4A99-8B22-8259A88FD61A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ABET ACCREDITED SCHOOL (UK, UL, WKU)</a:t>
          </a:r>
        </a:p>
      </dgm:t>
    </dgm:pt>
    <dgm:pt modelId="{5217BC2D-08AC-4D15-9B6A-5E94ABC74545}" type="parTrans" cxnId="{8EBB0EA0-EA9E-4C0C-9790-4039B9FC3F9C}">
      <dgm:prSet/>
      <dgm:spPr/>
      <dgm:t>
        <a:bodyPr/>
        <a:lstStyle/>
        <a:p>
          <a:endParaRPr lang="en-US"/>
        </a:p>
      </dgm:t>
    </dgm:pt>
    <dgm:pt modelId="{399A0AF4-197C-411D-9566-62D76AA44E34}" type="sibTrans" cxnId="{8EBB0EA0-EA9E-4C0C-9790-4039B9FC3F9C}">
      <dgm:prSet/>
      <dgm:spPr/>
      <dgm:t>
        <a:bodyPr/>
        <a:lstStyle/>
        <a:p>
          <a:endParaRPr lang="en-US"/>
        </a:p>
      </dgm:t>
    </dgm:pt>
    <dgm:pt modelId="{0EA802AD-AE92-4D9D-9034-DC5BFEA4D61B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30 SCHOOL HOURS (MASTERS)</a:t>
          </a:r>
        </a:p>
      </dgm:t>
    </dgm:pt>
    <dgm:pt modelId="{CE8985C0-C65E-411F-96C3-3020EA93356A}" type="parTrans" cxnId="{E6B2589F-028D-412D-BFA4-D055A5A890F2}">
      <dgm:prSet/>
      <dgm:spPr/>
      <dgm:t>
        <a:bodyPr/>
        <a:lstStyle/>
        <a:p>
          <a:endParaRPr lang="en-US"/>
        </a:p>
      </dgm:t>
    </dgm:pt>
    <dgm:pt modelId="{F9D24933-A782-458A-99EC-6109DA8376FB}" type="sibTrans" cxnId="{E6B2589F-028D-412D-BFA4-D055A5A890F2}">
      <dgm:prSet/>
      <dgm:spPr/>
      <dgm:t>
        <a:bodyPr/>
        <a:lstStyle/>
        <a:p>
          <a:endParaRPr lang="en-US"/>
        </a:p>
      </dgm:t>
    </dgm:pt>
    <dgm:pt modelId="{22CD46D0-A68D-4697-BA32-4BF4EEEE6A81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FE EXAM</a:t>
          </a:r>
        </a:p>
      </dgm:t>
    </dgm:pt>
    <dgm:pt modelId="{3F6C8915-9083-4FC6-8E74-2DEEDD157D75}" type="parTrans" cxnId="{45CB036A-6726-4253-B32B-A1D2FAA7967D}">
      <dgm:prSet/>
      <dgm:spPr/>
      <dgm:t>
        <a:bodyPr/>
        <a:lstStyle/>
        <a:p>
          <a:endParaRPr lang="en-US"/>
        </a:p>
      </dgm:t>
    </dgm:pt>
    <dgm:pt modelId="{7A0CE7B3-FE64-416A-B402-7872337A38F5}" type="sibTrans" cxnId="{45CB036A-6726-4253-B32B-A1D2FAA7967D}">
      <dgm:prSet/>
      <dgm:spPr/>
      <dgm:t>
        <a:bodyPr/>
        <a:lstStyle/>
        <a:p>
          <a:endParaRPr lang="en-US"/>
        </a:p>
      </dgm:t>
    </dgm:pt>
    <dgm:pt modelId="{0C14F27E-245C-43B4-A58F-9541E850376C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PE EXAM</a:t>
          </a:r>
        </a:p>
      </dgm:t>
    </dgm:pt>
    <dgm:pt modelId="{C7501905-2379-44AB-8647-5F3810EE10CB}" type="parTrans" cxnId="{5895C12B-73B1-4A58-A3C8-341D69B68877}">
      <dgm:prSet/>
      <dgm:spPr/>
      <dgm:t>
        <a:bodyPr/>
        <a:lstStyle/>
        <a:p>
          <a:endParaRPr lang="en-US"/>
        </a:p>
      </dgm:t>
    </dgm:pt>
    <dgm:pt modelId="{C4EFB853-7C08-4278-A37B-43C7A34721BF}" type="sibTrans" cxnId="{5895C12B-73B1-4A58-A3C8-341D69B68877}">
      <dgm:prSet/>
      <dgm:spPr/>
      <dgm:t>
        <a:bodyPr/>
        <a:lstStyle/>
        <a:p>
          <a:endParaRPr lang="en-US"/>
        </a:p>
      </dgm:t>
    </dgm:pt>
    <dgm:pt modelId="{710DB155-F795-47E1-8650-A59BB9FAE493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4-YEAR DEGREE (BACHELORS)</a:t>
          </a:r>
        </a:p>
      </dgm:t>
    </dgm:pt>
    <dgm:pt modelId="{F5EC3356-977E-486C-8F3A-F8A00B88A96B}" type="parTrans" cxnId="{02572EA0-D42F-4F02-9548-F961FF6908A0}">
      <dgm:prSet/>
      <dgm:spPr/>
      <dgm:t>
        <a:bodyPr/>
        <a:lstStyle/>
        <a:p>
          <a:endParaRPr lang="en-US"/>
        </a:p>
      </dgm:t>
    </dgm:pt>
    <dgm:pt modelId="{68B127E0-59F3-459F-B6E3-4488BC9DF2E6}" type="sibTrans" cxnId="{02572EA0-D42F-4F02-9548-F961FF6908A0}">
      <dgm:prSet/>
      <dgm:spPr/>
      <dgm:t>
        <a:bodyPr/>
        <a:lstStyle/>
        <a:p>
          <a:endParaRPr lang="en-US"/>
        </a:p>
      </dgm:t>
    </dgm:pt>
    <dgm:pt modelId="{9E18EEAC-60A2-4DC8-A917-C219BDBE6950}" type="pres">
      <dgm:prSet presAssocID="{10DB7628-4CB2-4800-BE91-AEF8C30B74A5}" presName="vert0" presStyleCnt="0">
        <dgm:presLayoutVars>
          <dgm:dir/>
          <dgm:animOne val="branch"/>
          <dgm:animLvl val="lvl"/>
        </dgm:presLayoutVars>
      </dgm:prSet>
      <dgm:spPr/>
    </dgm:pt>
    <dgm:pt modelId="{A8A8C3DD-8E06-49E9-B3E9-896D72942156}" type="pres">
      <dgm:prSet presAssocID="{9C31B6DC-39B2-4A99-8B22-8259A88FD61A}" presName="thickLine" presStyleLbl="alignNode1" presStyleIdx="0" presStyleCnt="5"/>
      <dgm:spPr/>
    </dgm:pt>
    <dgm:pt modelId="{20538677-BA8C-45A6-8ACE-E83E12B1FB76}" type="pres">
      <dgm:prSet presAssocID="{9C31B6DC-39B2-4A99-8B22-8259A88FD61A}" presName="horz1" presStyleCnt="0"/>
      <dgm:spPr/>
    </dgm:pt>
    <dgm:pt modelId="{7E062D05-303E-4B8B-81B2-BC2F59458CE6}" type="pres">
      <dgm:prSet presAssocID="{9C31B6DC-39B2-4A99-8B22-8259A88FD61A}" presName="tx1" presStyleLbl="revTx" presStyleIdx="0" presStyleCnt="5"/>
      <dgm:spPr/>
    </dgm:pt>
    <dgm:pt modelId="{91783A53-8CB8-4E85-9784-7E901BF90C47}" type="pres">
      <dgm:prSet presAssocID="{9C31B6DC-39B2-4A99-8B22-8259A88FD61A}" presName="vert1" presStyleCnt="0"/>
      <dgm:spPr/>
    </dgm:pt>
    <dgm:pt modelId="{84A12CCA-764F-4402-95E6-FCC016BC21F3}" type="pres">
      <dgm:prSet presAssocID="{710DB155-F795-47E1-8650-A59BB9FAE493}" presName="thickLine" presStyleLbl="alignNode1" presStyleIdx="1" presStyleCnt="5"/>
      <dgm:spPr/>
    </dgm:pt>
    <dgm:pt modelId="{935C0D4D-FC76-4DA2-A1D9-6C8DF9E0335E}" type="pres">
      <dgm:prSet presAssocID="{710DB155-F795-47E1-8650-A59BB9FAE493}" presName="horz1" presStyleCnt="0"/>
      <dgm:spPr/>
    </dgm:pt>
    <dgm:pt modelId="{C682BD4A-F5EB-44DF-898D-0256D163B306}" type="pres">
      <dgm:prSet presAssocID="{710DB155-F795-47E1-8650-A59BB9FAE493}" presName="tx1" presStyleLbl="revTx" presStyleIdx="1" presStyleCnt="5"/>
      <dgm:spPr/>
    </dgm:pt>
    <dgm:pt modelId="{F8C9CA88-C011-4934-9090-019E347FDDBB}" type="pres">
      <dgm:prSet presAssocID="{710DB155-F795-47E1-8650-A59BB9FAE493}" presName="vert1" presStyleCnt="0"/>
      <dgm:spPr/>
    </dgm:pt>
    <dgm:pt modelId="{8766D612-D1EF-4510-89EB-6A5661291A07}" type="pres">
      <dgm:prSet presAssocID="{0EA802AD-AE92-4D9D-9034-DC5BFEA4D61B}" presName="thickLine" presStyleLbl="alignNode1" presStyleIdx="2" presStyleCnt="5"/>
      <dgm:spPr/>
    </dgm:pt>
    <dgm:pt modelId="{395996AE-CFAB-4998-8F4A-4F3D4F9F1FAE}" type="pres">
      <dgm:prSet presAssocID="{0EA802AD-AE92-4D9D-9034-DC5BFEA4D61B}" presName="horz1" presStyleCnt="0"/>
      <dgm:spPr/>
    </dgm:pt>
    <dgm:pt modelId="{4BEB4620-DFBA-4A3B-A85E-776848BA553D}" type="pres">
      <dgm:prSet presAssocID="{0EA802AD-AE92-4D9D-9034-DC5BFEA4D61B}" presName="tx1" presStyleLbl="revTx" presStyleIdx="2" presStyleCnt="5"/>
      <dgm:spPr/>
    </dgm:pt>
    <dgm:pt modelId="{9C3E56F4-7FF6-400A-8FD3-F0E646CB0062}" type="pres">
      <dgm:prSet presAssocID="{0EA802AD-AE92-4D9D-9034-DC5BFEA4D61B}" presName="vert1" presStyleCnt="0"/>
      <dgm:spPr/>
    </dgm:pt>
    <dgm:pt modelId="{CED4C54B-5298-4878-BAF2-97E54AF9E18D}" type="pres">
      <dgm:prSet presAssocID="{22CD46D0-A68D-4697-BA32-4BF4EEEE6A81}" presName="thickLine" presStyleLbl="alignNode1" presStyleIdx="3" presStyleCnt="5"/>
      <dgm:spPr/>
    </dgm:pt>
    <dgm:pt modelId="{D5317AF8-40B6-44D2-A57C-4530F467B011}" type="pres">
      <dgm:prSet presAssocID="{22CD46D0-A68D-4697-BA32-4BF4EEEE6A81}" presName="horz1" presStyleCnt="0"/>
      <dgm:spPr/>
    </dgm:pt>
    <dgm:pt modelId="{46BA0136-7D00-48F3-BD25-1F800BB249AB}" type="pres">
      <dgm:prSet presAssocID="{22CD46D0-A68D-4697-BA32-4BF4EEEE6A81}" presName="tx1" presStyleLbl="revTx" presStyleIdx="3" presStyleCnt="5"/>
      <dgm:spPr/>
    </dgm:pt>
    <dgm:pt modelId="{E3B841BD-DD0D-4F03-B328-DF3EFFEBF8C3}" type="pres">
      <dgm:prSet presAssocID="{22CD46D0-A68D-4697-BA32-4BF4EEEE6A81}" presName="vert1" presStyleCnt="0"/>
      <dgm:spPr/>
    </dgm:pt>
    <dgm:pt modelId="{CAA2863D-AC26-47EC-B9DC-680FBFFED6C6}" type="pres">
      <dgm:prSet presAssocID="{0C14F27E-245C-43B4-A58F-9541E850376C}" presName="thickLine" presStyleLbl="alignNode1" presStyleIdx="4" presStyleCnt="5"/>
      <dgm:spPr/>
    </dgm:pt>
    <dgm:pt modelId="{D5D772FA-E144-4276-B46E-BCD3DE183C0D}" type="pres">
      <dgm:prSet presAssocID="{0C14F27E-245C-43B4-A58F-9541E850376C}" presName="horz1" presStyleCnt="0"/>
      <dgm:spPr/>
    </dgm:pt>
    <dgm:pt modelId="{2B41A953-35BE-46AA-95B9-EB127C995104}" type="pres">
      <dgm:prSet presAssocID="{0C14F27E-245C-43B4-A58F-9541E850376C}" presName="tx1" presStyleLbl="revTx" presStyleIdx="4" presStyleCnt="5"/>
      <dgm:spPr/>
    </dgm:pt>
    <dgm:pt modelId="{EB2B0798-15E4-4896-BE99-DFC7356FBE62}" type="pres">
      <dgm:prSet presAssocID="{0C14F27E-245C-43B4-A58F-9541E850376C}" presName="vert1" presStyleCnt="0"/>
      <dgm:spPr/>
    </dgm:pt>
  </dgm:ptLst>
  <dgm:cxnLst>
    <dgm:cxn modelId="{5895C12B-73B1-4A58-A3C8-341D69B68877}" srcId="{10DB7628-4CB2-4800-BE91-AEF8C30B74A5}" destId="{0C14F27E-245C-43B4-A58F-9541E850376C}" srcOrd="4" destOrd="0" parTransId="{C7501905-2379-44AB-8647-5F3810EE10CB}" sibTransId="{C4EFB853-7C08-4278-A37B-43C7A34721BF}"/>
    <dgm:cxn modelId="{45CB036A-6726-4253-B32B-A1D2FAA7967D}" srcId="{10DB7628-4CB2-4800-BE91-AEF8C30B74A5}" destId="{22CD46D0-A68D-4697-BA32-4BF4EEEE6A81}" srcOrd="3" destOrd="0" parTransId="{3F6C8915-9083-4FC6-8E74-2DEEDD157D75}" sibTransId="{7A0CE7B3-FE64-416A-B402-7872337A38F5}"/>
    <dgm:cxn modelId="{F8AFAA4B-A9F8-4B75-AC46-9F6A4BE18D8A}" type="presOf" srcId="{710DB155-F795-47E1-8650-A59BB9FAE493}" destId="{C682BD4A-F5EB-44DF-898D-0256D163B306}" srcOrd="0" destOrd="0" presId="urn:microsoft.com/office/officeart/2008/layout/LinedList"/>
    <dgm:cxn modelId="{E2DDA757-6A7B-4CCB-95C3-D03CAB94FFA6}" type="presOf" srcId="{10DB7628-4CB2-4800-BE91-AEF8C30B74A5}" destId="{9E18EEAC-60A2-4DC8-A917-C219BDBE6950}" srcOrd="0" destOrd="0" presId="urn:microsoft.com/office/officeart/2008/layout/LinedList"/>
    <dgm:cxn modelId="{75225789-D615-4A69-8DDB-79CF02D43672}" type="presOf" srcId="{0EA802AD-AE92-4D9D-9034-DC5BFEA4D61B}" destId="{4BEB4620-DFBA-4A3B-A85E-776848BA553D}" srcOrd="0" destOrd="0" presId="urn:microsoft.com/office/officeart/2008/layout/LinedList"/>
    <dgm:cxn modelId="{E6B2589F-028D-412D-BFA4-D055A5A890F2}" srcId="{10DB7628-4CB2-4800-BE91-AEF8C30B74A5}" destId="{0EA802AD-AE92-4D9D-9034-DC5BFEA4D61B}" srcOrd="2" destOrd="0" parTransId="{CE8985C0-C65E-411F-96C3-3020EA93356A}" sibTransId="{F9D24933-A782-458A-99EC-6109DA8376FB}"/>
    <dgm:cxn modelId="{8EBB0EA0-EA9E-4C0C-9790-4039B9FC3F9C}" srcId="{10DB7628-4CB2-4800-BE91-AEF8C30B74A5}" destId="{9C31B6DC-39B2-4A99-8B22-8259A88FD61A}" srcOrd="0" destOrd="0" parTransId="{5217BC2D-08AC-4D15-9B6A-5E94ABC74545}" sibTransId="{399A0AF4-197C-411D-9566-62D76AA44E34}"/>
    <dgm:cxn modelId="{02572EA0-D42F-4F02-9548-F961FF6908A0}" srcId="{10DB7628-4CB2-4800-BE91-AEF8C30B74A5}" destId="{710DB155-F795-47E1-8650-A59BB9FAE493}" srcOrd="1" destOrd="0" parTransId="{F5EC3356-977E-486C-8F3A-F8A00B88A96B}" sibTransId="{68B127E0-59F3-459F-B6E3-4488BC9DF2E6}"/>
    <dgm:cxn modelId="{56DD18A7-1DAF-4D0A-8E07-C901EC809F9D}" type="presOf" srcId="{22CD46D0-A68D-4697-BA32-4BF4EEEE6A81}" destId="{46BA0136-7D00-48F3-BD25-1F800BB249AB}" srcOrd="0" destOrd="0" presId="urn:microsoft.com/office/officeart/2008/layout/LinedList"/>
    <dgm:cxn modelId="{E6F3DDB7-D229-4C95-8768-C5DE90BCEB5D}" type="presOf" srcId="{0C14F27E-245C-43B4-A58F-9541E850376C}" destId="{2B41A953-35BE-46AA-95B9-EB127C995104}" srcOrd="0" destOrd="0" presId="urn:microsoft.com/office/officeart/2008/layout/LinedList"/>
    <dgm:cxn modelId="{291834CB-759E-4BC9-81E9-75861BBC64E1}" type="presOf" srcId="{9C31B6DC-39B2-4A99-8B22-8259A88FD61A}" destId="{7E062D05-303E-4B8B-81B2-BC2F59458CE6}" srcOrd="0" destOrd="0" presId="urn:microsoft.com/office/officeart/2008/layout/LinedList"/>
    <dgm:cxn modelId="{827FC917-AB84-447D-9A7F-92B0F9BE9BA9}" type="presParOf" srcId="{9E18EEAC-60A2-4DC8-A917-C219BDBE6950}" destId="{A8A8C3DD-8E06-49E9-B3E9-896D72942156}" srcOrd="0" destOrd="0" presId="urn:microsoft.com/office/officeart/2008/layout/LinedList"/>
    <dgm:cxn modelId="{F3C0EB4E-9CAD-4C6A-A6CA-112F83B98FF5}" type="presParOf" srcId="{9E18EEAC-60A2-4DC8-A917-C219BDBE6950}" destId="{20538677-BA8C-45A6-8ACE-E83E12B1FB76}" srcOrd="1" destOrd="0" presId="urn:microsoft.com/office/officeart/2008/layout/LinedList"/>
    <dgm:cxn modelId="{EC386956-BA7D-4FE3-B241-C0E6A7F401C9}" type="presParOf" srcId="{20538677-BA8C-45A6-8ACE-E83E12B1FB76}" destId="{7E062D05-303E-4B8B-81B2-BC2F59458CE6}" srcOrd="0" destOrd="0" presId="urn:microsoft.com/office/officeart/2008/layout/LinedList"/>
    <dgm:cxn modelId="{FEE1DDCB-DE80-44E1-9F44-B26C93AB4D90}" type="presParOf" srcId="{20538677-BA8C-45A6-8ACE-E83E12B1FB76}" destId="{91783A53-8CB8-4E85-9784-7E901BF90C47}" srcOrd="1" destOrd="0" presId="urn:microsoft.com/office/officeart/2008/layout/LinedList"/>
    <dgm:cxn modelId="{3A6A82AF-506C-4F74-A48D-6B9989B13E60}" type="presParOf" srcId="{9E18EEAC-60A2-4DC8-A917-C219BDBE6950}" destId="{84A12CCA-764F-4402-95E6-FCC016BC21F3}" srcOrd="2" destOrd="0" presId="urn:microsoft.com/office/officeart/2008/layout/LinedList"/>
    <dgm:cxn modelId="{D2B1E543-5466-4DB6-84DA-5ADB0F15EAF1}" type="presParOf" srcId="{9E18EEAC-60A2-4DC8-A917-C219BDBE6950}" destId="{935C0D4D-FC76-4DA2-A1D9-6C8DF9E0335E}" srcOrd="3" destOrd="0" presId="urn:microsoft.com/office/officeart/2008/layout/LinedList"/>
    <dgm:cxn modelId="{AD5DDB0B-A10A-40A0-8247-860A3DA3DE07}" type="presParOf" srcId="{935C0D4D-FC76-4DA2-A1D9-6C8DF9E0335E}" destId="{C682BD4A-F5EB-44DF-898D-0256D163B306}" srcOrd="0" destOrd="0" presId="urn:microsoft.com/office/officeart/2008/layout/LinedList"/>
    <dgm:cxn modelId="{95AD7FCE-870F-4F1E-B9FC-80D61070E330}" type="presParOf" srcId="{935C0D4D-FC76-4DA2-A1D9-6C8DF9E0335E}" destId="{F8C9CA88-C011-4934-9090-019E347FDDBB}" srcOrd="1" destOrd="0" presId="urn:microsoft.com/office/officeart/2008/layout/LinedList"/>
    <dgm:cxn modelId="{83DCF5A8-8F3F-4F71-AF22-207792DCBD3F}" type="presParOf" srcId="{9E18EEAC-60A2-4DC8-A917-C219BDBE6950}" destId="{8766D612-D1EF-4510-89EB-6A5661291A07}" srcOrd="4" destOrd="0" presId="urn:microsoft.com/office/officeart/2008/layout/LinedList"/>
    <dgm:cxn modelId="{9A38ED18-BCBA-430F-887E-47F5D1742323}" type="presParOf" srcId="{9E18EEAC-60A2-4DC8-A917-C219BDBE6950}" destId="{395996AE-CFAB-4998-8F4A-4F3D4F9F1FAE}" srcOrd="5" destOrd="0" presId="urn:microsoft.com/office/officeart/2008/layout/LinedList"/>
    <dgm:cxn modelId="{0C019C02-5C9A-42BF-8717-B7D814B2D98C}" type="presParOf" srcId="{395996AE-CFAB-4998-8F4A-4F3D4F9F1FAE}" destId="{4BEB4620-DFBA-4A3B-A85E-776848BA553D}" srcOrd="0" destOrd="0" presId="urn:microsoft.com/office/officeart/2008/layout/LinedList"/>
    <dgm:cxn modelId="{BD9D0D80-70F1-4E13-BFDF-F9BDC5F66763}" type="presParOf" srcId="{395996AE-CFAB-4998-8F4A-4F3D4F9F1FAE}" destId="{9C3E56F4-7FF6-400A-8FD3-F0E646CB0062}" srcOrd="1" destOrd="0" presId="urn:microsoft.com/office/officeart/2008/layout/LinedList"/>
    <dgm:cxn modelId="{B12CBA9A-2FFE-46AE-8610-35E32AF7C4BB}" type="presParOf" srcId="{9E18EEAC-60A2-4DC8-A917-C219BDBE6950}" destId="{CED4C54B-5298-4878-BAF2-97E54AF9E18D}" srcOrd="6" destOrd="0" presId="urn:microsoft.com/office/officeart/2008/layout/LinedList"/>
    <dgm:cxn modelId="{0C9BDDD5-A1AB-4301-AA60-426EADB8874B}" type="presParOf" srcId="{9E18EEAC-60A2-4DC8-A917-C219BDBE6950}" destId="{D5317AF8-40B6-44D2-A57C-4530F467B011}" srcOrd="7" destOrd="0" presId="urn:microsoft.com/office/officeart/2008/layout/LinedList"/>
    <dgm:cxn modelId="{5F9DD3AB-F1A6-470C-99F9-23B38C892F3B}" type="presParOf" srcId="{D5317AF8-40B6-44D2-A57C-4530F467B011}" destId="{46BA0136-7D00-48F3-BD25-1F800BB249AB}" srcOrd="0" destOrd="0" presId="urn:microsoft.com/office/officeart/2008/layout/LinedList"/>
    <dgm:cxn modelId="{937B48E6-97F4-4EEF-B205-90ADE4FBF6DD}" type="presParOf" srcId="{D5317AF8-40B6-44D2-A57C-4530F467B011}" destId="{E3B841BD-DD0D-4F03-B328-DF3EFFEBF8C3}" srcOrd="1" destOrd="0" presId="urn:microsoft.com/office/officeart/2008/layout/LinedList"/>
    <dgm:cxn modelId="{E2172737-CE85-4587-B0D2-7E4065F51FBA}" type="presParOf" srcId="{9E18EEAC-60A2-4DC8-A917-C219BDBE6950}" destId="{CAA2863D-AC26-47EC-B9DC-680FBFFED6C6}" srcOrd="8" destOrd="0" presId="urn:microsoft.com/office/officeart/2008/layout/LinedList"/>
    <dgm:cxn modelId="{839FDA43-8815-435E-B2E2-561703653B5F}" type="presParOf" srcId="{9E18EEAC-60A2-4DC8-A917-C219BDBE6950}" destId="{D5D772FA-E144-4276-B46E-BCD3DE183C0D}" srcOrd="9" destOrd="0" presId="urn:microsoft.com/office/officeart/2008/layout/LinedList"/>
    <dgm:cxn modelId="{8A67E7EC-0336-49FF-AAF9-8667CF8B4DF5}" type="presParOf" srcId="{D5D772FA-E144-4276-B46E-BCD3DE183C0D}" destId="{2B41A953-35BE-46AA-95B9-EB127C995104}" srcOrd="0" destOrd="0" presId="urn:microsoft.com/office/officeart/2008/layout/LinedList"/>
    <dgm:cxn modelId="{E0FE0E91-B7AE-4115-95EB-326BCAA3926D}" type="presParOf" srcId="{D5D772FA-E144-4276-B46E-BCD3DE183C0D}" destId="{EB2B0798-15E4-4896-BE99-DFC7356FBE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E1A6FE-07B5-4323-9DA6-8CE31104DAA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988AD4-FA5D-4E36-B18C-2CE6E3460F71}">
      <dgm:prSet/>
      <dgm:spPr/>
      <dgm:t>
        <a:bodyPr/>
        <a:lstStyle/>
        <a:p>
          <a:r>
            <a:rPr lang="en-US" b="1"/>
            <a:t>UNIVERSITY OF KENTUCKY</a:t>
          </a:r>
          <a:endParaRPr lang="en-US"/>
        </a:p>
      </dgm:t>
    </dgm:pt>
    <dgm:pt modelId="{F19916A8-809D-4CEB-97F5-2134954FA917}" type="parTrans" cxnId="{0E2DD817-FEFF-4495-A271-BA2D46185B15}">
      <dgm:prSet/>
      <dgm:spPr/>
      <dgm:t>
        <a:bodyPr/>
        <a:lstStyle/>
        <a:p>
          <a:endParaRPr lang="en-US"/>
        </a:p>
      </dgm:t>
    </dgm:pt>
    <dgm:pt modelId="{491FA396-D905-4A9D-BD0F-BDF0E9FDA01D}" type="sibTrans" cxnId="{0E2DD817-FEFF-4495-A271-BA2D46185B15}">
      <dgm:prSet/>
      <dgm:spPr/>
      <dgm:t>
        <a:bodyPr/>
        <a:lstStyle/>
        <a:p>
          <a:endParaRPr lang="en-US"/>
        </a:p>
      </dgm:t>
    </dgm:pt>
    <dgm:pt modelId="{BE297947-6B9E-450C-9140-C4D7EDF6C0CB}">
      <dgm:prSet/>
      <dgm:spPr/>
      <dgm:t>
        <a:bodyPr/>
        <a:lstStyle/>
        <a:p>
          <a:r>
            <a:rPr lang="en-US" b="1"/>
            <a:t>UNIVERSITY OF LOUISVILLE</a:t>
          </a:r>
          <a:endParaRPr lang="en-US"/>
        </a:p>
      </dgm:t>
    </dgm:pt>
    <dgm:pt modelId="{FACF7C51-550F-4618-B4CF-DDB3EDCA213E}" type="parTrans" cxnId="{62D263A5-E28D-4F7F-A9B2-48DA63EC4DC8}">
      <dgm:prSet/>
      <dgm:spPr/>
      <dgm:t>
        <a:bodyPr/>
        <a:lstStyle/>
        <a:p>
          <a:endParaRPr lang="en-US"/>
        </a:p>
      </dgm:t>
    </dgm:pt>
    <dgm:pt modelId="{6BEAE3F2-1272-4D31-A7B0-9776AF8ACE7D}" type="sibTrans" cxnId="{62D263A5-E28D-4F7F-A9B2-48DA63EC4DC8}">
      <dgm:prSet/>
      <dgm:spPr/>
      <dgm:t>
        <a:bodyPr/>
        <a:lstStyle/>
        <a:p>
          <a:endParaRPr lang="en-US"/>
        </a:p>
      </dgm:t>
    </dgm:pt>
    <dgm:pt modelId="{A73DC213-5985-40E7-A09C-6B0904966E5B}">
      <dgm:prSet/>
      <dgm:spPr/>
      <dgm:t>
        <a:bodyPr/>
        <a:lstStyle/>
        <a:p>
          <a:r>
            <a:rPr lang="en-US" b="1"/>
            <a:t>WESTERN KENTUCKY UNIVERSITY</a:t>
          </a:r>
          <a:endParaRPr lang="en-US"/>
        </a:p>
      </dgm:t>
    </dgm:pt>
    <dgm:pt modelId="{6ADD439F-2FAA-477E-9281-04377966DC01}" type="parTrans" cxnId="{47DD2F72-84ED-490C-B774-AE68C6050AD4}">
      <dgm:prSet/>
      <dgm:spPr/>
      <dgm:t>
        <a:bodyPr/>
        <a:lstStyle/>
        <a:p>
          <a:endParaRPr lang="en-US"/>
        </a:p>
      </dgm:t>
    </dgm:pt>
    <dgm:pt modelId="{D173D9D0-8293-4D2B-9E9E-E7316C8E5CE3}" type="sibTrans" cxnId="{47DD2F72-84ED-490C-B774-AE68C6050AD4}">
      <dgm:prSet/>
      <dgm:spPr/>
      <dgm:t>
        <a:bodyPr/>
        <a:lstStyle/>
        <a:p>
          <a:endParaRPr lang="en-US"/>
        </a:p>
      </dgm:t>
    </dgm:pt>
    <dgm:pt modelId="{80B029C6-F67F-4A1F-8B2C-DF003F82DA2B}">
      <dgm:prSet/>
      <dgm:spPr/>
      <dgm:t>
        <a:bodyPr/>
        <a:lstStyle/>
        <a:p>
          <a:r>
            <a:rPr lang="en-US" b="1"/>
            <a:t>KENTUCKY STATE UNIVERSITY</a:t>
          </a:r>
          <a:endParaRPr lang="en-US"/>
        </a:p>
      </dgm:t>
    </dgm:pt>
    <dgm:pt modelId="{DFB7ADB3-EFE6-4279-BC4C-7AEB54D925F4}" type="parTrans" cxnId="{12CE77B2-3CE2-4B8C-A4C2-E282ED83C213}">
      <dgm:prSet/>
      <dgm:spPr/>
      <dgm:t>
        <a:bodyPr/>
        <a:lstStyle/>
        <a:p>
          <a:endParaRPr lang="en-US"/>
        </a:p>
      </dgm:t>
    </dgm:pt>
    <dgm:pt modelId="{5DE736A6-DEFD-4A17-91E4-F0BD86943986}" type="sibTrans" cxnId="{12CE77B2-3CE2-4B8C-A4C2-E282ED83C213}">
      <dgm:prSet/>
      <dgm:spPr/>
      <dgm:t>
        <a:bodyPr/>
        <a:lstStyle/>
        <a:p>
          <a:endParaRPr lang="en-US"/>
        </a:p>
      </dgm:t>
    </dgm:pt>
    <dgm:pt modelId="{C4C74EFB-25D5-43EE-A122-978137E43CF2}" type="pres">
      <dgm:prSet presAssocID="{F6E1A6FE-07B5-4323-9DA6-8CE31104DAAA}" presName="linearFlow" presStyleCnt="0">
        <dgm:presLayoutVars>
          <dgm:dir/>
          <dgm:resizeHandles val="exact"/>
        </dgm:presLayoutVars>
      </dgm:prSet>
      <dgm:spPr/>
    </dgm:pt>
    <dgm:pt modelId="{43807A01-C66C-4FC2-9CBB-4C2EAD41C0BA}" type="pres">
      <dgm:prSet presAssocID="{F2988AD4-FA5D-4E36-B18C-2CE6E3460F71}" presName="composite" presStyleCnt="0"/>
      <dgm:spPr/>
    </dgm:pt>
    <dgm:pt modelId="{3323DC6E-CCAD-4246-9C65-57FB2D2DBEB4}" type="pres">
      <dgm:prSet presAssocID="{F2988AD4-FA5D-4E36-B18C-2CE6E3460F71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A5CFDEFE-D973-4234-ADD4-24AFA99FDA27}" type="pres">
      <dgm:prSet presAssocID="{F2988AD4-FA5D-4E36-B18C-2CE6E3460F71}" presName="txShp" presStyleLbl="node1" presStyleIdx="0" presStyleCnt="4">
        <dgm:presLayoutVars>
          <dgm:bulletEnabled val="1"/>
        </dgm:presLayoutVars>
      </dgm:prSet>
      <dgm:spPr/>
    </dgm:pt>
    <dgm:pt modelId="{B4D57931-C28E-4D19-BDCC-BED88630B3EC}" type="pres">
      <dgm:prSet presAssocID="{491FA396-D905-4A9D-BD0F-BDF0E9FDA01D}" presName="spacing" presStyleCnt="0"/>
      <dgm:spPr/>
    </dgm:pt>
    <dgm:pt modelId="{8E4B39F5-BB28-4031-B198-211345EA5291}" type="pres">
      <dgm:prSet presAssocID="{BE297947-6B9E-450C-9140-C4D7EDF6C0CB}" presName="composite" presStyleCnt="0"/>
      <dgm:spPr/>
    </dgm:pt>
    <dgm:pt modelId="{D7E51569-4AE7-4725-BFC1-253644B28A18}" type="pres">
      <dgm:prSet presAssocID="{BE297947-6B9E-450C-9140-C4D7EDF6C0CB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0CAC854-2F04-4083-8DFB-F1F4E1F789F6}" type="pres">
      <dgm:prSet presAssocID="{BE297947-6B9E-450C-9140-C4D7EDF6C0CB}" presName="txShp" presStyleLbl="node1" presStyleIdx="1" presStyleCnt="4">
        <dgm:presLayoutVars>
          <dgm:bulletEnabled val="1"/>
        </dgm:presLayoutVars>
      </dgm:prSet>
      <dgm:spPr/>
    </dgm:pt>
    <dgm:pt modelId="{4852F663-1F92-4A96-BE2F-025BAB122731}" type="pres">
      <dgm:prSet presAssocID="{6BEAE3F2-1272-4D31-A7B0-9776AF8ACE7D}" presName="spacing" presStyleCnt="0"/>
      <dgm:spPr/>
    </dgm:pt>
    <dgm:pt modelId="{21E6F6A0-8492-4C83-BC96-FEC9A5F0C5CA}" type="pres">
      <dgm:prSet presAssocID="{A73DC213-5985-40E7-A09C-6B0904966E5B}" presName="composite" presStyleCnt="0"/>
      <dgm:spPr/>
    </dgm:pt>
    <dgm:pt modelId="{5894C3E6-895C-4C1D-824D-4308A9199706}" type="pres">
      <dgm:prSet presAssocID="{A73DC213-5985-40E7-A09C-6B0904966E5B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17DD1F7-07DF-480D-8818-C5A8B85E2BDA}" type="pres">
      <dgm:prSet presAssocID="{A73DC213-5985-40E7-A09C-6B0904966E5B}" presName="txShp" presStyleLbl="node1" presStyleIdx="2" presStyleCnt="4">
        <dgm:presLayoutVars>
          <dgm:bulletEnabled val="1"/>
        </dgm:presLayoutVars>
      </dgm:prSet>
      <dgm:spPr/>
    </dgm:pt>
    <dgm:pt modelId="{3450CD6E-0D08-4A4B-96C9-48A03BB8EC7A}" type="pres">
      <dgm:prSet presAssocID="{D173D9D0-8293-4D2B-9E9E-E7316C8E5CE3}" presName="spacing" presStyleCnt="0"/>
      <dgm:spPr/>
    </dgm:pt>
    <dgm:pt modelId="{42BEAA78-C16D-44EF-8450-51AE094B3BB9}" type="pres">
      <dgm:prSet presAssocID="{80B029C6-F67F-4A1F-8B2C-DF003F82DA2B}" presName="composite" presStyleCnt="0"/>
      <dgm:spPr/>
    </dgm:pt>
    <dgm:pt modelId="{C11DD099-8D24-4D76-9E94-450A3DF04069}" type="pres">
      <dgm:prSet presAssocID="{80B029C6-F67F-4A1F-8B2C-DF003F82DA2B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6A423C3-5227-455A-A7DB-38D7AAEF9C83}" type="pres">
      <dgm:prSet presAssocID="{80B029C6-F67F-4A1F-8B2C-DF003F82DA2B}" presName="txShp" presStyleLbl="node1" presStyleIdx="3" presStyleCnt="4">
        <dgm:presLayoutVars>
          <dgm:bulletEnabled val="1"/>
        </dgm:presLayoutVars>
      </dgm:prSet>
      <dgm:spPr/>
    </dgm:pt>
  </dgm:ptLst>
  <dgm:cxnLst>
    <dgm:cxn modelId="{0E2DD817-FEFF-4495-A271-BA2D46185B15}" srcId="{F6E1A6FE-07B5-4323-9DA6-8CE31104DAAA}" destId="{F2988AD4-FA5D-4E36-B18C-2CE6E3460F71}" srcOrd="0" destOrd="0" parTransId="{F19916A8-809D-4CEB-97F5-2134954FA917}" sibTransId="{491FA396-D905-4A9D-BD0F-BDF0E9FDA01D}"/>
    <dgm:cxn modelId="{5035AF5F-933C-45B3-A4F0-B008BAE2EA54}" type="presOf" srcId="{BE297947-6B9E-450C-9140-C4D7EDF6C0CB}" destId="{A0CAC854-2F04-4083-8DFB-F1F4E1F789F6}" srcOrd="0" destOrd="0" presId="urn:microsoft.com/office/officeart/2005/8/layout/vList3"/>
    <dgm:cxn modelId="{47DD2F72-84ED-490C-B774-AE68C6050AD4}" srcId="{F6E1A6FE-07B5-4323-9DA6-8CE31104DAAA}" destId="{A73DC213-5985-40E7-A09C-6B0904966E5B}" srcOrd="2" destOrd="0" parTransId="{6ADD439F-2FAA-477E-9281-04377966DC01}" sibTransId="{D173D9D0-8293-4D2B-9E9E-E7316C8E5CE3}"/>
    <dgm:cxn modelId="{1CDC4253-0AAC-4A3A-ADEF-4BAC1E7BD64B}" type="presOf" srcId="{F2988AD4-FA5D-4E36-B18C-2CE6E3460F71}" destId="{A5CFDEFE-D973-4234-ADD4-24AFA99FDA27}" srcOrd="0" destOrd="0" presId="urn:microsoft.com/office/officeart/2005/8/layout/vList3"/>
    <dgm:cxn modelId="{64825394-8947-4C4E-81DC-D585B598E801}" type="presOf" srcId="{80B029C6-F67F-4A1F-8B2C-DF003F82DA2B}" destId="{96A423C3-5227-455A-A7DB-38D7AAEF9C83}" srcOrd="0" destOrd="0" presId="urn:microsoft.com/office/officeart/2005/8/layout/vList3"/>
    <dgm:cxn modelId="{A97286A0-C64B-474B-A1BD-DC097FA9772F}" type="presOf" srcId="{A73DC213-5985-40E7-A09C-6B0904966E5B}" destId="{D17DD1F7-07DF-480D-8818-C5A8B85E2BDA}" srcOrd="0" destOrd="0" presId="urn:microsoft.com/office/officeart/2005/8/layout/vList3"/>
    <dgm:cxn modelId="{62D263A5-E28D-4F7F-A9B2-48DA63EC4DC8}" srcId="{F6E1A6FE-07B5-4323-9DA6-8CE31104DAAA}" destId="{BE297947-6B9E-450C-9140-C4D7EDF6C0CB}" srcOrd="1" destOrd="0" parTransId="{FACF7C51-550F-4618-B4CF-DDB3EDCA213E}" sibTransId="{6BEAE3F2-1272-4D31-A7B0-9776AF8ACE7D}"/>
    <dgm:cxn modelId="{12CE77B2-3CE2-4B8C-A4C2-E282ED83C213}" srcId="{F6E1A6FE-07B5-4323-9DA6-8CE31104DAAA}" destId="{80B029C6-F67F-4A1F-8B2C-DF003F82DA2B}" srcOrd="3" destOrd="0" parTransId="{DFB7ADB3-EFE6-4279-BC4C-7AEB54D925F4}" sibTransId="{5DE736A6-DEFD-4A17-91E4-F0BD86943986}"/>
    <dgm:cxn modelId="{568887B4-C0E8-4630-AA95-F7C421AFB821}" type="presOf" srcId="{F6E1A6FE-07B5-4323-9DA6-8CE31104DAAA}" destId="{C4C74EFB-25D5-43EE-A122-978137E43CF2}" srcOrd="0" destOrd="0" presId="urn:microsoft.com/office/officeart/2005/8/layout/vList3"/>
    <dgm:cxn modelId="{CD1E3CF4-ADDC-4A9B-B49A-22D9ABCE5ABE}" type="presParOf" srcId="{C4C74EFB-25D5-43EE-A122-978137E43CF2}" destId="{43807A01-C66C-4FC2-9CBB-4C2EAD41C0BA}" srcOrd="0" destOrd="0" presId="urn:microsoft.com/office/officeart/2005/8/layout/vList3"/>
    <dgm:cxn modelId="{5EDA9776-BFFD-4027-B7BF-9CB1DA662081}" type="presParOf" srcId="{43807A01-C66C-4FC2-9CBB-4C2EAD41C0BA}" destId="{3323DC6E-CCAD-4246-9C65-57FB2D2DBEB4}" srcOrd="0" destOrd="0" presId="urn:microsoft.com/office/officeart/2005/8/layout/vList3"/>
    <dgm:cxn modelId="{6842E1CA-B7C9-489C-B55D-06BA7D5E0213}" type="presParOf" srcId="{43807A01-C66C-4FC2-9CBB-4C2EAD41C0BA}" destId="{A5CFDEFE-D973-4234-ADD4-24AFA99FDA27}" srcOrd="1" destOrd="0" presId="urn:microsoft.com/office/officeart/2005/8/layout/vList3"/>
    <dgm:cxn modelId="{9608A326-9D84-4CBE-8D84-02EE81B98B22}" type="presParOf" srcId="{C4C74EFB-25D5-43EE-A122-978137E43CF2}" destId="{B4D57931-C28E-4D19-BDCC-BED88630B3EC}" srcOrd="1" destOrd="0" presId="urn:microsoft.com/office/officeart/2005/8/layout/vList3"/>
    <dgm:cxn modelId="{071CAA94-AE3C-4738-A8B6-0604270449AB}" type="presParOf" srcId="{C4C74EFB-25D5-43EE-A122-978137E43CF2}" destId="{8E4B39F5-BB28-4031-B198-211345EA5291}" srcOrd="2" destOrd="0" presId="urn:microsoft.com/office/officeart/2005/8/layout/vList3"/>
    <dgm:cxn modelId="{0818D5E1-68EE-46C3-8A00-400C06550AAE}" type="presParOf" srcId="{8E4B39F5-BB28-4031-B198-211345EA5291}" destId="{D7E51569-4AE7-4725-BFC1-253644B28A18}" srcOrd="0" destOrd="0" presId="urn:microsoft.com/office/officeart/2005/8/layout/vList3"/>
    <dgm:cxn modelId="{8403A9E3-80F4-4435-9EFF-1E6B76A834EA}" type="presParOf" srcId="{8E4B39F5-BB28-4031-B198-211345EA5291}" destId="{A0CAC854-2F04-4083-8DFB-F1F4E1F789F6}" srcOrd="1" destOrd="0" presId="urn:microsoft.com/office/officeart/2005/8/layout/vList3"/>
    <dgm:cxn modelId="{700F4393-9223-4278-945B-2361393B63BD}" type="presParOf" srcId="{C4C74EFB-25D5-43EE-A122-978137E43CF2}" destId="{4852F663-1F92-4A96-BE2F-025BAB122731}" srcOrd="3" destOrd="0" presId="urn:microsoft.com/office/officeart/2005/8/layout/vList3"/>
    <dgm:cxn modelId="{A5021D99-535E-4974-9499-E7800D7D2580}" type="presParOf" srcId="{C4C74EFB-25D5-43EE-A122-978137E43CF2}" destId="{21E6F6A0-8492-4C83-BC96-FEC9A5F0C5CA}" srcOrd="4" destOrd="0" presId="urn:microsoft.com/office/officeart/2005/8/layout/vList3"/>
    <dgm:cxn modelId="{75D7A6E0-81E7-4F29-946A-F2C50CF0C220}" type="presParOf" srcId="{21E6F6A0-8492-4C83-BC96-FEC9A5F0C5CA}" destId="{5894C3E6-895C-4C1D-824D-4308A9199706}" srcOrd="0" destOrd="0" presId="urn:microsoft.com/office/officeart/2005/8/layout/vList3"/>
    <dgm:cxn modelId="{511932E1-0E43-43AE-AA67-D405E0FCBF06}" type="presParOf" srcId="{21E6F6A0-8492-4C83-BC96-FEC9A5F0C5CA}" destId="{D17DD1F7-07DF-480D-8818-C5A8B85E2BDA}" srcOrd="1" destOrd="0" presId="urn:microsoft.com/office/officeart/2005/8/layout/vList3"/>
    <dgm:cxn modelId="{4A1B517B-80A3-4E1C-91AB-D5B375319596}" type="presParOf" srcId="{C4C74EFB-25D5-43EE-A122-978137E43CF2}" destId="{3450CD6E-0D08-4A4B-96C9-48A03BB8EC7A}" srcOrd="5" destOrd="0" presId="urn:microsoft.com/office/officeart/2005/8/layout/vList3"/>
    <dgm:cxn modelId="{286826D5-6079-43CF-9611-5EAD77FF53B9}" type="presParOf" srcId="{C4C74EFB-25D5-43EE-A122-978137E43CF2}" destId="{42BEAA78-C16D-44EF-8450-51AE094B3BB9}" srcOrd="6" destOrd="0" presId="urn:microsoft.com/office/officeart/2005/8/layout/vList3"/>
    <dgm:cxn modelId="{51DA8DAD-397C-4E99-A030-0E130BDAD238}" type="presParOf" srcId="{42BEAA78-C16D-44EF-8450-51AE094B3BB9}" destId="{C11DD099-8D24-4D76-9E94-450A3DF04069}" srcOrd="0" destOrd="0" presId="urn:microsoft.com/office/officeart/2005/8/layout/vList3"/>
    <dgm:cxn modelId="{E67734EC-3B66-4920-B20E-10CE71643F9A}" type="presParOf" srcId="{42BEAA78-C16D-44EF-8450-51AE094B3BB9}" destId="{96A423C3-5227-455A-A7DB-38D7AAEF9C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5388CC-5DBD-4C3F-8706-511A742414F5}" type="doc">
      <dgm:prSet loTypeId="urn:microsoft.com/office/officeart/2005/8/layout/pyramid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62B97BE-836B-4335-BA9D-874A99FC1AE2}">
      <dgm:prSet/>
      <dgm:spPr/>
      <dgm:t>
        <a:bodyPr/>
        <a:lstStyle/>
        <a:p>
          <a:r>
            <a:rPr lang="en-US" b="1" dirty="0"/>
            <a:t>Since 1948</a:t>
          </a:r>
          <a:endParaRPr lang="en-US" dirty="0"/>
        </a:p>
      </dgm:t>
    </dgm:pt>
    <dgm:pt modelId="{5C3F7576-D197-4D8D-97EC-82429F50265E}" type="parTrans" cxnId="{D36AB250-84D7-4E2F-A9EF-D1166F3F46A7}">
      <dgm:prSet/>
      <dgm:spPr/>
      <dgm:t>
        <a:bodyPr/>
        <a:lstStyle/>
        <a:p>
          <a:endParaRPr lang="en-US"/>
        </a:p>
      </dgm:t>
    </dgm:pt>
    <dgm:pt modelId="{3D891CF2-B419-4252-85B5-0D64DC59CE10}" type="sibTrans" cxnId="{D36AB250-84D7-4E2F-A9EF-D1166F3F46A7}">
      <dgm:prSet/>
      <dgm:spPr/>
      <dgm:t>
        <a:bodyPr/>
        <a:lstStyle/>
        <a:p>
          <a:endParaRPr lang="en-US"/>
        </a:p>
      </dgm:t>
    </dgm:pt>
    <dgm:pt modelId="{BC66DDC9-6CE2-44BF-9F24-7A44C9758E45}">
      <dgm:prSet/>
      <dgm:spPr/>
      <dgm:t>
        <a:bodyPr/>
        <a:lstStyle/>
        <a:p>
          <a:r>
            <a:rPr lang="en-US" b="1" dirty="0"/>
            <a:t>1,800 Scholarships</a:t>
          </a:r>
          <a:endParaRPr lang="en-US" dirty="0"/>
        </a:p>
      </dgm:t>
    </dgm:pt>
    <dgm:pt modelId="{3AF82D69-9865-4241-AB8D-6DBB4213518D}" type="parTrans" cxnId="{A35F6E31-80FE-4456-A070-3CC720422060}">
      <dgm:prSet/>
      <dgm:spPr/>
      <dgm:t>
        <a:bodyPr/>
        <a:lstStyle/>
        <a:p>
          <a:endParaRPr lang="en-US"/>
        </a:p>
      </dgm:t>
    </dgm:pt>
    <dgm:pt modelId="{E0A363C0-D379-46AF-8DDB-695D9C760CBC}" type="sibTrans" cxnId="{A35F6E31-80FE-4456-A070-3CC720422060}">
      <dgm:prSet/>
      <dgm:spPr/>
      <dgm:t>
        <a:bodyPr/>
        <a:lstStyle/>
        <a:p>
          <a:endParaRPr lang="en-US"/>
        </a:p>
      </dgm:t>
    </dgm:pt>
    <dgm:pt modelId="{153F6A14-8933-4671-83A3-AE1827C8A717}">
      <dgm:prSet/>
      <dgm:spPr/>
      <dgm:t>
        <a:bodyPr/>
        <a:lstStyle/>
        <a:p>
          <a:r>
            <a:rPr lang="en-US" b="1" dirty="0"/>
            <a:t>$14 Million</a:t>
          </a:r>
          <a:endParaRPr lang="en-US" dirty="0"/>
        </a:p>
      </dgm:t>
    </dgm:pt>
    <dgm:pt modelId="{9FDAA6F9-B58B-4078-A3FC-627C08585570}" type="parTrans" cxnId="{0AD32505-F756-4D1C-9CCE-0A055C120228}">
      <dgm:prSet/>
      <dgm:spPr/>
      <dgm:t>
        <a:bodyPr/>
        <a:lstStyle/>
        <a:p>
          <a:endParaRPr lang="en-US"/>
        </a:p>
      </dgm:t>
    </dgm:pt>
    <dgm:pt modelId="{4C6A984B-778D-4F32-9B8A-6C98516F75DD}" type="sibTrans" cxnId="{0AD32505-F756-4D1C-9CCE-0A055C120228}">
      <dgm:prSet/>
      <dgm:spPr/>
      <dgm:t>
        <a:bodyPr/>
        <a:lstStyle/>
        <a:p>
          <a:endParaRPr lang="en-US"/>
        </a:p>
      </dgm:t>
    </dgm:pt>
    <dgm:pt modelId="{E48D18E5-5EB2-4F17-9684-E55EEB3153DB}" type="pres">
      <dgm:prSet presAssocID="{6D5388CC-5DBD-4C3F-8706-511A742414F5}" presName="compositeShape" presStyleCnt="0">
        <dgm:presLayoutVars>
          <dgm:dir/>
          <dgm:resizeHandles/>
        </dgm:presLayoutVars>
      </dgm:prSet>
      <dgm:spPr/>
    </dgm:pt>
    <dgm:pt modelId="{6CF78353-DBCD-44EE-BB10-8BCAA15149B5}" type="pres">
      <dgm:prSet presAssocID="{6D5388CC-5DBD-4C3F-8706-511A742414F5}" presName="pyramid" presStyleLbl="node1" presStyleIdx="0" presStyleCnt="1"/>
      <dgm:spPr/>
    </dgm:pt>
    <dgm:pt modelId="{3F88A0B4-35CE-4ED6-AA57-1DF75E90B282}" type="pres">
      <dgm:prSet presAssocID="{6D5388CC-5DBD-4C3F-8706-511A742414F5}" presName="theList" presStyleCnt="0"/>
      <dgm:spPr/>
    </dgm:pt>
    <dgm:pt modelId="{B8449FCC-18CD-421F-9F9E-4BE4BA54B60E}" type="pres">
      <dgm:prSet presAssocID="{E62B97BE-836B-4335-BA9D-874A99FC1AE2}" presName="aNode" presStyleLbl="fgAcc1" presStyleIdx="0" presStyleCnt="3">
        <dgm:presLayoutVars>
          <dgm:bulletEnabled val="1"/>
        </dgm:presLayoutVars>
      </dgm:prSet>
      <dgm:spPr/>
    </dgm:pt>
    <dgm:pt modelId="{FB3C75E0-E16E-421B-8E41-3F8FAA0F5771}" type="pres">
      <dgm:prSet presAssocID="{E62B97BE-836B-4335-BA9D-874A99FC1AE2}" presName="aSpace" presStyleCnt="0"/>
      <dgm:spPr/>
    </dgm:pt>
    <dgm:pt modelId="{CA58E1C5-F7A5-4E91-97EE-E97BDF28D944}" type="pres">
      <dgm:prSet presAssocID="{BC66DDC9-6CE2-44BF-9F24-7A44C9758E45}" presName="aNode" presStyleLbl="fgAcc1" presStyleIdx="1" presStyleCnt="3">
        <dgm:presLayoutVars>
          <dgm:bulletEnabled val="1"/>
        </dgm:presLayoutVars>
      </dgm:prSet>
      <dgm:spPr/>
    </dgm:pt>
    <dgm:pt modelId="{18B74742-7B2D-4439-825E-55A722EDE833}" type="pres">
      <dgm:prSet presAssocID="{BC66DDC9-6CE2-44BF-9F24-7A44C9758E45}" presName="aSpace" presStyleCnt="0"/>
      <dgm:spPr/>
    </dgm:pt>
    <dgm:pt modelId="{2ACD6D1A-C63F-43FF-8280-C4839717938C}" type="pres">
      <dgm:prSet presAssocID="{153F6A14-8933-4671-83A3-AE1827C8A717}" presName="aNode" presStyleLbl="fgAcc1" presStyleIdx="2" presStyleCnt="3">
        <dgm:presLayoutVars>
          <dgm:bulletEnabled val="1"/>
        </dgm:presLayoutVars>
      </dgm:prSet>
      <dgm:spPr/>
    </dgm:pt>
    <dgm:pt modelId="{D6BC87D4-9C9B-4056-B991-980AF66A2677}" type="pres">
      <dgm:prSet presAssocID="{153F6A14-8933-4671-83A3-AE1827C8A717}" presName="aSpace" presStyleCnt="0"/>
      <dgm:spPr/>
    </dgm:pt>
  </dgm:ptLst>
  <dgm:cxnLst>
    <dgm:cxn modelId="{0AD32505-F756-4D1C-9CCE-0A055C120228}" srcId="{6D5388CC-5DBD-4C3F-8706-511A742414F5}" destId="{153F6A14-8933-4671-83A3-AE1827C8A717}" srcOrd="2" destOrd="0" parTransId="{9FDAA6F9-B58B-4078-A3FC-627C08585570}" sibTransId="{4C6A984B-778D-4F32-9B8A-6C98516F75DD}"/>
    <dgm:cxn modelId="{A35F6E31-80FE-4456-A070-3CC720422060}" srcId="{6D5388CC-5DBD-4C3F-8706-511A742414F5}" destId="{BC66DDC9-6CE2-44BF-9F24-7A44C9758E45}" srcOrd="1" destOrd="0" parTransId="{3AF82D69-9865-4241-AB8D-6DBB4213518D}" sibTransId="{E0A363C0-D379-46AF-8DDB-695D9C760CBC}"/>
    <dgm:cxn modelId="{EE44AD4B-B833-4F00-A340-D0E4E49D335E}" type="presOf" srcId="{E62B97BE-836B-4335-BA9D-874A99FC1AE2}" destId="{B8449FCC-18CD-421F-9F9E-4BE4BA54B60E}" srcOrd="0" destOrd="0" presId="urn:microsoft.com/office/officeart/2005/8/layout/pyramid2"/>
    <dgm:cxn modelId="{D36AB250-84D7-4E2F-A9EF-D1166F3F46A7}" srcId="{6D5388CC-5DBD-4C3F-8706-511A742414F5}" destId="{E62B97BE-836B-4335-BA9D-874A99FC1AE2}" srcOrd="0" destOrd="0" parTransId="{5C3F7576-D197-4D8D-97EC-82429F50265E}" sibTransId="{3D891CF2-B419-4252-85B5-0D64DC59CE10}"/>
    <dgm:cxn modelId="{6E398B8F-9EC1-4770-A1C8-658374165C0A}" type="presOf" srcId="{BC66DDC9-6CE2-44BF-9F24-7A44C9758E45}" destId="{CA58E1C5-F7A5-4E91-97EE-E97BDF28D944}" srcOrd="0" destOrd="0" presId="urn:microsoft.com/office/officeart/2005/8/layout/pyramid2"/>
    <dgm:cxn modelId="{CD97EBE8-7586-4941-91E9-AD0A1CC62BD2}" type="presOf" srcId="{6D5388CC-5DBD-4C3F-8706-511A742414F5}" destId="{E48D18E5-5EB2-4F17-9684-E55EEB3153DB}" srcOrd="0" destOrd="0" presId="urn:microsoft.com/office/officeart/2005/8/layout/pyramid2"/>
    <dgm:cxn modelId="{03CD34F2-49E4-42AD-98BD-37EC7BBF97F7}" type="presOf" srcId="{153F6A14-8933-4671-83A3-AE1827C8A717}" destId="{2ACD6D1A-C63F-43FF-8280-C4839717938C}" srcOrd="0" destOrd="0" presId="urn:microsoft.com/office/officeart/2005/8/layout/pyramid2"/>
    <dgm:cxn modelId="{64BD8256-7B04-41EE-A3A9-37E65498381D}" type="presParOf" srcId="{E48D18E5-5EB2-4F17-9684-E55EEB3153DB}" destId="{6CF78353-DBCD-44EE-BB10-8BCAA15149B5}" srcOrd="0" destOrd="0" presId="urn:microsoft.com/office/officeart/2005/8/layout/pyramid2"/>
    <dgm:cxn modelId="{30B0E545-15B6-47B2-8176-6F8817110237}" type="presParOf" srcId="{E48D18E5-5EB2-4F17-9684-E55EEB3153DB}" destId="{3F88A0B4-35CE-4ED6-AA57-1DF75E90B282}" srcOrd="1" destOrd="0" presId="urn:microsoft.com/office/officeart/2005/8/layout/pyramid2"/>
    <dgm:cxn modelId="{6619DD4B-4989-47A6-929B-2D5AB10D2A2C}" type="presParOf" srcId="{3F88A0B4-35CE-4ED6-AA57-1DF75E90B282}" destId="{B8449FCC-18CD-421F-9F9E-4BE4BA54B60E}" srcOrd="0" destOrd="0" presId="urn:microsoft.com/office/officeart/2005/8/layout/pyramid2"/>
    <dgm:cxn modelId="{8C1EA5A5-6DC2-4F1D-BE44-B5BC5D2015DC}" type="presParOf" srcId="{3F88A0B4-35CE-4ED6-AA57-1DF75E90B282}" destId="{FB3C75E0-E16E-421B-8E41-3F8FAA0F5771}" srcOrd="1" destOrd="0" presId="urn:microsoft.com/office/officeart/2005/8/layout/pyramid2"/>
    <dgm:cxn modelId="{A1E97BA7-8972-42A4-9734-EE25CA0BD3D1}" type="presParOf" srcId="{3F88A0B4-35CE-4ED6-AA57-1DF75E90B282}" destId="{CA58E1C5-F7A5-4E91-97EE-E97BDF28D944}" srcOrd="2" destOrd="0" presId="urn:microsoft.com/office/officeart/2005/8/layout/pyramid2"/>
    <dgm:cxn modelId="{D237F9CF-F831-475F-A3B5-1C77C96E502A}" type="presParOf" srcId="{3F88A0B4-35CE-4ED6-AA57-1DF75E90B282}" destId="{18B74742-7B2D-4439-825E-55A722EDE833}" srcOrd="3" destOrd="0" presId="urn:microsoft.com/office/officeart/2005/8/layout/pyramid2"/>
    <dgm:cxn modelId="{03A942D1-1CA7-4D44-89F5-4D7E8C3B9A32}" type="presParOf" srcId="{3F88A0B4-35CE-4ED6-AA57-1DF75E90B282}" destId="{2ACD6D1A-C63F-43FF-8280-C4839717938C}" srcOrd="4" destOrd="0" presId="urn:microsoft.com/office/officeart/2005/8/layout/pyramid2"/>
    <dgm:cxn modelId="{F08CFB69-C9D6-472C-BA71-1FD8E0229423}" type="presParOf" srcId="{3F88A0B4-35CE-4ED6-AA57-1DF75E90B282}" destId="{D6BC87D4-9C9B-4056-B991-980AF66A267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88A81-3EC9-4E6E-A50C-91FAFCE834AC}">
      <dsp:nvSpPr>
        <dsp:cNvPr id="0" name=""/>
        <dsp:cNvSpPr/>
      </dsp:nvSpPr>
      <dsp:spPr>
        <a:xfrm>
          <a:off x="0" y="1549734"/>
          <a:ext cx="4881830" cy="3780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F591E-6323-4A0D-A58F-70EEDFFA753A}">
      <dsp:nvSpPr>
        <dsp:cNvPr id="0" name=""/>
        <dsp:cNvSpPr/>
      </dsp:nvSpPr>
      <dsp:spPr>
        <a:xfrm>
          <a:off x="271732" y="1328334"/>
          <a:ext cx="3804249" cy="44280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792" tIns="0" rIns="14379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tools and technology to solve problems.</a:t>
          </a:r>
        </a:p>
      </dsp:txBody>
      <dsp:txXfrm>
        <a:off x="293348" y="1349950"/>
        <a:ext cx="3761017" cy="399568"/>
      </dsp:txXfrm>
    </dsp:sp>
    <dsp:sp modelId="{106FBD21-8A43-43AF-8B1D-4914CABF1CD3}">
      <dsp:nvSpPr>
        <dsp:cNvPr id="0" name=""/>
        <dsp:cNvSpPr/>
      </dsp:nvSpPr>
      <dsp:spPr>
        <a:xfrm>
          <a:off x="0" y="2230134"/>
          <a:ext cx="4881830" cy="3780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79C68-4C4F-4CEB-BC4A-202D98BB8AEB}">
      <dsp:nvSpPr>
        <dsp:cNvPr id="0" name=""/>
        <dsp:cNvSpPr/>
      </dsp:nvSpPr>
      <dsp:spPr>
        <a:xfrm>
          <a:off x="271732" y="2008734"/>
          <a:ext cx="3804249" cy="44280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792" tIns="0" rIns="14379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 Creative and think outside the box.</a:t>
          </a:r>
        </a:p>
      </dsp:txBody>
      <dsp:txXfrm>
        <a:off x="293348" y="2030350"/>
        <a:ext cx="3761017" cy="399568"/>
      </dsp:txXfrm>
    </dsp:sp>
    <dsp:sp modelId="{2541C2D3-CD76-4648-A100-AA6D69BE4BE7}">
      <dsp:nvSpPr>
        <dsp:cNvPr id="0" name=""/>
        <dsp:cNvSpPr/>
      </dsp:nvSpPr>
      <dsp:spPr>
        <a:xfrm>
          <a:off x="0" y="2910534"/>
          <a:ext cx="4881830" cy="3780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4F79D-028E-4AFB-9983-948C8487175F}">
      <dsp:nvSpPr>
        <dsp:cNvPr id="0" name=""/>
        <dsp:cNvSpPr/>
      </dsp:nvSpPr>
      <dsp:spPr>
        <a:xfrm>
          <a:off x="271732" y="2689134"/>
          <a:ext cx="3804249" cy="44280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792" tIns="0" rIns="14379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Use math, science and computers</a:t>
          </a:r>
        </a:p>
      </dsp:txBody>
      <dsp:txXfrm>
        <a:off x="293348" y="2710750"/>
        <a:ext cx="3761017" cy="399568"/>
      </dsp:txXfrm>
    </dsp:sp>
    <dsp:sp modelId="{F7072176-7D1A-4F2F-BC98-965D7464DDBB}">
      <dsp:nvSpPr>
        <dsp:cNvPr id="0" name=""/>
        <dsp:cNvSpPr/>
      </dsp:nvSpPr>
      <dsp:spPr>
        <a:xfrm>
          <a:off x="0" y="3590934"/>
          <a:ext cx="4881830" cy="378000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1E632-BEA5-4D9B-8548-AC692D4AAEBB}">
      <dsp:nvSpPr>
        <dsp:cNvPr id="0" name=""/>
        <dsp:cNvSpPr/>
      </dsp:nvSpPr>
      <dsp:spPr>
        <a:xfrm>
          <a:off x="271732" y="3369534"/>
          <a:ext cx="3804249" cy="44280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792" tIns="0" rIns="14379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 engineers share smart ways of working</a:t>
          </a:r>
        </a:p>
      </dsp:txBody>
      <dsp:txXfrm>
        <a:off x="293348" y="3391150"/>
        <a:ext cx="3761017" cy="3995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B12AA-62E4-47A3-AD56-4DB7C005C5F9}">
      <dsp:nvSpPr>
        <dsp:cNvPr id="0" name=""/>
        <dsp:cNvSpPr/>
      </dsp:nvSpPr>
      <dsp:spPr>
        <a:xfrm>
          <a:off x="0" y="0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674A89-4DBA-485D-97F9-7680F75BEF39}">
      <dsp:nvSpPr>
        <dsp:cNvPr id="0" name=""/>
        <dsp:cNvSpPr/>
      </dsp:nvSpPr>
      <dsp:spPr>
        <a:xfrm>
          <a:off x="0" y="0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80 Scholarships</a:t>
          </a:r>
          <a:endParaRPr lang="en-US" sz="2700" kern="1200" dirty="0"/>
        </a:p>
      </dsp:txBody>
      <dsp:txXfrm>
        <a:off x="0" y="0"/>
        <a:ext cx="7082117" cy="986117"/>
      </dsp:txXfrm>
    </dsp:sp>
    <dsp:sp modelId="{8C279845-D0A9-4A1A-9C0B-0C618851DC58}">
      <dsp:nvSpPr>
        <dsp:cNvPr id="0" name=""/>
        <dsp:cNvSpPr/>
      </dsp:nvSpPr>
      <dsp:spPr>
        <a:xfrm>
          <a:off x="0" y="986117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CA807-B46B-495B-9D33-FE33356839BB}">
      <dsp:nvSpPr>
        <dsp:cNvPr id="0" name=""/>
        <dsp:cNvSpPr/>
      </dsp:nvSpPr>
      <dsp:spPr>
        <a:xfrm>
          <a:off x="0" y="986117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$7,200 for Freshman/Sophomore per semester</a:t>
          </a:r>
          <a:endParaRPr lang="en-US" sz="2700" kern="1200" dirty="0"/>
        </a:p>
      </dsp:txBody>
      <dsp:txXfrm>
        <a:off x="0" y="986117"/>
        <a:ext cx="7082117" cy="986117"/>
      </dsp:txXfrm>
    </dsp:sp>
    <dsp:sp modelId="{58453F01-2FA4-450D-8002-EFFF1914694E}">
      <dsp:nvSpPr>
        <dsp:cNvPr id="0" name=""/>
        <dsp:cNvSpPr/>
      </dsp:nvSpPr>
      <dsp:spPr>
        <a:xfrm>
          <a:off x="0" y="1972234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B1BC47-6174-4203-BFE9-598CF68D3B03}">
      <dsp:nvSpPr>
        <dsp:cNvPr id="0" name=""/>
        <dsp:cNvSpPr/>
      </dsp:nvSpPr>
      <dsp:spPr>
        <a:xfrm>
          <a:off x="0" y="1972234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$7,600 for Junior/Senior per semester</a:t>
          </a:r>
          <a:endParaRPr lang="en-US" sz="2700" kern="1200" dirty="0"/>
        </a:p>
      </dsp:txBody>
      <dsp:txXfrm>
        <a:off x="0" y="1972234"/>
        <a:ext cx="7082117" cy="986117"/>
      </dsp:txXfrm>
    </dsp:sp>
    <dsp:sp modelId="{0AFFACE2-0922-4386-B592-C18ABA2C0D96}">
      <dsp:nvSpPr>
        <dsp:cNvPr id="0" name=""/>
        <dsp:cNvSpPr/>
      </dsp:nvSpPr>
      <dsp:spPr>
        <a:xfrm>
          <a:off x="0" y="2958351"/>
          <a:ext cx="7082117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7579DC-7D6D-4175-BB80-279816B3398F}">
      <dsp:nvSpPr>
        <dsp:cNvPr id="0" name=""/>
        <dsp:cNvSpPr/>
      </dsp:nvSpPr>
      <dsp:spPr>
        <a:xfrm>
          <a:off x="0" y="2958351"/>
          <a:ext cx="7082117" cy="986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Up to $59,000 !!</a:t>
          </a:r>
          <a:endParaRPr lang="en-US" sz="2700" kern="1200" dirty="0"/>
        </a:p>
      </dsp:txBody>
      <dsp:txXfrm>
        <a:off x="0" y="2958351"/>
        <a:ext cx="7082117" cy="9861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9494E-6DB6-4BCE-927F-7D8651CA8A6A}">
      <dsp:nvSpPr>
        <dsp:cNvPr id="0" name=""/>
        <dsp:cNvSpPr/>
      </dsp:nvSpPr>
      <dsp:spPr>
        <a:xfrm>
          <a:off x="0" y="1593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BB796A-1FA9-4D86-894B-8B1BBB17815D}">
      <dsp:nvSpPr>
        <dsp:cNvPr id="0" name=""/>
        <dsp:cNvSpPr/>
      </dsp:nvSpPr>
      <dsp:spPr>
        <a:xfrm>
          <a:off x="0" y="1593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Kentucky residents</a:t>
          </a:r>
          <a:endParaRPr lang="en-US" sz="2700" b="1" kern="1200" dirty="0"/>
        </a:p>
      </dsp:txBody>
      <dsp:txXfrm>
        <a:off x="0" y="1593"/>
        <a:ext cx="7333130" cy="1086655"/>
      </dsp:txXfrm>
    </dsp:sp>
    <dsp:sp modelId="{E41F24E1-6123-4699-9356-A2F27E0CFA25}">
      <dsp:nvSpPr>
        <dsp:cNvPr id="0" name=""/>
        <dsp:cNvSpPr/>
      </dsp:nvSpPr>
      <dsp:spPr>
        <a:xfrm>
          <a:off x="0" y="1088248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5C85CB-6C31-4B18-9518-B8B5A8403A90}">
      <dsp:nvSpPr>
        <dsp:cNvPr id="0" name=""/>
        <dsp:cNvSpPr/>
      </dsp:nvSpPr>
      <dsp:spPr>
        <a:xfrm>
          <a:off x="0" y="1088248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Graduate of an accredited </a:t>
          </a:r>
          <a:r>
            <a:rPr lang="en-US" sz="2700" b="1" i="0" kern="1200" dirty="0" err="1"/>
            <a:t>kentucky</a:t>
          </a:r>
          <a:r>
            <a:rPr lang="en-US" sz="2700" b="1" i="0" kern="1200" dirty="0"/>
            <a:t> high school (or hold a GED)</a:t>
          </a:r>
          <a:endParaRPr lang="en-US" sz="2700" b="1" kern="1200" dirty="0"/>
        </a:p>
      </dsp:txBody>
      <dsp:txXfrm>
        <a:off x="0" y="1088248"/>
        <a:ext cx="7333130" cy="1086655"/>
      </dsp:txXfrm>
    </dsp:sp>
    <dsp:sp modelId="{5D2A2516-B081-4416-8364-6C943D7FED89}">
      <dsp:nvSpPr>
        <dsp:cNvPr id="0" name=""/>
        <dsp:cNvSpPr/>
      </dsp:nvSpPr>
      <dsp:spPr>
        <a:xfrm>
          <a:off x="0" y="2174904"/>
          <a:ext cx="733313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0809EA-91C7-46B7-A5C7-04966976D447}">
      <dsp:nvSpPr>
        <dsp:cNvPr id="0" name=""/>
        <dsp:cNvSpPr/>
      </dsp:nvSpPr>
      <dsp:spPr>
        <a:xfrm>
          <a:off x="0" y="2174904"/>
          <a:ext cx="7333130" cy="108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Meet the admission requirements of their chosen university</a:t>
          </a:r>
          <a:endParaRPr lang="en-US" sz="2700" b="1" kern="1200" dirty="0"/>
        </a:p>
      </dsp:txBody>
      <dsp:txXfrm>
        <a:off x="0" y="2174904"/>
        <a:ext cx="7333130" cy="10866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6AB79-A6E1-4968-88D9-54875542B633}">
      <dsp:nvSpPr>
        <dsp:cNvPr id="0" name=""/>
        <dsp:cNvSpPr/>
      </dsp:nvSpPr>
      <dsp:spPr>
        <a:xfrm>
          <a:off x="0" y="1649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C9C6E-69C6-4746-956E-79E82BFDA228}">
      <dsp:nvSpPr>
        <dsp:cNvPr id="0" name=""/>
        <dsp:cNvSpPr/>
      </dsp:nvSpPr>
      <dsp:spPr>
        <a:xfrm>
          <a:off x="0" y="1649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Work one year full-time for the Cabinet for each year that you are on Scholarship</a:t>
          </a:r>
        </a:p>
      </dsp:txBody>
      <dsp:txXfrm>
        <a:off x="0" y="1649"/>
        <a:ext cx="7440706" cy="1124712"/>
      </dsp:txXfrm>
    </dsp:sp>
    <dsp:sp modelId="{83641986-EF28-4F79-A767-8989FB994026}">
      <dsp:nvSpPr>
        <dsp:cNvPr id="0" name=""/>
        <dsp:cNvSpPr/>
      </dsp:nvSpPr>
      <dsp:spPr>
        <a:xfrm>
          <a:off x="0" y="1126361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56C98-D174-4FA6-A503-32E6E9612C7D}">
      <dsp:nvSpPr>
        <dsp:cNvPr id="0" name=""/>
        <dsp:cNvSpPr/>
      </dsp:nvSpPr>
      <dsp:spPr>
        <a:xfrm>
          <a:off x="0" y="1126361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Maintain GPA 2.5 on 4.000 scale</a:t>
          </a:r>
        </a:p>
      </dsp:txBody>
      <dsp:txXfrm>
        <a:off x="0" y="1126361"/>
        <a:ext cx="7440706" cy="1124712"/>
      </dsp:txXfrm>
    </dsp:sp>
    <dsp:sp modelId="{6768A574-6622-47F3-9948-FFF375739257}">
      <dsp:nvSpPr>
        <dsp:cNvPr id="0" name=""/>
        <dsp:cNvSpPr/>
      </dsp:nvSpPr>
      <dsp:spPr>
        <a:xfrm>
          <a:off x="0" y="2251073"/>
          <a:ext cx="744070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558CC-7C8C-4854-A143-8924C8361148}">
      <dsp:nvSpPr>
        <dsp:cNvPr id="0" name=""/>
        <dsp:cNvSpPr/>
      </dsp:nvSpPr>
      <dsp:spPr>
        <a:xfrm>
          <a:off x="0" y="2251073"/>
          <a:ext cx="7440706" cy="112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Maintain 12 hours/semester and complete 30 total hours each school year</a:t>
          </a:r>
        </a:p>
      </dsp:txBody>
      <dsp:txXfrm>
        <a:off x="0" y="2251073"/>
        <a:ext cx="7440706" cy="11247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B6A3E-5B00-4D88-B637-0C1372BEE329}">
      <dsp:nvSpPr>
        <dsp:cNvPr id="0" name=""/>
        <dsp:cNvSpPr/>
      </dsp:nvSpPr>
      <dsp:spPr>
        <a:xfrm>
          <a:off x="1127215" y="828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Fill out an application</a:t>
          </a:r>
          <a:endParaRPr lang="en-US" sz="1400" kern="1200" dirty="0"/>
        </a:p>
      </dsp:txBody>
      <dsp:txXfrm>
        <a:off x="1161317" y="34930"/>
        <a:ext cx="1872361" cy="1096135"/>
      </dsp:txXfrm>
    </dsp:sp>
    <dsp:sp modelId="{ED9E17B2-2582-4C6A-A3E7-7186F935BCD0}">
      <dsp:nvSpPr>
        <dsp:cNvPr id="0" name=""/>
        <dsp:cNvSpPr/>
      </dsp:nvSpPr>
      <dsp:spPr>
        <a:xfrm>
          <a:off x="3238550" y="342368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238550" y="438620"/>
        <a:ext cx="287979" cy="288756"/>
      </dsp:txXfrm>
    </dsp:sp>
    <dsp:sp modelId="{41AFA28D-50A0-420B-8B29-189164DDBDE3}">
      <dsp:nvSpPr>
        <dsp:cNvPr id="0" name=""/>
        <dsp:cNvSpPr/>
      </dsp:nvSpPr>
      <dsp:spPr>
        <a:xfrm>
          <a:off x="3844007" y="828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Copy of transcript</a:t>
          </a:r>
          <a:endParaRPr lang="en-US" sz="1400" kern="1200" dirty="0"/>
        </a:p>
      </dsp:txBody>
      <dsp:txXfrm>
        <a:off x="3878109" y="34930"/>
        <a:ext cx="1872361" cy="1096135"/>
      </dsp:txXfrm>
    </dsp:sp>
    <dsp:sp modelId="{3AF78D8E-C0FE-4582-8683-ECDB952B3C2C}">
      <dsp:nvSpPr>
        <dsp:cNvPr id="0" name=""/>
        <dsp:cNvSpPr/>
      </dsp:nvSpPr>
      <dsp:spPr>
        <a:xfrm rot="5400000">
          <a:off x="4608589" y="1301007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4669911" y="1335937"/>
        <a:ext cx="288756" cy="287979"/>
      </dsp:txXfrm>
    </dsp:sp>
    <dsp:sp modelId="{118A0B57-0269-40DE-A58E-3143DE9C39EF}">
      <dsp:nvSpPr>
        <dsp:cNvPr id="0" name=""/>
        <dsp:cNvSpPr/>
      </dsp:nvSpPr>
      <dsp:spPr>
        <a:xfrm>
          <a:off x="3844007" y="1941394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Copy of official ACT score report</a:t>
          </a:r>
          <a:endParaRPr lang="en-US" sz="1400" kern="1200" dirty="0"/>
        </a:p>
      </dsp:txBody>
      <dsp:txXfrm>
        <a:off x="3878109" y="1975496"/>
        <a:ext cx="1872361" cy="1096135"/>
      </dsp:txXfrm>
    </dsp:sp>
    <dsp:sp modelId="{41F3B532-02D4-4035-BC68-D58EA91F851D}">
      <dsp:nvSpPr>
        <dsp:cNvPr id="0" name=""/>
        <dsp:cNvSpPr/>
      </dsp:nvSpPr>
      <dsp:spPr>
        <a:xfrm rot="10800000">
          <a:off x="3261837" y="2282933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385257" y="2379185"/>
        <a:ext cx="287979" cy="288756"/>
      </dsp:txXfrm>
    </dsp:sp>
    <dsp:sp modelId="{6DA41F30-A60F-4A88-B445-EDE1587CA62A}">
      <dsp:nvSpPr>
        <dsp:cNvPr id="0" name=""/>
        <dsp:cNvSpPr/>
      </dsp:nvSpPr>
      <dsp:spPr>
        <a:xfrm>
          <a:off x="1127215" y="1941394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 letters of recommendation 1) Counselor or Principal; 2) Math teacher</a:t>
          </a:r>
          <a:endParaRPr lang="en-US" sz="1400" kern="1200" dirty="0"/>
        </a:p>
      </dsp:txBody>
      <dsp:txXfrm>
        <a:off x="1161317" y="1975496"/>
        <a:ext cx="1872361" cy="1096135"/>
      </dsp:txXfrm>
    </dsp:sp>
    <dsp:sp modelId="{A6A3C152-BA70-48D9-951C-F16BE7F32570}">
      <dsp:nvSpPr>
        <dsp:cNvPr id="0" name=""/>
        <dsp:cNvSpPr/>
      </dsp:nvSpPr>
      <dsp:spPr>
        <a:xfrm rot="5400000">
          <a:off x="1891798" y="3241573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1953120" y="3276503"/>
        <a:ext cx="288756" cy="287979"/>
      </dsp:txXfrm>
    </dsp:sp>
    <dsp:sp modelId="{619CCAC9-4A36-4DB7-9855-97184036C780}">
      <dsp:nvSpPr>
        <dsp:cNvPr id="0" name=""/>
        <dsp:cNvSpPr/>
      </dsp:nvSpPr>
      <dsp:spPr>
        <a:xfrm>
          <a:off x="1127215" y="3881959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Submit application</a:t>
          </a:r>
          <a:endParaRPr lang="en-US" sz="1400" kern="1200" dirty="0"/>
        </a:p>
      </dsp:txBody>
      <dsp:txXfrm>
        <a:off x="1161317" y="3916061"/>
        <a:ext cx="1872361" cy="1096135"/>
      </dsp:txXfrm>
    </dsp:sp>
    <dsp:sp modelId="{C0C0C538-A1C0-4B5A-B808-409630ACC926}">
      <dsp:nvSpPr>
        <dsp:cNvPr id="0" name=""/>
        <dsp:cNvSpPr/>
      </dsp:nvSpPr>
      <dsp:spPr>
        <a:xfrm>
          <a:off x="3238550" y="4223499"/>
          <a:ext cx="411399" cy="4812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238550" y="4319751"/>
        <a:ext cx="287979" cy="288756"/>
      </dsp:txXfrm>
    </dsp:sp>
    <dsp:sp modelId="{CCDBC39D-B8AB-4447-9DCD-7B101C1ABB73}">
      <dsp:nvSpPr>
        <dsp:cNvPr id="0" name=""/>
        <dsp:cNvSpPr/>
      </dsp:nvSpPr>
      <dsp:spPr>
        <a:xfrm>
          <a:off x="3844007" y="3881959"/>
          <a:ext cx="1940565" cy="1164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*You must apply separately to University</a:t>
          </a:r>
          <a:endParaRPr lang="en-US" sz="1400" kern="1200" dirty="0"/>
        </a:p>
      </dsp:txBody>
      <dsp:txXfrm>
        <a:off x="3878109" y="3916061"/>
        <a:ext cx="1872361" cy="1096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D73DF-9A20-4059-A04C-EF540133F7D5}">
      <dsp:nvSpPr>
        <dsp:cNvPr id="0" name=""/>
        <dsp:cNvSpPr/>
      </dsp:nvSpPr>
      <dsp:spPr>
        <a:xfrm>
          <a:off x="2283135" y="1487588"/>
          <a:ext cx="1422323" cy="1422498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6C71B2D-B571-4E68-A88E-A502F029B9AB}">
      <dsp:nvSpPr>
        <dsp:cNvPr id="0" name=""/>
        <dsp:cNvSpPr/>
      </dsp:nvSpPr>
      <dsp:spPr>
        <a:xfrm>
          <a:off x="2179424" y="377324"/>
          <a:ext cx="1629745" cy="8721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JOB SATISFICATION </a:t>
          </a:r>
          <a:endParaRPr lang="en-US" sz="1700" kern="1200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sp:txBody>
      <dsp:txXfrm>
        <a:off x="2179424" y="377324"/>
        <a:ext cx="1629745" cy="872163"/>
      </dsp:txXfrm>
    </dsp:sp>
    <dsp:sp modelId="{1A52ADBC-9158-420F-B9C3-18BE51E50806}">
      <dsp:nvSpPr>
        <dsp:cNvPr id="0" name=""/>
        <dsp:cNvSpPr/>
      </dsp:nvSpPr>
      <dsp:spPr>
        <a:xfrm>
          <a:off x="2700350" y="1688185"/>
          <a:ext cx="1422323" cy="1422498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C8324D2-6530-4B77-90FA-16578EAF09C3}">
      <dsp:nvSpPr>
        <dsp:cNvPr id="0" name=""/>
        <dsp:cNvSpPr/>
      </dsp:nvSpPr>
      <dsp:spPr>
        <a:xfrm>
          <a:off x="4155264" y="1205879"/>
          <a:ext cx="1826509" cy="9593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VARIETY OF CAREER OPPORTUNITIES </a:t>
          </a:r>
          <a:endParaRPr lang="en-US" sz="1700" kern="1200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sp:txBody>
      <dsp:txXfrm>
        <a:off x="4155264" y="1205879"/>
        <a:ext cx="1826509" cy="959379"/>
      </dsp:txXfrm>
    </dsp:sp>
    <dsp:sp modelId="{D9F8178F-86F7-40A8-8C84-BA78BE237410}">
      <dsp:nvSpPr>
        <dsp:cNvPr id="0" name=""/>
        <dsp:cNvSpPr/>
      </dsp:nvSpPr>
      <dsp:spPr>
        <a:xfrm>
          <a:off x="2802876" y="2139530"/>
          <a:ext cx="1422323" cy="1422498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02E4FC4-7001-47D8-92F8-4625D44D0704}">
      <dsp:nvSpPr>
        <dsp:cNvPr id="0" name=""/>
        <dsp:cNvSpPr/>
      </dsp:nvSpPr>
      <dsp:spPr>
        <a:xfrm>
          <a:off x="4446252" y="2426908"/>
          <a:ext cx="1511218" cy="10247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CHALLENGING WORK </a:t>
          </a:r>
          <a:endParaRPr lang="en-US" sz="1700" kern="1200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sp:txBody>
      <dsp:txXfrm>
        <a:off x="4446252" y="2426908"/>
        <a:ext cx="1511218" cy="1024791"/>
      </dsp:txXfrm>
    </dsp:sp>
    <dsp:sp modelId="{D6969F2C-D97A-4735-A737-B04EDDD7935D}">
      <dsp:nvSpPr>
        <dsp:cNvPr id="0" name=""/>
        <dsp:cNvSpPr/>
      </dsp:nvSpPr>
      <dsp:spPr>
        <a:xfrm>
          <a:off x="2514262" y="2501477"/>
          <a:ext cx="1422323" cy="1422498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036AFC6-AEA7-4E17-8B22-ED356FD3EF4F}">
      <dsp:nvSpPr>
        <dsp:cNvPr id="0" name=""/>
        <dsp:cNvSpPr/>
      </dsp:nvSpPr>
      <dsp:spPr>
        <a:xfrm>
          <a:off x="3794354" y="3800565"/>
          <a:ext cx="1629745" cy="9375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INTELLECTUAL DEVELOPMENT </a:t>
          </a:r>
          <a:endParaRPr lang="en-US" sz="1700" kern="120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sp:txBody>
      <dsp:txXfrm>
        <a:off x="3794354" y="3800565"/>
        <a:ext cx="1629745" cy="937575"/>
      </dsp:txXfrm>
    </dsp:sp>
    <dsp:sp modelId="{F0C56771-29EB-479E-8E97-FA008D46C379}">
      <dsp:nvSpPr>
        <dsp:cNvPr id="0" name=""/>
        <dsp:cNvSpPr/>
      </dsp:nvSpPr>
      <dsp:spPr>
        <a:xfrm>
          <a:off x="2052007" y="2501477"/>
          <a:ext cx="1422323" cy="1422498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8D24DF2-2920-43A9-8AA2-AFD95EB33303}">
      <dsp:nvSpPr>
        <dsp:cNvPr id="0" name=""/>
        <dsp:cNvSpPr/>
      </dsp:nvSpPr>
      <dsp:spPr>
        <a:xfrm>
          <a:off x="564494" y="3800565"/>
          <a:ext cx="1629745" cy="9375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OPPORTUNITIES TO BENEFIT SOCIETY </a:t>
          </a:r>
          <a:endParaRPr lang="en-US" sz="1700" kern="1200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sp:txBody>
      <dsp:txXfrm>
        <a:off x="564494" y="3800565"/>
        <a:ext cx="1629745" cy="937575"/>
      </dsp:txXfrm>
    </dsp:sp>
    <dsp:sp modelId="{A9CC73C5-0F1F-4062-8A99-B4ACB3533B59}">
      <dsp:nvSpPr>
        <dsp:cNvPr id="0" name=""/>
        <dsp:cNvSpPr/>
      </dsp:nvSpPr>
      <dsp:spPr>
        <a:xfrm>
          <a:off x="1763394" y="2139530"/>
          <a:ext cx="1422323" cy="1422498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B0D4CCA-533D-4F6A-8176-F58E3463DEDE}">
      <dsp:nvSpPr>
        <dsp:cNvPr id="0" name=""/>
        <dsp:cNvSpPr/>
      </dsp:nvSpPr>
      <dsp:spPr>
        <a:xfrm>
          <a:off x="-55424" y="2426908"/>
          <a:ext cx="1684314" cy="10247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AVENUES TO EXPRESS YOUR OWN CREATIVITY</a:t>
          </a:r>
          <a:endParaRPr lang="en-US" sz="1700" kern="1200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sp:txBody>
      <dsp:txXfrm>
        <a:off x="-55424" y="2426908"/>
        <a:ext cx="1684314" cy="1024791"/>
      </dsp:txXfrm>
    </dsp:sp>
    <dsp:sp modelId="{7507AA7C-A856-44E0-8125-BA1961282B2E}">
      <dsp:nvSpPr>
        <dsp:cNvPr id="0" name=""/>
        <dsp:cNvSpPr/>
      </dsp:nvSpPr>
      <dsp:spPr>
        <a:xfrm>
          <a:off x="1865920" y="1688185"/>
          <a:ext cx="1422323" cy="1422498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818523-7909-4E92-A4A9-929B64EB8526}">
      <dsp:nvSpPr>
        <dsp:cNvPr id="0" name=""/>
        <dsp:cNvSpPr/>
      </dsp:nvSpPr>
      <dsp:spPr>
        <a:xfrm>
          <a:off x="-1084" y="1205879"/>
          <a:ext cx="1842318" cy="9593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</a:rPr>
            <a:t>OPPORTUNITIES TO UNDERSTAND HOW THINGS WORK</a:t>
          </a:r>
          <a:endParaRPr lang="en-US" sz="1700" kern="1200" dirty="0">
            <a:solidFill>
              <a:schemeClr val="tx1">
                <a:lumMod val="95000"/>
                <a:lumOff val="5000"/>
              </a:schemeClr>
            </a:solidFill>
            <a:highlight>
              <a:srgbClr val="FF0000"/>
            </a:highlight>
          </a:endParaRPr>
        </a:p>
      </dsp:txBody>
      <dsp:txXfrm>
        <a:off x="-1084" y="1205879"/>
        <a:ext cx="1842318" cy="959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0669F-B306-4A9F-B61C-A0BD4E2B2299}">
      <dsp:nvSpPr>
        <dsp:cNvPr id="0" name=""/>
        <dsp:cNvSpPr/>
      </dsp:nvSpPr>
      <dsp:spPr>
        <a:xfrm>
          <a:off x="134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Geology</a:t>
          </a:r>
        </a:p>
      </dsp:txBody>
      <dsp:txXfrm>
        <a:off x="1341" y="904048"/>
        <a:ext cx="1406145" cy="904048"/>
      </dsp:txXfrm>
    </dsp:sp>
    <dsp:sp modelId="{ACEB7398-2EE6-480D-9AF0-33461C56E2BD}">
      <dsp:nvSpPr>
        <dsp:cNvPr id="0" name=""/>
        <dsp:cNvSpPr/>
      </dsp:nvSpPr>
      <dsp:spPr>
        <a:xfrm>
          <a:off x="32810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42C7D-CCF3-441D-80AB-32149E67DAA3}">
      <dsp:nvSpPr>
        <dsp:cNvPr id="0" name=""/>
        <dsp:cNvSpPr/>
      </dsp:nvSpPr>
      <dsp:spPr>
        <a:xfrm>
          <a:off x="144967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Roacks &amp; soil Foundations</a:t>
          </a:r>
        </a:p>
      </dsp:txBody>
      <dsp:txXfrm>
        <a:off x="1449671" y="904048"/>
        <a:ext cx="1406145" cy="904048"/>
      </dsp:txXfrm>
    </dsp:sp>
    <dsp:sp modelId="{BAA4A84D-32AC-493B-8C2F-0389A42880DD}">
      <dsp:nvSpPr>
        <dsp:cNvPr id="0" name=""/>
        <dsp:cNvSpPr/>
      </dsp:nvSpPr>
      <dsp:spPr>
        <a:xfrm>
          <a:off x="177643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01756-8F45-41E7-AD35-16178B4AB005}">
      <dsp:nvSpPr>
        <dsp:cNvPr id="0" name=""/>
        <dsp:cNvSpPr/>
      </dsp:nvSpPr>
      <dsp:spPr>
        <a:xfrm>
          <a:off x="289800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Material Science</a:t>
          </a:r>
        </a:p>
      </dsp:txBody>
      <dsp:txXfrm>
        <a:off x="2898001" y="904048"/>
        <a:ext cx="1406145" cy="904048"/>
      </dsp:txXfrm>
    </dsp:sp>
    <dsp:sp modelId="{007D7747-4456-404E-9064-F8683A4B28C5}">
      <dsp:nvSpPr>
        <dsp:cNvPr id="0" name=""/>
        <dsp:cNvSpPr/>
      </dsp:nvSpPr>
      <dsp:spPr>
        <a:xfrm>
          <a:off x="322476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E1C2A-D170-44F2-B72B-E03DA4E2C462}">
      <dsp:nvSpPr>
        <dsp:cNvPr id="0" name=""/>
        <dsp:cNvSpPr/>
      </dsp:nvSpPr>
      <dsp:spPr>
        <a:xfrm>
          <a:off x="4346331" y="0"/>
          <a:ext cx="1406145" cy="22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Mechanics</a:t>
          </a:r>
        </a:p>
      </dsp:txBody>
      <dsp:txXfrm>
        <a:off x="4346331" y="904048"/>
        <a:ext cx="1406145" cy="904048"/>
      </dsp:txXfrm>
    </dsp:sp>
    <dsp:sp modelId="{4F05BAEA-DDA9-434D-A003-A1403D791A96}">
      <dsp:nvSpPr>
        <dsp:cNvPr id="0" name=""/>
        <dsp:cNvSpPr/>
      </dsp:nvSpPr>
      <dsp:spPr>
        <a:xfrm>
          <a:off x="4673094" y="135607"/>
          <a:ext cx="752619" cy="75261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0DF9A-3ACC-4820-9A60-E5C1BBE68B74}">
      <dsp:nvSpPr>
        <dsp:cNvPr id="0" name=""/>
        <dsp:cNvSpPr/>
      </dsp:nvSpPr>
      <dsp:spPr>
        <a:xfrm>
          <a:off x="230152" y="1808096"/>
          <a:ext cx="5293513" cy="33901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372EB-A687-4BF9-BC7C-727A13DE20EF}">
      <dsp:nvSpPr>
        <dsp:cNvPr id="0" name=""/>
        <dsp:cNvSpPr/>
      </dsp:nvSpPr>
      <dsp:spPr>
        <a:xfrm>
          <a:off x="1502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Waste Treatment</a:t>
          </a:r>
        </a:p>
      </dsp:txBody>
      <dsp:txXfrm>
        <a:off x="1502" y="811868"/>
        <a:ext cx="1574798" cy="811868"/>
      </dsp:txXfrm>
    </dsp:sp>
    <dsp:sp modelId="{BAD8D5C9-0C0F-4726-B04F-9E4B185EB732}">
      <dsp:nvSpPr>
        <dsp:cNvPr id="0" name=""/>
        <dsp:cNvSpPr/>
      </dsp:nvSpPr>
      <dsp:spPr>
        <a:xfrm>
          <a:off x="450961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1E065-2513-45CF-ABE9-168AAE87257E}">
      <dsp:nvSpPr>
        <dsp:cNvPr id="0" name=""/>
        <dsp:cNvSpPr/>
      </dsp:nvSpPr>
      <dsp:spPr>
        <a:xfrm>
          <a:off x="1623544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Air &amp; Water Purification</a:t>
          </a:r>
        </a:p>
      </dsp:txBody>
      <dsp:txXfrm>
        <a:off x="1623544" y="811868"/>
        <a:ext cx="1574798" cy="811868"/>
      </dsp:txXfrm>
    </dsp:sp>
    <dsp:sp modelId="{D594A1BD-5C5D-4A76-B247-78B14C61152E}">
      <dsp:nvSpPr>
        <dsp:cNvPr id="0" name=""/>
        <dsp:cNvSpPr/>
      </dsp:nvSpPr>
      <dsp:spPr>
        <a:xfrm>
          <a:off x="2073003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02AD9-259C-4E33-8E01-77E58D3933AC}">
      <dsp:nvSpPr>
        <dsp:cNvPr id="0" name=""/>
        <dsp:cNvSpPr/>
      </dsp:nvSpPr>
      <dsp:spPr>
        <a:xfrm>
          <a:off x="3245587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Pollution Reduction</a:t>
          </a:r>
        </a:p>
      </dsp:txBody>
      <dsp:txXfrm>
        <a:off x="3245587" y="811868"/>
        <a:ext cx="1574798" cy="811868"/>
      </dsp:txXfrm>
    </dsp:sp>
    <dsp:sp modelId="{B99B318F-5263-46FC-B2E4-ACBB28C14A79}">
      <dsp:nvSpPr>
        <dsp:cNvPr id="0" name=""/>
        <dsp:cNvSpPr/>
      </dsp:nvSpPr>
      <dsp:spPr>
        <a:xfrm>
          <a:off x="3695046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ED5F8-0DFF-4D72-933F-DBBA17D5509B}">
      <dsp:nvSpPr>
        <dsp:cNvPr id="0" name=""/>
        <dsp:cNvSpPr/>
      </dsp:nvSpPr>
      <dsp:spPr>
        <a:xfrm>
          <a:off x="4867630" y="0"/>
          <a:ext cx="1574798" cy="202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Green Engineering</a:t>
          </a:r>
        </a:p>
      </dsp:txBody>
      <dsp:txXfrm>
        <a:off x="4867630" y="811868"/>
        <a:ext cx="1574798" cy="811868"/>
      </dsp:txXfrm>
    </dsp:sp>
    <dsp:sp modelId="{0591E36B-62F0-4926-B97B-FA002EA6488F}">
      <dsp:nvSpPr>
        <dsp:cNvPr id="0" name=""/>
        <dsp:cNvSpPr/>
      </dsp:nvSpPr>
      <dsp:spPr>
        <a:xfrm>
          <a:off x="5317088" y="121780"/>
          <a:ext cx="675880" cy="67588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3B756-4508-4655-9AAB-6DD06B21D555}">
      <dsp:nvSpPr>
        <dsp:cNvPr id="0" name=""/>
        <dsp:cNvSpPr/>
      </dsp:nvSpPr>
      <dsp:spPr>
        <a:xfrm>
          <a:off x="257757" y="1623737"/>
          <a:ext cx="5928416" cy="30445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10063-43A1-4801-BAFF-7AE7721EE122}">
      <dsp:nvSpPr>
        <dsp:cNvPr id="0" name=""/>
        <dsp:cNvSpPr/>
      </dsp:nvSpPr>
      <dsp:spPr>
        <a:xfrm>
          <a:off x="1489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Drainage Facilities</a:t>
          </a:r>
        </a:p>
      </dsp:txBody>
      <dsp:txXfrm>
        <a:off x="1489" y="800532"/>
        <a:ext cx="1560744" cy="800532"/>
      </dsp:txXfrm>
    </dsp:sp>
    <dsp:sp modelId="{CF96A8F9-BFDA-417D-86B3-DFCD9313E33B}">
      <dsp:nvSpPr>
        <dsp:cNvPr id="0" name=""/>
        <dsp:cNvSpPr/>
      </dsp:nvSpPr>
      <dsp:spPr>
        <a:xfrm>
          <a:off x="448639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B8840-2BAD-44A5-A831-3B3AAF297E01}">
      <dsp:nvSpPr>
        <dsp:cNvPr id="0" name=""/>
        <dsp:cNvSpPr/>
      </dsp:nvSpPr>
      <dsp:spPr>
        <a:xfrm>
          <a:off x="1609056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Canals</a:t>
          </a:r>
        </a:p>
      </dsp:txBody>
      <dsp:txXfrm>
        <a:off x="1609056" y="800532"/>
        <a:ext cx="1560744" cy="800532"/>
      </dsp:txXfrm>
    </dsp:sp>
    <dsp:sp modelId="{A117ECB6-A685-4FF1-8C84-333028B60C7D}">
      <dsp:nvSpPr>
        <dsp:cNvPr id="0" name=""/>
        <dsp:cNvSpPr/>
      </dsp:nvSpPr>
      <dsp:spPr>
        <a:xfrm>
          <a:off x="2056206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92729-34BC-4501-9801-F88B67AC705A}">
      <dsp:nvSpPr>
        <dsp:cNvPr id="0" name=""/>
        <dsp:cNvSpPr/>
      </dsp:nvSpPr>
      <dsp:spPr>
        <a:xfrm>
          <a:off x="3216623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Pipelines</a:t>
          </a:r>
        </a:p>
      </dsp:txBody>
      <dsp:txXfrm>
        <a:off x="3216623" y="800532"/>
        <a:ext cx="1560744" cy="800532"/>
      </dsp:txXfrm>
    </dsp:sp>
    <dsp:sp modelId="{474230C2-8B6D-4BA3-BDC0-26DF794811FA}">
      <dsp:nvSpPr>
        <dsp:cNvPr id="0" name=""/>
        <dsp:cNvSpPr/>
      </dsp:nvSpPr>
      <dsp:spPr>
        <a:xfrm>
          <a:off x="3663773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BACA6-C935-450E-8AA0-A6164349BB68}">
      <dsp:nvSpPr>
        <dsp:cNvPr id="0" name=""/>
        <dsp:cNvSpPr/>
      </dsp:nvSpPr>
      <dsp:spPr>
        <a:xfrm>
          <a:off x="4824190" y="0"/>
          <a:ext cx="1560744" cy="20013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Water distribution system</a:t>
          </a:r>
        </a:p>
      </dsp:txBody>
      <dsp:txXfrm>
        <a:off x="4824190" y="800532"/>
        <a:ext cx="1560744" cy="800532"/>
      </dsp:txXfrm>
    </dsp:sp>
    <dsp:sp modelId="{18DC80D8-07DF-4516-B47C-3F687582EA01}">
      <dsp:nvSpPr>
        <dsp:cNvPr id="0" name=""/>
        <dsp:cNvSpPr/>
      </dsp:nvSpPr>
      <dsp:spPr>
        <a:xfrm>
          <a:off x="5271341" y="120079"/>
          <a:ext cx="666443" cy="66644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6C2FD-731D-451C-9728-ADF46C7D1107}">
      <dsp:nvSpPr>
        <dsp:cNvPr id="0" name=""/>
        <dsp:cNvSpPr/>
      </dsp:nvSpPr>
      <dsp:spPr>
        <a:xfrm>
          <a:off x="255456" y="1601064"/>
          <a:ext cx="5875510" cy="30019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3714C-5653-4DF8-A950-C025B07173B9}">
      <dsp:nvSpPr>
        <dsp:cNvPr id="0" name=""/>
        <dsp:cNvSpPr/>
      </dsp:nvSpPr>
      <dsp:spPr>
        <a:xfrm>
          <a:off x="1214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Roads</a:t>
          </a:r>
        </a:p>
      </dsp:txBody>
      <dsp:txXfrm>
        <a:off x="1214" y="589552"/>
        <a:ext cx="1272728" cy="589552"/>
      </dsp:txXfrm>
    </dsp:sp>
    <dsp:sp modelId="{7EE96502-D49B-44D5-9BC2-8477D8E06FF4}">
      <dsp:nvSpPr>
        <dsp:cNvPr id="0" name=""/>
        <dsp:cNvSpPr/>
      </dsp:nvSpPr>
      <dsp:spPr>
        <a:xfrm>
          <a:off x="392177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5E769-0218-42C0-ADA1-6F178FD9F95F}">
      <dsp:nvSpPr>
        <dsp:cNvPr id="0" name=""/>
        <dsp:cNvSpPr/>
      </dsp:nvSpPr>
      <dsp:spPr>
        <a:xfrm>
          <a:off x="1312125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Rail</a:t>
          </a:r>
        </a:p>
      </dsp:txBody>
      <dsp:txXfrm>
        <a:off x="1312125" y="589552"/>
        <a:ext cx="1272728" cy="589552"/>
      </dsp:txXfrm>
    </dsp:sp>
    <dsp:sp modelId="{CF6C0A6C-77C7-4D1A-AC5B-522DF08D8351}">
      <dsp:nvSpPr>
        <dsp:cNvPr id="0" name=""/>
        <dsp:cNvSpPr/>
      </dsp:nvSpPr>
      <dsp:spPr>
        <a:xfrm>
          <a:off x="1703088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FF0CB-B826-4C89-9342-D2B311AFC20A}">
      <dsp:nvSpPr>
        <dsp:cNvPr id="0" name=""/>
        <dsp:cNvSpPr/>
      </dsp:nvSpPr>
      <dsp:spPr>
        <a:xfrm>
          <a:off x="2623035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Airports</a:t>
          </a:r>
        </a:p>
      </dsp:txBody>
      <dsp:txXfrm>
        <a:off x="2623035" y="589552"/>
        <a:ext cx="1272728" cy="589552"/>
      </dsp:txXfrm>
    </dsp:sp>
    <dsp:sp modelId="{731E4CA8-C794-4955-AEB0-D6D8ADD2A950}">
      <dsp:nvSpPr>
        <dsp:cNvPr id="0" name=""/>
        <dsp:cNvSpPr/>
      </dsp:nvSpPr>
      <dsp:spPr>
        <a:xfrm>
          <a:off x="3013999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AA892-0935-4469-ABC6-8EB80F4ED822}">
      <dsp:nvSpPr>
        <dsp:cNvPr id="0" name=""/>
        <dsp:cNvSpPr/>
      </dsp:nvSpPr>
      <dsp:spPr>
        <a:xfrm>
          <a:off x="3933946" y="0"/>
          <a:ext cx="1272728" cy="1473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Traffic</a:t>
          </a:r>
        </a:p>
      </dsp:txBody>
      <dsp:txXfrm>
        <a:off x="3933946" y="589552"/>
        <a:ext cx="1272728" cy="589552"/>
      </dsp:txXfrm>
    </dsp:sp>
    <dsp:sp modelId="{ABFD2F39-E7EE-4716-A551-C4F7CDFAF5BA}">
      <dsp:nvSpPr>
        <dsp:cNvPr id="0" name=""/>
        <dsp:cNvSpPr/>
      </dsp:nvSpPr>
      <dsp:spPr>
        <a:xfrm>
          <a:off x="4324909" y="88432"/>
          <a:ext cx="490802" cy="49080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D1C9D-E9D9-47BD-8010-87BAF5293B57}">
      <dsp:nvSpPr>
        <dsp:cNvPr id="0" name=""/>
        <dsp:cNvSpPr/>
      </dsp:nvSpPr>
      <dsp:spPr>
        <a:xfrm>
          <a:off x="208315" y="1179105"/>
          <a:ext cx="4791258" cy="22108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8C3DD-8E06-49E9-B3E9-896D72942156}">
      <dsp:nvSpPr>
        <dsp:cNvPr id="0" name=""/>
        <dsp:cNvSpPr/>
      </dsp:nvSpPr>
      <dsp:spPr>
        <a:xfrm>
          <a:off x="0" y="627"/>
          <a:ext cx="5342964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62D05-303E-4B8B-81B2-BC2F59458CE6}">
      <dsp:nvSpPr>
        <dsp:cNvPr id="0" name=""/>
        <dsp:cNvSpPr/>
      </dsp:nvSpPr>
      <dsp:spPr>
        <a:xfrm>
          <a:off x="0" y="627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ABET ACCREDITED SCHOOL (UK, UL, WKU)</a:t>
          </a:r>
        </a:p>
      </dsp:txBody>
      <dsp:txXfrm>
        <a:off x="0" y="627"/>
        <a:ext cx="5342964" cy="1028025"/>
      </dsp:txXfrm>
    </dsp:sp>
    <dsp:sp modelId="{84A12CCA-764F-4402-95E6-FCC016BC21F3}">
      <dsp:nvSpPr>
        <dsp:cNvPr id="0" name=""/>
        <dsp:cNvSpPr/>
      </dsp:nvSpPr>
      <dsp:spPr>
        <a:xfrm>
          <a:off x="0" y="1028653"/>
          <a:ext cx="5342964" cy="0"/>
        </a:xfrm>
        <a:prstGeom prst="line">
          <a:avLst/>
        </a:prstGeom>
        <a:solidFill>
          <a:schemeClr val="accent2">
            <a:shade val="80000"/>
            <a:hueOff val="-120354"/>
            <a:satOff val="2542"/>
            <a:lumOff val="6770"/>
            <a:alphaOff val="0"/>
          </a:schemeClr>
        </a:solidFill>
        <a:ln w="12700" cap="flat" cmpd="sng" algn="ctr">
          <a:solidFill>
            <a:schemeClr val="accent2">
              <a:shade val="80000"/>
              <a:hueOff val="-120354"/>
              <a:satOff val="2542"/>
              <a:lumOff val="6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2BD4A-F5EB-44DF-898D-0256D163B306}">
      <dsp:nvSpPr>
        <dsp:cNvPr id="0" name=""/>
        <dsp:cNvSpPr/>
      </dsp:nvSpPr>
      <dsp:spPr>
        <a:xfrm>
          <a:off x="0" y="1028653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4-YEAR DEGREE (BACHELORS)</a:t>
          </a:r>
        </a:p>
      </dsp:txBody>
      <dsp:txXfrm>
        <a:off x="0" y="1028653"/>
        <a:ext cx="5342964" cy="1028025"/>
      </dsp:txXfrm>
    </dsp:sp>
    <dsp:sp modelId="{8766D612-D1EF-4510-89EB-6A5661291A07}">
      <dsp:nvSpPr>
        <dsp:cNvPr id="0" name=""/>
        <dsp:cNvSpPr/>
      </dsp:nvSpPr>
      <dsp:spPr>
        <a:xfrm>
          <a:off x="0" y="2056678"/>
          <a:ext cx="5342964" cy="0"/>
        </a:xfrm>
        <a:prstGeom prst="line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B4620-DFBA-4A3B-A85E-776848BA553D}">
      <dsp:nvSpPr>
        <dsp:cNvPr id="0" name=""/>
        <dsp:cNvSpPr/>
      </dsp:nvSpPr>
      <dsp:spPr>
        <a:xfrm>
          <a:off x="0" y="2056678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30 SCHOOL HOURS (MASTERS)</a:t>
          </a:r>
        </a:p>
      </dsp:txBody>
      <dsp:txXfrm>
        <a:off x="0" y="2056678"/>
        <a:ext cx="5342964" cy="1028025"/>
      </dsp:txXfrm>
    </dsp:sp>
    <dsp:sp modelId="{CED4C54B-5298-4878-BAF2-97E54AF9E18D}">
      <dsp:nvSpPr>
        <dsp:cNvPr id="0" name=""/>
        <dsp:cNvSpPr/>
      </dsp:nvSpPr>
      <dsp:spPr>
        <a:xfrm>
          <a:off x="0" y="3084704"/>
          <a:ext cx="5342964" cy="0"/>
        </a:xfrm>
        <a:prstGeom prst="line">
          <a:avLst/>
        </a:prstGeom>
        <a:solidFill>
          <a:schemeClr val="accent2">
            <a:shade val="80000"/>
            <a:hueOff val="-361061"/>
            <a:satOff val="7625"/>
            <a:lumOff val="20311"/>
            <a:alphaOff val="0"/>
          </a:schemeClr>
        </a:solidFill>
        <a:ln w="12700" cap="flat" cmpd="sng" algn="ctr">
          <a:solidFill>
            <a:schemeClr val="accent2">
              <a:shade val="80000"/>
              <a:hueOff val="-361061"/>
              <a:satOff val="7625"/>
              <a:lumOff val="20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A0136-7D00-48F3-BD25-1F800BB249AB}">
      <dsp:nvSpPr>
        <dsp:cNvPr id="0" name=""/>
        <dsp:cNvSpPr/>
      </dsp:nvSpPr>
      <dsp:spPr>
        <a:xfrm>
          <a:off x="0" y="3084704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FE EXAM</a:t>
          </a:r>
        </a:p>
      </dsp:txBody>
      <dsp:txXfrm>
        <a:off x="0" y="3084704"/>
        <a:ext cx="5342964" cy="1028025"/>
      </dsp:txXfrm>
    </dsp:sp>
    <dsp:sp modelId="{CAA2863D-AC26-47EC-B9DC-680FBFFED6C6}">
      <dsp:nvSpPr>
        <dsp:cNvPr id="0" name=""/>
        <dsp:cNvSpPr/>
      </dsp:nvSpPr>
      <dsp:spPr>
        <a:xfrm>
          <a:off x="0" y="4112729"/>
          <a:ext cx="5342964" cy="0"/>
        </a:xfrm>
        <a:prstGeom prst="lin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1A953-35BE-46AA-95B9-EB127C995104}">
      <dsp:nvSpPr>
        <dsp:cNvPr id="0" name=""/>
        <dsp:cNvSpPr/>
      </dsp:nvSpPr>
      <dsp:spPr>
        <a:xfrm>
          <a:off x="0" y="4112729"/>
          <a:ext cx="5342964" cy="102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75000"/>
                </a:schemeClr>
              </a:solidFill>
            </a:rPr>
            <a:t>PE EXAM</a:t>
          </a:r>
        </a:p>
      </dsp:txBody>
      <dsp:txXfrm>
        <a:off x="0" y="4112729"/>
        <a:ext cx="5342964" cy="10280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FDEFE-D973-4234-ADD4-24AFA99FDA27}">
      <dsp:nvSpPr>
        <dsp:cNvPr id="0" name=""/>
        <dsp:cNvSpPr/>
      </dsp:nvSpPr>
      <dsp:spPr>
        <a:xfrm rot="10800000">
          <a:off x="1250673" y="2181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UNIVERSITY OF KENTUCKY</a:t>
          </a:r>
          <a:endParaRPr lang="en-US" sz="2500" kern="1200"/>
        </a:p>
      </dsp:txBody>
      <dsp:txXfrm rot="10800000">
        <a:off x="1480266" y="2181"/>
        <a:ext cx="3824247" cy="918373"/>
      </dsp:txXfrm>
    </dsp:sp>
    <dsp:sp modelId="{3323DC6E-CCAD-4246-9C65-57FB2D2DBEB4}">
      <dsp:nvSpPr>
        <dsp:cNvPr id="0" name=""/>
        <dsp:cNvSpPr/>
      </dsp:nvSpPr>
      <dsp:spPr>
        <a:xfrm>
          <a:off x="791486" y="2181"/>
          <a:ext cx="918373" cy="9183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CAC854-2F04-4083-8DFB-F1F4E1F789F6}">
      <dsp:nvSpPr>
        <dsp:cNvPr id="0" name=""/>
        <dsp:cNvSpPr/>
      </dsp:nvSpPr>
      <dsp:spPr>
        <a:xfrm rot="10800000">
          <a:off x="1250673" y="1194697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UNIVERSITY OF LOUISVILLE</a:t>
          </a:r>
          <a:endParaRPr lang="en-US" sz="2500" kern="1200"/>
        </a:p>
      </dsp:txBody>
      <dsp:txXfrm rot="10800000">
        <a:off x="1480266" y="1194697"/>
        <a:ext cx="3824247" cy="918373"/>
      </dsp:txXfrm>
    </dsp:sp>
    <dsp:sp modelId="{D7E51569-4AE7-4725-BFC1-253644B28A18}">
      <dsp:nvSpPr>
        <dsp:cNvPr id="0" name=""/>
        <dsp:cNvSpPr/>
      </dsp:nvSpPr>
      <dsp:spPr>
        <a:xfrm>
          <a:off x="791486" y="1194697"/>
          <a:ext cx="918373" cy="91837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17DD1F7-07DF-480D-8818-C5A8B85E2BDA}">
      <dsp:nvSpPr>
        <dsp:cNvPr id="0" name=""/>
        <dsp:cNvSpPr/>
      </dsp:nvSpPr>
      <dsp:spPr>
        <a:xfrm rot="10800000">
          <a:off x="1250673" y="2387212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WESTERN KENTUCKY UNIVERSITY</a:t>
          </a:r>
          <a:endParaRPr lang="en-US" sz="2500" kern="1200"/>
        </a:p>
      </dsp:txBody>
      <dsp:txXfrm rot="10800000">
        <a:off x="1480266" y="2387212"/>
        <a:ext cx="3824247" cy="918373"/>
      </dsp:txXfrm>
    </dsp:sp>
    <dsp:sp modelId="{5894C3E6-895C-4C1D-824D-4308A9199706}">
      <dsp:nvSpPr>
        <dsp:cNvPr id="0" name=""/>
        <dsp:cNvSpPr/>
      </dsp:nvSpPr>
      <dsp:spPr>
        <a:xfrm>
          <a:off x="791486" y="2387212"/>
          <a:ext cx="918373" cy="91837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6A423C3-5227-455A-A7DB-38D7AAEF9C83}">
      <dsp:nvSpPr>
        <dsp:cNvPr id="0" name=""/>
        <dsp:cNvSpPr/>
      </dsp:nvSpPr>
      <dsp:spPr>
        <a:xfrm rot="10800000">
          <a:off x="1250673" y="3579727"/>
          <a:ext cx="4053840" cy="91837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4977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KENTUCKY STATE UNIVERSITY</a:t>
          </a:r>
          <a:endParaRPr lang="en-US" sz="2500" kern="1200"/>
        </a:p>
      </dsp:txBody>
      <dsp:txXfrm rot="10800000">
        <a:off x="1480266" y="3579727"/>
        <a:ext cx="3824247" cy="918373"/>
      </dsp:txXfrm>
    </dsp:sp>
    <dsp:sp modelId="{C11DD099-8D24-4D76-9E94-450A3DF04069}">
      <dsp:nvSpPr>
        <dsp:cNvPr id="0" name=""/>
        <dsp:cNvSpPr/>
      </dsp:nvSpPr>
      <dsp:spPr>
        <a:xfrm>
          <a:off x="791486" y="3579727"/>
          <a:ext cx="918373" cy="91837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78353-DBCD-44EE-BB10-8BCAA15149B5}">
      <dsp:nvSpPr>
        <dsp:cNvPr id="0" name=""/>
        <dsp:cNvSpPr/>
      </dsp:nvSpPr>
      <dsp:spPr>
        <a:xfrm>
          <a:off x="107246" y="0"/>
          <a:ext cx="3559173" cy="3559173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449FCC-18CD-421F-9F9E-4BE4BA54B60E}">
      <dsp:nvSpPr>
        <dsp:cNvPr id="0" name=""/>
        <dsp:cNvSpPr/>
      </dsp:nvSpPr>
      <dsp:spPr>
        <a:xfrm>
          <a:off x="1886833" y="357828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Since 1948</a:t>
          </a:r>
          <a:endParaRPr lang="en-US" sz="2100" kern="1200" dirty="0"/>
        </a:p>
      </dsp:txBody>
      <dsp:txXfrm>
        <a:off x="1927962" y="398957"/>
        <a:ext cx="2231204" cy="760264"/>
      </dsp:txXfrm>
    </dsp:sp>
    <dsp:sp modelId="{CA58E1C5-F7A5-4E91-97EE-E97BDF28D944}">
      <dsp:nvSpPr>
        <dsp:cNvPr id="0" name=""/>
        <dsp:cNvSpPr/>
      </dsp:nvSpPr>
      <dsp:spPr>
        <a:xfrm>
          <a:off x="1886833" y="1305667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1,800 Scholarships</a:t>
          </a:r>
          <a:endParaRPr lang="en-US" sz="2100" kern="1200" dirty="0"/>
        </a:p>
      </dsp:txBody>
      <dsp:txXfrm>
        <a:off x="1927962" y="1346796"/>
        <a:ext cx="2231204" cy="760264"/>
      </dsp:txXfrm>
    </dsp:sp>
    <dsp:sp modelId="{2ACD6D1A-C63F-43FF-8280-C4839717938C}">
      <dsp:nvSpPr>
        <dsp:cNvPr id="0" name=""/>
        <dsp:cNvSpPr/>
      </dsp:nvSpPr>
      <dsp:spPr>
        <a:xfrm>
          <a:off x="1886833" y="2253505"/>
          <a:ext cx="2313462" cy="84252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$14 Million</a:t>
          </a:r>
          <a:endParaRPr lang="en-US" sz="2100" kern="1200" dirty="0"/>
        </a:p>
      </dsp:txBody>
      <dsp:txXfrm>
        <a:off x="1927962" y="2294634"/>
        <a:ext cx="2231204" cy="760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DF074-301C-85F4-B563-C8D7B9C133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5477774" cy="4419420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BFE9941-FF8C-BA54-DE9E-5FB03E9855C4}"/>
              </a:ext>
            </a:extLst>
          </p:cNvPr>
          <p:cNvSpPr/>
          <p:nvPr userDrawn="1"/>
        </p:nvSpPr>
        <p:spPr>
          <a:xfrm>
            <a:off x="0" y="0"/>
            <a:ext cx="5564038" cy="4442604"/>
          </a:xfrm>
          <a:prstGeom prst="triangle">
            <a:avLst>
              <a:gd name="adj" fmla="val 98605"/>
            </a:avLst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s://pixabay.com/pl/kontrahent-obywatelskie-profil-1623889/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3" y="2390504"/>
            <a:ext cx="7192056" cy="3791932"/>
          </a:xfrm>
        </p:spPr>
        <p:txBody>
          <a:bodyPr anchor="t">
            <a:normAutofit/>
          </a:bodyPr>
          <a:lstStyle/>
          <a:p>
            <a:pPr algn="r"/>
            <a:br>
              <a:rPr lang="en-US" sz="4800" b="1" dirty="0">
                <a:latin typeface="+mn-lt"/>
              </a:rPr>
            </a:b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Engineering for Me?</a:t>
            </a:r>
            <a:b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91" y="4982107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Presentation by: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On Month Day 2022</a:t>
            </a:r>
          </a:p>
        </p:txBody>
      </p:sp>
    </p:spTree>
    <p:extLst>
      <p:ext uri="{BB962C8B-B14F-4D97-AF65-F5344CB8AC3E}">
        <p14:creationId xmlns:p14="http://schemas.microsoft.com/office/powerpoint/2010/main" val="281489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DBD03BC-CCB5-620B-B510-57CCEAE8E533}"/>
              </a:ext>
            </a:extLst>
          </p:cNvPr>
          <p:cNvSpPr/>
          <p:nvPr/>
        </p:nvSpPr>
        <p:spPr>
          <a:xfrm>
            <a:off x="232911" y="4528868"/>
            <a:ext cx="3122763" cy="175978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Environmental Engineering</a:t>
            </a:r>
          </a:p>
        </p:txBody>
      </p:sp>
      <p:pic>
        <p:nvPicPr>
          <p:cNvPr id="5124" name="Picture 4" descr="Environmental Engineering Videos: 4K and HD Video Clips">
            <a:extLst>
              <a:ext uri="{FF2B5EF4-FFF2-40B4-BE49-F238E27FC236}">
                <a16:creationId xmlns:a16="http://schemas.microsoft.com/office/drawing/2014/main" id="{23B8C5B4-3FC6-2565-600F-1C18BE58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20" y="2438811"/>
            <a:ext cx="7974918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13FD2DD-A335-6197-269D-6D76717E4D95}"/>
              </a:ext>
            </a:extLst>
          </p:cNvPr>
          <p:cNvGraphicFramePr/>
          <p:nvPr/>
        </p:nvGraphicFramePr>
        <p:xfrm>
          <a:off x="5426015" y="239075"/>
          <a:ext cx="6443931" cy="2029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443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5579A8F-4ECC-99AE-0AED-D851B51220C5}"/>
              </a:ext>
            </a:extLst>
          </p:cNvPr>
          <p:cNvSpPr/>
          <p:nvPr/>
        </p:nvSpPr>
        <p:spPr>
          <a:xfrm>
            <a:off x="232911" y="4528868"/>
            <a:ext cx="3122763" cy="175978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Hydraulic Engineering</a:t>
            </a:r>
          </a:p>
        </p:txBody>
      </p:sp>
      <p:pic>
        <p:nvPicPr>
          <p:cNvPr id="6146" name="Picture 2" descr="U.S. Water Infrastructure Has One Dam Big Problem">
            <a:extLst>
              <a:ext uri="{FF2B5EF4-FFF2-40B4-BE49-F238E27FC236}">
                <a16:creationId xmlns:a16="http://schemas.microsoft.com/office/drawing/2014/main" id="{C3BDAA3C-3517-1EA9-7AAE-C63823AD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70" y="2258008"/>
            <a:ext cx="8138119" cy="45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D8F78-B367-123D-A968-46C8D662B78E}"/>
              </a:ext>
            </a:extLst>
          </p:cNvPr>
          <p:cNvGraphicFramePr/>
          <p:nvPr/>
        </p:nvGraphicFramePr>
        <p:xfrm>
          <a:off x="5572665" y="146647"/>
          <a:ext cx="6386424" cy="2001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57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F37A1CB-8D4F-488E-7BB1-762918FBAB4F}"/>
              </a:ext>
            </a:extLst>
          </p:cNvPr>
          <p:cNvSpPr/>
          <p:nvPr/>
        </p:nvSpPr>
        <p:spPr>
          <a:xfrm>
            <a:off x="232911" y="4528868"/>
            <a:ext cx="3122763" cy="1759788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Transportation Engineering</a:t>
            </a:r>
          </a:p>
        </p:txBody>
      </p:sp>
      <p:pic>
        <p:nvPicPr>
          <p:cNvPr id="8194" name="Picture 2" descr="Maseeh Department of Civil, Architectural and Environmental Engineering - Transportation  Engineering">
            <a:extLst>
              <a:ext uri="{FF2B5EF4-FFF2-40B4-BE49-F238E27FC236}">
                <a16:creationId xmlns:a16="http://schemas.microsoft.com/office/drawing/2014/main" id="{B1BF7D9D-75FA-14CE-FD48-D4D07240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78" y="1716833"/>
            <a:ext cx="8236922" cy="50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C4832F-3FAC-570D-0B47-8434E20E79CC}"/>
              </a:ext>
            </a:extLst>
          </p:cNvPr>
          <p:cNvGraphicFramePr/>
          <p:nvPr/>
        </p:nvGraphicFramePr>
        <p:xfrm>
          <a:off x="6480902" y="123239"/>
          <a:ext cx="5207890" cy="147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50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1373C-B9FB-35CA-EF13-867E02691938}"/>
              </a:ext>
            </a:extLst>
          </p:cNvPr>
          <p:cNvSpPr txBox="1"/>
          <p:nvPr/>
        </p:nvSpPr>
        <p:spPr>
          <a:xfrm>
            <a:off x="5405718" y="466165"/>
            <a:ext cx="534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 A Civil Engineer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CDF34-AD6D-3272-212B-B269ECC07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01325" y="113055"/>
            <a:ext cx="1228725" cy="135255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7D6B18-4DA7-24F9-681F-A6E003A3FBA2}"/>
              </a:ext>
            </a:extLst>
          </p:cNvPr>
          <p:cNvGraphicFramePr/>
          <p:nvPr/>
        </p:nvGraphicFramePr>
        <p:xfrm>
          <a:off x="5405718" y="1716617"/>
          <a:ext cx="5342964" cy="5141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81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D3249E-3F5F-FA56-8A3A-A15AC406A892}"/>
              </a:ext>
            </a:extLst>
          </p:cNvPr>
          <p:cNvSpPr txBox="1"/>
          <p:nvPr/>
        </p:nvSpPr>
        <p:spPr>
          <a:xfrm>
            <a:off x="5907741" y="322292"/>
            <a:ext cx="478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CURRICULUM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278B88-213F-FFAF-F3D9-7AA3BA566379}"/>
              </a:ext>
            </a:extLst>
          </p:cNvPr>
          <p:cNvGraphicFramePr>
            <a:graphicFrameLocks noGrp="1"/>
          </p:cNvGraphicFramePr>
          <p:nvPr/>
        </p:nvGraphicFramePr>
        <p:xfrm>
          <a:off x="3856317" y="2130176"/>
          <a:ext cx="3015129" cy="224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870">
                  <a:extLst>
                    <a:ext uri="{9D8B030D-6E8A-4147-A177-3AD203B41FA5}">
                      <a16:colId xmlns:a16="http://schemas.microsoft.com/office/drawing/2014/main" val="3926116750"/>
                    </a:ext>
                  </a:extLst>
                </a:gridCol>
                <a:gridCol w="950259">
                  <a:extLst>
                    <a:ext uri="{9D8B030D-6E8A-4147-A177-3AD203B41FA5}">
                      <a16:colId xmlns:a16="http://schemas.microsoft.com/office/drawing/2014/main" val="3599397885"/>
                    </a:ext>
                  </a:extLst>
                </a:gridCol>
              </a:tblGrid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875796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Calculus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505252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Writing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62507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Chemistry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25908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Intro. to 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32870"/>
                  </a:ext>
                </a:extLst>
              </a:tr>
              <a:tr h="420345">
                <a:tc>
                  <a:txBody>
                    <a:bodyPr/>
                    <a:lstStyle/>
                    <a:p>
                      <a:r>
                        <a:rPr lang="en-US" dirty="0"/>
                        <a:t>Computer Graphics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313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53FC57-55F5-18B2-454A-61D798BE5508}"/>
              </a:ext>
            </a:extLst>
          </p:cNvPr>
          <p:cNvGraphicFramePr>
            <a:graphicFrameLocks noGrp="1"/>
          </p:cNvGraphicFramePr>
          <p:nvPr/>
        </p:nvGraphicFramePr>
        <p:xfrm>
          <a:off x="3842871" y="4446494"/>
          <a:ext cx="3042023" cy="221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870">
                  <a:extLst>
                    <a:ext uri="{9D8B030D-6E8A-4147-A177-3AD203B41FA5}">
                      <a16:colId xmlns:a16="http://schemas.microsoft.com/office/drawing/2014/main" val="641909352"/>
                    </a:ext>
                  </a:extLst>
                </a:gridCol>
                <a:gridCol w="977153">
                  <a:extLst>
                    <a:ext uri="{9D8B030D-6E8A-4147-A177-3AD203B41FA5}">
                      <a16:colId xmlns:a16="http://schemas.microsoft.com/office/drawing/2014/main" val="572765792"/>
                    </a:ext>
                  </a:extLst>
                </a:gridCol>
              </a:tblGrid>
              <a:tr h="383593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947139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Calculus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579079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Writing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25288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Chemistry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54663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3802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950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B9742E-14E3-4219-B62F-802A901C68AD}"/>
              </a:ext>
            </a:extLst>
          </p:cNvPr>
          <p:cNvGraphicFramePr>
            <a:graphicFrameLocks noGrp="1"/>
          </p:cNvGraphicFramePr>
          <p:nvPr/>
        </p:nvGraphicFramePr>
        <p:xfrm>
          <a:off x="7485157" y="2154281"/>
          <a:ext cx="29766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503">
                  <a:extLst>
                    <a:ext uri="{9D8B030D-6E8A-4147-A177-3AD203B41FA5}">
                      <a16:colId xmlns:a16="http://schemas.microsoft.com/office/drawing/2014/main" val="390745211"/>
                    </a:ext>
                  </a:extLst>
                </a:gridCol>
                <a:gridCol w="977152">
                  <a:extLst>
                    <a:ext uri="{9D8B030D-6E8A-4147-A177-3AD203B41FA5}">
                      <a16:colId xmlns:a16="http://schemas.microsoft.com/office/drawing/2014/main" val="187954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2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I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Calculus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7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75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52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569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ED8DCD-685C-6274-4CFE-40FA48145BCF}"/>
              </a:ext>
            </a:extLst>
          </p:cNvPr>
          <p:cNvGraphicFramePr>
            <a:graphicFrameLocks noGrp="1"/>
          </p:cNvGraphicFramePr>
          <p:nvPr/>
        </p:nvGraphicFramePr>
        <p:xfrm>
          <a:off x="7494121" y="4446494"/>
          <a:ext cx="2967691" cy="221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61">
                  <a:extLst>
                    <a:ext uri="{9D8B030D-6E8A-4147-A177-3AD203B41FA5}">
                      <a16:colId xmlns:a16="http://schemas.microsoft.com/office/drawing/2014/main" val="2174766672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887964345"/>
                    </a:ext>
                  </a:extLst>
                </a:gridCol>
              </a:tblGrid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54526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Calculus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26600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Physics II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3632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Surveying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44238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Transportation Eng.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31725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Thermodynamics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90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B3BAB3-5A83-B2B7-A8BA-F138DB1FFAE4}"/>
              </a:ext>
            </a:extLst>
          </p:cNvPr>
          <p:cNvSpPr txBox="1"/>
          <p:nvPr/>
        </p:nvSpPr>
        <p:spPr>
          <a:xfrm>
            <a:off x="4243293" y="1618068"/>
            <a:ext cx="224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25357-BE68-1EB4-F471-C534EAC6B42D}"/>
              </a:ext>
            </a:extLst>
          </p:cNvPr>
          <p:cNvSpPr txBox="1"/>
          <p:nvPr/>
        </p:nvSpPr>
        <p:spPr>
          <a:xfrm>
            <a:off x="8193554" y="1613647"/>
            <a:ext cx="155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SOPHOMORE</a:t>
            </a:r>
          </a:p>
        </p:txBody>
      </p:sp>
    </p:spTree>
    <p:extLst>
      <p:ext uri="{BB962C8B-B14F-4D97-AF65-F5344CB8AC3E}">
        <p14:creationId xmlns:p14="http://schemas.microsoft.com/office/powerpoint/2010/main" val="26992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8EAE8B-4131-04DD-9C32-A8710250538B}"/>
              </a:ext>
            </a:extLst>
          </p:cNvPr>
          <p:cNvGraphicFramePr>
            <a:graphicFrameLocks noGrp="1"/>
          </p:cNvGraphicFramePr>
          <p:nvPr/>
        </p:nvGraphicFramePr>
        <p:xfrm>
          <a:off x="3756211" y="1672416"/>
          <a:ext cx="3675531" cy="224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137">
                  <a:extLst>
                    <a:ext uri="{9D8B030D-6E8A-4147-A177-3AD203B41FA5}">
                      <a16:colId xmlns:a16="http://schemas.microsoft.com/office/drawing/2014/main" val="3926116750"/>
                    </a:ext>
                  </a:extLst>
                </a:gridCol>
                <a:gridCol w="1158394">
                  <a:extLst>
                    <a:ext uri="{9D8B030D-6E8A-4147-A177-3AD203B41FA5}">
                      <a16:colId xmlns:a16="http://schemas.microsoft.com/office/drawing/2014/main" val="3599397885"/>
                    </a:ext>
                  </a:extLst>
                </a:gridCol>
              </a:tblGrid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Hours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875796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/>
                        <a:t>Intro. To Construction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505252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Fluid  Mechanics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62507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Soil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25908"/>
                  </a:ext>
                </a:extLst>
              </a:tr>
              <a:tr h="356549">
                <a:tc>
                  <a:txBody>
                    <a:bodyPr/>
                    <a:lstStyle/>
                    <a:p>
                      <a:r>
                        <a:rPr lang="en-US" dirty="0"/>
                        <a:t>Deformable Solids &amp;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32870"/>
                  </a:ext>
                </a:extLst>
              </a:tr>
              <a:tr h="420345">
                <a:tc>
                  <a:txBody>
                    <a:bodyPr/>
                    <a:lstStyle/>
                    <a:p>
                      <a:r>
                        <a:rPr lang="en-US" dirty="0"/>
                        <a:t>Elementary Geology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3133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0CB66C-D523-38D3-5930-1D8E191CBEC8}"/>
              </a:ext>
            </a:extLst>
          </p:cNvPr>
          <p:cNvGraphicFramePr>
            <a:graphicFrameLocks noGrp="1"/>
          </p:cNvGraphicFramePr>
          <p:nvPr/>
        </p:nvGraphicFramePr>
        <p:xfrm>
          <a:off x="3756212" y="4058115"/>
          <a:ext cx="3675530" cy="25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884">
                  <a:extLst>
                    <a:ext uri="{9D8B030D-6E8A-4147-A177-3AD203B41FA5}">
                      <a16:colId xmlns:a16="http://schemas.microsoft.com/office/drawing/2014/main" val="641909352"/>
                    </a:ext>
                  </a:extLst>
                </a:gridCol>
                <a:gridCol w="1180646">
                  <a:extLst>
                    <a:ext uri="{9D8B030D-6E8A-4147-A177-3AD203B41FA5}">
                      <a16:colId xmlns:a16="http://schemas.microsoft.com/office/drawing/2014/main" val="572765792"/>
                    </a:ext>
                  </a:extLst>
                </a:gridCol>
              </a:tblGrid>
              <a:tr h="384024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947139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579079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Structural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25288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Seminar (Ethics)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54663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Fluid Mechanics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3802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Water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95066"/>
                  </a:ext>
                </a:extLst>
              </a:tr>
              <a:tr h="366636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47776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0D10C9-1262-C1F7-B70A-FC67A7DE6972}"/>
              </a:ext>
            </a:extLst>
          </p:cNvPr>
          <p:cNvGraphicFramePr>
            <a:graphicFrameLocks noGrp="1"/>
          </p:cNvGraphicFramePr>
          <p:nvPr/>
        </p:nvGraphicFramePr>
        <p:xfrm>
          <a:off x="8274051" y="1672416"/>
          <a:ext cx="29766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503">
                  <a:extLst>
                    <a:ext uri="{9D8B030D-6E8A-4147-A177-3AD203B41FA5}">
                      <a16:colId xmlns:a16="http://schemas.microsoft.com/office/drawing/2014/main" val="390745211"/>
                    </a:ext>
                  </a:extLst>
                </a:gridCol>
                <a:gridCol w="977152">
                  <a:extLst>
                    <a:ext uri="{9D8B030D-6E8A-4147-A177-3AD203B41FA5}">
                      <a16:colId xmlns:a16="http://schemas.microsoft.com/office/drawing/2014/main" val="187954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2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Hydrology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7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 Electives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75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52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569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9EF569-1A04-6F68-48A3-8A7A76C7A3AC}"/>
              </a:ext>
            </a:extLst>
          </p:cNvPr>
          <p:cNvGraphicFramePr>
            <a:graphicFrameLocks noGrp="1"/>
          </p:cNvGraphicFramePr>
          <p:nvPr/>
        </p:nvGraphicFramePr>
        <p:xfrm>
          <a:off x="8283015" y="4058115"/>
          <a:ext cx="2967691" cy="258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61">
                  <a:extLst>
                    <a:ext uri="{9D8B030D-6E8A-4147-A177-3AD203B41FA5}">
                      <a16:colId xmlns:a16="http://schemas.microsoft.com/office/drawing/2014/main" val="2174766672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887964345"/>
                    </a:ext>
                  </a:extLst>
                </a:gridCol>
              </a:tblGrid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Spring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254526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Structural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26600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3632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CE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44238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31725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University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9027"/>
                  </a:ext>
                </a:extLst>
              </a:tr>
              <a:tr h="369120">
                <a:tc>
                  <a:txBody>
                    <a:bodyPr/>
                    <a:lstStyle/>
                    <a:p>
                      <a:r>
                        <a:rPr lang="en-US" dirty="0"/>
                        <a:t>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031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742AF9-2EF9-EB80-7492-08680DF92083}"/>
              </a:ext>
            </a:extLst>
          </p:cNvPr>
          <p:cNvSpPr txBox="1"/>
          <p:nvPr/>
        </p:nvSpPr>
        <p:spPr>
          <a:xfrm>
            <a:off x="5997388" y="2160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CURRICULUM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84B16-96AB-1C88-97A6-B5A924DD3445}"/>
              </a:ext>
            </a:extLst>
          </p:cNvPr>
          <p:cNvSpPr txBox="1"/>
          <p:nvPr/>
        </p:nvSpPr>
        <p:spPr>
          <a:xfrm>
            <a:off x="2545976" y="11665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45448-B3D3-A615-2711-EA413606FE40}"/>
              </a:ext>
            </a:extLst>
          </p:cNvPr>
          <p:cNvSpPr txBox="1"/>
          <p:nvPr/>
        </p:nvSpPr>
        <p:spPr>
          <a:xfrm>
            <a:off x="9157260" y="1176613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</a:t>
            </a:r>
          </a:p>
        </p:txBody>
      </p:sp>
    </p:spTree>
    <p:extLst>
      <p:ext uri="{BB962C8B-B14F-4D97-AF65-F5344CB8AC3E}">
        <p14:creationId xmlns:p14="http://schemas.microsoft.com/office/powerpoint/2010/main" val="37474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ivil Engineers">
            <a:extLst>
              <a:ext uri="{FF2B5EF4-FFF2-40B4-BE49-F238E27FC236}">
                <a16:creationId xmlns:a16="http://schemas.microsoft.com/office/drawing/2014/main" id="{1999E2B4-88EE-825E-1FB5-90BE0938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0" y="953061"/>
            <a:ext cx="101346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45D69-3679-77CB-7C89-D5D6A52994CC}"/>
              </a:ext>
            </a:extLst>
          </p:cNvPr>
          <p:cNvSpPr txBox="1"/>
          <p:nvPr/>
        </p:nvSpPr>
        <p:spPr>
          <a:xfrm>
            <a:off x="3971364" y="156322"/>
            <a:ext cx="7790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ENGINEER SALARY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4323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E273CA-084A-8C50-80AA-452E0BF2F77C}"/>
              </a:ext>
            </a:extLst>
          </p:cNvPr>
          <p:cNvSpPr txBox="1"/>
          <p:nvPr/>
        </p:nvSpPr>
        <p:spPr>
          <a:xfrm>
            <a:off x="5462587" y="13470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Civil Engineering Scholarship Program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B263923-8ED6-1BD3-67E6-4777D71C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3732"/>
            <a:ext cx="4829174" cy="46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3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86C285-67B3-1157-5547-53B07469F4D6}"/>
              </a:ext>
            </a:extLst>
          </p:cNvPr>
          <p:cNvSpPr txBox="1"/>
          <p:nvPr/>
        </p:nvSpPr>
        <p:spPr>
          <a:xfrm>
            <a:off x="5325035" y="268052"/>
            <a:ext cx="5109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PARTICIPATING SCHOOLS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732BD6B-D8D9-EE7B-9073-5789F483FDFA}"/>
              </a:ext>
            </a:extLst>
          </p:cNvPr>
          <p:cNvGraphicFramePr/>
          <p:nvPr/>
        </p:nvGraphicFramePr>
        <p:xfrm>
          <a:off x="4993341" y="1541928"/>
          <a:ext cx="6096000" cy="450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29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3F079-F39B-7C1E-4055-4EABA6A4E3BD}"/>
              </a:ext>
            </a:extLst>
          </p:cNvPr>
          <p:cNvSpPr txBox="1"/>
          <p:nvPr/>
        </p:nvSpPr>
        <p:spPr>
          <a:xfrm>
            <a:off x="5701553" y="259977"/>
            <a:ext cx="470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SCHOLARSHIP HISTORY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5ACC1F8-90BF-02FE-403A-A30FEAB24BE7}"/>
              </a:ext>
            </a:extLst>
          </p:cNvPr>
          <p:cNvGraphicFramePr/>
          <p:nvPr/>
        </p:nvGraphicFramePr>
        <p:xfrm>
          <a:off x="2173940" y="2171055"/>
          <a:ext cx="4307542" cy="355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4" name="Picture 4" descr="15 Scholarships Designed for Adult Learners | Financial Aid">
            <a:extLst>
              <a:ext uri="{FF2B5EF4-FFF2-40B4-BE49-F238E27FC236}">
                <a16:creationId xmlns:a16="http://schemas.microsoft.com/office/drawing/2014/main" id="{3815938E-FEA0-4E5C-CEFA-249BF9A1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92" y="2171055"/>
            <a:ext cx="4838700" cy="35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5829" y="4846680"/>
            <a:ext cx="8729043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87438" y="5152102"/>
            <a:ext cx="5462593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b="1" dirty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</a:p>
        </p:txBody>
      </p:sp>
      <p:pic>
        <p:nvPicPr>
          <p:cNvPr id="3" name="Picture 2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2D0FDA54-28EE-5799-C70F-4BEC4A8FC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9" y="4895808"/>
            <a:ext cx="2540000" cy="1435100"/>
          </a:xfrm>
          <a:prstGeom prst="rect">
            <a:avLst/>
          </a:prstGeom>
        </p:spPr>
      </p:pic>
      <p:pic>
        <p:nvPicPr>
          <p:cNvPr id="2" name="Picture 1" descr="A qr code with a few squares&#10;&#10;Description automatically generated">
            <a:extLst>
              <a:ext uri="{FF2B5EF4-FFF2-40B4-BE49-F238E27FC236}">
                <a16:creationId xmlns:a16="http://schemas.microsoft.com/office/drawing/2014/main" id="{0C848D5D-65ED-BE3E-8BEE-40AFF779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03" y="3743864"/>
            <a:ext cx="2613026" cy="25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7A66CB-E8A8-E8E5-C433-0328B9C3660D}"/>
              </a:ext>
            </a:extLst>
          </p:cNvPr>
          <p:cNvSpPr txBox="1"/>
          <p:nvPr/>
        </p:nvSpPr>
        <p:spPr>
          <a:xfrm>
            <a:off x="5844989" y="2321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IT WORTH?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8156E68-5D12-CED8-195D-6085897364E0}"/>
              </a:ext>
            </a:extLst>
          </p:cNvPr>
          <p:cNvGraphicFramePr/>
          <p:nvPr/>
        </p:nvGraphicFramePr>
        <p:xfrm>
          <a:off x="4580965" y="1734671"/>
          <a:ext cx="7082117" cy="3944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98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264655-3CB8-A807-D8AC-5DF91AB76994}"/>
              </a:ext>
            </a:extLst>
          </p:cNvPr>
          <p:cNvSpPr txBox="1"/>
          <p:nvPr/>
        </p:nvSpPr>
        <p:spPr>
          <a:xfrm>
            <a:off x="5862918" y="2859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QUALIFICATIONS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0A4751-B3C0-5AF8-CF88-ECB6319F34FF}"/>
              </a:ext>
            </a:extLst>
          </p:cNvPr>
          <p:cNvGraphicFramePr/>
          <p:nvPr/>
        </p:nvGraphicFramePr>
        <p:xfrm>
          <a:off x="4338917" y="2097741"/>
          <a:ext cx="7333130" cy="3263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39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FE0D6C-D8FF-6059-925A-CB84E01BFD9F}"/>
              </a:ext>
            </a:extLst>
          </p:cNvPr>
          <p:cNvSpPr txBox="1"/>
          <p:nvPr/>
        </p:nvSpPr>
        <p:spPr>
          <a:xfrm>
            <a:off x="5154706" y="4025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OF SCHOLARSHIP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FA2C704-C118-39B9-F03E-26AC2AB2B66A}"/>
              </a:ext>
            </a:extLst>
          </p:cNvPr>
          <p:cNvGraphicFramePr/>
          <p:nvPr/>
        </p:nvGraphicFramePr>
        <p:xfrm>
          <a:off x="3810000" y="2010353"/>
          <a:ext cx="7440706" cy="3377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41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40F5D-C94B-2F1C-F614-08D63E92582A}"/>
              </a:ext>
            </a:extLst>
          </p:cNvPr>
          <p:cNvSpPr txBox="1"/>
          <p:nvPr/>
        </p:nvSpPr>
        <p:spPr>
          <a:xfrm>
            <a:off x="6096000" y="1967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APPLY?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E259F02-4753-50F5-E36F-39BA97B345FE}"/>
              </a:ext>
            </a:extLst>
          </p:cNvPr>
          <p:cNvGraphicFramePr/>
          <p:nvPr/>
        </p:nvGraphicFramePr>
        <p:xfrm>
          <a:off x="4643717" y="1290919"/>
          <a:ext cx="6911788" cy="5047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43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3271" y="3167743"/>
            <a:ext cx="8398393" cy="1822931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19178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3559" y="4846680"/>
            <a:ext cx="4403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linkClick r:id="rId3"/>
              </a:rPr>
              <a:t>KYTC.KEEN@ky.gov</a:t>
            </a:r>
            <a:endParaRPr lang="en-US" sz="3600" b="1" dirty="0"/>
          </a:p>
          <a:p>
            <a:pPr algn="ctr"/>
            <a:r>
              <a:rPr lang="en-US" sz="2400" b="1" dirty="0"/>
              <a:t>transportation.ky.gov/Education/Pages/KEEN.aspx</a:t>
            </a:r>
          </a:p>
        </p:txBody>
      </p:sp>
    </p:spTree>
    <p:extLst>
      <p:ext uri="{BB962C8B-B14F-4D97-AF65-F5344CB8AC3E}">
        <p14:creationId xmlns:p14="http://schemas.microsoft.com/office/powerpoint/2010/main" val="139959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4AAE27-C57F-1AC6-9646-8246851BF076}"/>
              </a:ext>
            </a:extLst>
          </p:cNvPr>
          <p:cNvSpPr txBox="1"/>
          <p:nvPr/>
        </p:nvSpPr>
        <p:spPr>
          <a:xfrm>
            <a:off x="5296619" y="205344"/>
            <a:ext cx="6630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Become an Engineer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2C7B25-277D-83B6-B99D-970F1F44C038}"/>
              </a:ext>
            </a:extLst>
          </p:cNvPr>
          <p:cNvSpPr/>
          <p:nvPr/>
        </p:nvSpPr>
        <p:spPr>
          <a:xfrm>
            <a:off x="2294626" y="1104181"/>
            <a:ext cx="9897374" cy="575381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1725-DFF9-067B-4895-5A448B6330F8}"/>
              </a:ext>
            </a:extLst>
          </p:cNvPr>
          <p:cNvSpPr txBox="1"/>
          <p:nvPr/>
        </p:nvSpPr>
        <p:spPr>
          <a:xfrm>
            <a:off x="4390846" y="1362973"/>
            <a:ext cx="653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Engineers are problem solvers.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9AE2D68-CB0A-3F9E-6632-A215D98A3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30262"/>
              </p:ext>
            </p:extLst>
          </p:nvPr>
        </p:nvGraphicFramePr>
        <p:xfrm>
          <a:off x="2855344" y="1560730"/>
          <a:ext cx="5434642" cy="5297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id="{5207C920-3CAB-5EA4-913D-6B7061DC5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260">
            <a:off x="6888604" y="4609088"/>
            <a:ext cx="102076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F041-C28F-341E-2971-1905F30E1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5147" y="2009304"/>
            <a:ext cx="4436853" cy="36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6C2B9-EA0A-5C8D-5BA3-71A8DA6E5779}"/>
              </a:ext>
            </a:extLst>
          </p:cNvPr>
          <p:cNvSpPr txBox="1"/>
          <p:nvPr/>
        </p:nvSpPr>
        <p:spPr>
          <a:xfrm>
            <a:off x="5684806" y="138023"/>
            <a:ext cx="62110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Why become an engineer?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14EF0-C484-8A13-799A-468BA7F9B111}"/>
              </a:ext>
            </a:extLst>
          </p:cNvPr>
          <p:cNvSpPr/>
          <p:nvPr/>
        </p:nvSpPr>
        <p:spPr>
          <a:xfrm>
            <a:off x="2294626" y="1104181"/>
            <a:ext cx="9897374" cy="575381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E0C9B04-EDC4-56D8-C157-2653E54E04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962505"/>
              </p:ext>
            </p:extLst>
          </p:nvPr>
        </p:nvGraphicFramePr>
        <p:xfrm>
          <a:off x="2459965" y="1742535"/>
          <a:ext cx="5926349" cy="5115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67EAF2A-B215-1BFA-F8F2-94B4F4AAF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1653" y="1104180"/>
            <a:ext cx="3248132" cy="2382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83880-92B9-A435-9E1F-D17D2AD3D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8276" y="3624351"/>
            <a:ext cx="3916393" cy="30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763D2E-FA4D-4680-FE50-D31FC3FDDD04}"/>
              </a:ext>
            </a:extLst>
          </p:cNvPr>
          <p:cNvSpPr/>
          <p:nvPr/>
        </p:nvSpPr>
        <p:spPr>
          <a:xfrm>
            <a:off x="2191109" y="1104181"/>
            <a:ext cx="9897374" cy="575381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20B3EDB-6E8C-64D9-DF2F-2215CF4F0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49" y="2059138"/>
            <a:ext cx="8402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99FF33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10D9C0DA-1F39-2858-4886-60093BC41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687" y="262958"/>
            <a:ext cx="6945313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Engineering Process: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E1BF89D-9038-575F-473F-D35F3538B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1944" y="1924919"/>
            <a:ext cx="1752600" cy="6556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FF3300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IDENTIFY and </a:t>
            </a:r>
          </a:p>
          <a:p>
            <a:pPr algn="ctr"/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define a problem</a:t>
            </a:r>
          </a:p>
        </p:txBody>
      </p:sp>
      <p:sp>
        <p:nvSpPr>
          <p:cNvPr id="15" name="Rectangle 4">
            <a:hlinkHover r:id="" action="ppaction://noaction">
              <a:snd r:embed="rId2" name="applause.wav"/>
            </a:hlinkHover>
            <a:extLst>
              <a:ext uri="{FF2B5EF4-FFF2-40B4-BE49-F238E27FC236}">
                <a16:creationId xmlns:a16="http://schemas.microsoft.com/office/drawing/2014/main" id="{5278405A-0E0D-E908-EAF8-C08DCF3B4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106" y="1996356"/>
            <a:ext cx="2514600" cy="24844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FF3300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Implement 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Solution </a:t>
            </a:r>
          </a:p>
        </p:txBody>
      </p:sp>
      <p:cxnSp>
        <p:nvCxnSpPr>
          <p:cNvPr id="16" name="AutoShape 5">
            <a:extLst>
              <a:ext uri="{FF2B5EF4-FFF2-40B4-BE49-F238E27FC236}">
                <a16:creationId xmlns:a16="http://schemas.microsoft.com/office/drawing/2014/main" id="{7FA9A27D-237E-19D5-08DC-E89F3FC087BE}"/>
              </a:ext>
            </a:extLst>
          </p:cNvPr>
          <p:cNvCxnSpPr>
            <a:cxnSpLocks noChangeShapeType="1"/>
            <a:stCxn id="14" idx="1"/>
          </p:cNvCxnSpPr>
          <p:nvPr/>
        </p:nvCxnSpPr>
        <p:spPr bwMode="auto">
          <a:xfrm rot="10800000" flipH="1" flipV="1">
            <a:off x="3647656" y="2253531"/>
            <a:ext cx="873125" cy="995363"/>
          </a:xfrm>
          <a:prstGeom prst="bentConnector3">
            <a:avLst>
              <a:gd name="adj1" fmla="val -14185"/>
            </a:avLst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6">
            <a:extLst>
              <a:ext uri="{FF2B5EF4-FFF2-40B4-BE49-F238E27FC236}">
                <a16:creationId xmlns:a16="http://schemas.microsoft.com/office/drawing/2014/main" id="{CCBFD2A4-FF9A-717B-A008-51CBC6F0E6B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197850" y="3425900"/>
            <a:ext cx="979487" cy="682625"/>
          </a:xfrm>
          <a:prstGeom prst="bentConnector2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">
            <a:extLst>
              <a:ext uri="{FF2B5EF4-FFF2-40B4-BE49-F238E27FC236}">
                <a16:creationId xmlns:a16="http://schemas.microsoft.com/office/drawing/2014/main" id="{BC0ED4D1-2F52-D975-589B-1E012555BC9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6216231" y="4387131"/>
            <a:ext cx="873125" cy="995363"/>
          </a:xfrm>
          <a:prstGeom prst="bentConnector3">
            <a:avLst>
              <a:gd name="adj1" fmla="val 43269"/>
            </a:avLst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8">
            <a:extLst>
              <a:ext uri="{FF2B5EF4-FFF2-40B4-BE49-F238E27FC236}">
                <a16:creationId xmlns:a16="http://schemas.microsoft.com/office/drawing/2014/main" id="{C3266D06-D673-62F6-CC0F-93265A6F0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594" y="2947269"/>
            <a:ext cx="1752600" cy="65563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FF3300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ANALYZE</a:t>
            </a:r>
          </a:p>
          <a:p>
            <a:pPr algn="ctr"/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the problem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DCF401BE-09D9-99C9-9093-44ACAB62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131" y="3925169"/>
            <a:ext cx="1752600" cy="6556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FF3300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Propose solutions</a:t>
            </a:r>
          </a:p>
        </p:txBody>
      </p:sp>
      <p:cxnSp>
        <p:nvCxnSpPr>
          <p:cNvPr id="21" name="AutoShape 10">
            <a:extLst>
              <a:ext uri="{FF2B5EF4-FFF2-40B4-BE49-F238E27FC236}">
                <a16:creationId xmlns:a16="http://schemas.microsoft.com/office/drawing/2014/main" id="{E185663F-8B00-A9A3-F0AC-FF329FBE5AC9}"/>
              </a:ext>
            </a:extLst>
          </p:cNvPr>
          <p:cNvCxnSpPr>
            <a:cxnSpLocks noChangeShapeType="1"/>
            <a:stCxn id="22" idx="3"/>
            <a:endCxn id="15" idx="2"/>
          </p:cNvCxnSpPr>
          <p:nvPr/>
        </p:nvCxnSpPr>
        <p:spPr bwMode="auto">
          <a:xfrm flipV="1">
            <a:off x="8878469" y="4499844"/>
            <a:ext cx="1404937" cy="873125"/>
          </a:xfrm>
          <a:prstGeom prst="bentConnector2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11">
            <a:extLst>
              <a:ext uri="{FF2B5EF4-FFF2-40B4-BE49-F238E27FC236}">
                <a16:creationId xmlns:a16="http://schemas.microsoft.com/office/drawing/2014/main" id="{95DF9680-220F-D6C6-584D-47FB53B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581" y="5044356"/>
            <a:ext cx="1752600" cy="6556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FF3300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Select and Design </a:t>
            </a:r>
          </a:p>
          <a:p>
            <a:pPr algn="ctr"/>
            <a:r>
              <a:rPr lang="en-US" altLang="en-US" sz="1400" b="1">
                <a:solidFill>
                  <a:schemeClr val="bg1"/>
                </a:solidFill>
                <a:latin typeface="Arial" panose="020B0604020202020204" pitchFamily="34" charset="0"/>
              </a:rPr>
              <a:t>preferred solution</a:t>
            </a:r>
          </a:p>
        </p:txBody>
      </p:sp>
    </p:spTree>
    <p:extLst>
      <p:ext uri="{BB962C8B-B14F-4D97-AF65-F5344CB8AC3E}">
        <p14:creationId xmlns:p14="http://schemas.microsoft.com/office/powerpoint/2010/main" val="385035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2.22222E-6 L 4.16667E-7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 autoUpdateAnimBg="0" advAuto="1000"/>
      <p:bldP spid="15" grpId="0" animBg="1" autoUpdateAnimBg="0"/>
      <p:bldP spid="15" grpId="1" animBg="1"/>
      <p:bldP spid="19" grpId="0" animBg="1" autoUpdateAnimBg="0"/>
      <p:bldP spid="20" grpId="0" animBg="1" autoUpdateAnimBg="0"/>
      <p:bldP spid="2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142CF74-13F2-E470-9EFC-B0A00F07118F}"/>
              </a:ext>
            </a:extLst>
          </p:cNvPr>
          <p:cNvSpPr/>
          <p:nvPr/>
        </p:nvSpPr>
        <p:spPr>
          <a:xfrm>
            <a:off x="2294626" y="1104181"/>
            <a:ext cx="9897374" cy="575381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A000E874-1B18-9330-C04E-5B53CA49E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211" y="251694"/>
            <a:ext cx="6230938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Types Of Engineers</a:t>
            </a: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63F66213-5764-C18F-3E52-DD34C0CDC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361" y="3051175"/>
            <a:ext cx="8402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99FF33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BA60F99C-767B-3235-06E1-075F4AFEE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574" y="2419350"/>
            <a:ext cx="5254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12713" indent="-50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endParaRPr lang="en-US" altLang="en-US" sz="3200" b="1"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3200" b="1">
              <a:latin typeface="Arial Black" panose="020B0A04020102020204" pitchFamily="34" charset="0"/>
            </a:endParaRP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5FB9E0F4-1026-3C0C-0D46-8D1F20B7E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698" y="1589548"/>
            <a:ext cx="355340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12713" indent="-50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Civil </a:t>
            </a:r>
            <a:r>
              <a:rPr lang="en-US" altLang="en-US" sz="32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</a:p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Chemical</a:t>
            </a:r>
          </a:p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Electrical</a:t>
            </a:r>
          </a:p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Computer</a:t>
            </a:r>
          </a:p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Industrial</a:t>
            </a:r>
          </a:p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Mechanical </a:t>
            </a:r>
          </a:p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Aeronautical</a:t>
            </a:r>
          </a:p>
        </p:txBody>
      </p:sp>
    </p:spTree>
    <p:extLst>
      <p:ext uri="{BB962C8B-B14F-4D97-AF65-F5344CB8AC3E}">
        <p14:creationId xmlns:p14="http://schemas.microsoft.com/office/powerpoint/2010/main" val="20479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utoUpdateAnimBg="0"/>
      <p:bldP spid="39" grpId="0" build="p" autoUpdateAnimBg="0"/>
      <p:bldP spid="40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A71D18-120C-4251-6A67-EA67AD0E3E18}"/>
              </a:ext>
            </a:extLst>
          </p:cNvPr>
          <p:cNvSpPr/>
          <p:nvPr/>
        </p:nvSpPr>
        <p:spPr>
          <a:xfrm>
            <a:off x="2294626" y="1104181"/>
            <a:ext cx="9897374" cy="575381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7A2194A1-9E47-49EE-CBB2-B9E44179C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746" y="3163318"/>
            <a:ext cx="8402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99FF33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C1CCA5C-E6EC-BF99-CAE6-3AF73C0A7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959" y="2531493"/>
            <a:ext cx="5254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12713" indent="-50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CommonBullets" pitchFamily="34" charset="2"/>
              <a:buBlip>
                <a:blip r:embed="rId2"/>
              </a:buBlip>
            </a:pPr>
            <a:endParaRPr lang="en-US" altLang="en-US" sz="3200" b="1"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3200" b="1">
              <a:latin typeface="Arial Black" panose="020B0A04020102020204" pitchFamily="34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A27AEA5F-D39C-71B4-1E5B-03DB83DF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872" y="262117"/>
            <a:ext cx="7602538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u="sng" dirty="0">
                <a:latin typeface="Arial Narrow" panose="020B0606020202030204" pitchFamily="34" charset="0"/>
              </a:rPr>
              <a:t>Types Of Civil Engineers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28460F86-3682-F234-9D1E-425B22C0B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221" y="3122043"/>
            <a:ext cx="8402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99FF33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2B9C98C-18F0-FAA4-2355-E7BB001BC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234" y="2089374"/>
            <a:ext cx="4403725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12713" indent="-50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CommonBullets" pitchFamily="34" charset="2"/>
              <a:buChar char="þ"/>
            </a:pPr>
            <a:r>
              <a:rPr lang="en-US" altLang="en-US" sz="3200" b="1" dirty="0">
                <a:latin typeface="Arial Narrow" panose="020B0606020202030204" pitchFamily="34" charset="0"/>
              </a:rPr>
              <a:t>    STRUCTURAL</a:t>
            </a:r>
          </a:p>
          <a:p>
            <a:pPr>
              <a:spcBef>
                <a:spcPct val="50000"/>
              </a:spcBef>
              <a:buFont typeface="CommonBullets" pitchFamily="34" charset="2"/>
              <a:buChar char="þ"/>
            </a:pPr>
            <a:r>
              <a:rPr lang="en-US" altLang="en-US" sz="3200" b="1" dirty="0">
                <a:latin typeface="Arial Narrow" panose="020B0606020202030204" pitchFamily="34" charset="0"/>
              </a:rPr>
              <a:t>    </a:t>
            </a:r>
            <a:r>
              <a:rPr lang="en-US" altLang="en-US" sz="3200" b="1" dirty="0">
                <a:solidFill>
                  <a:srgbClr val="3366FF"/>
                </a:solidFill>
                <a:latin typeface="Arial Narrow" panose="020B0606020202030204" pitchFamily="34" charset="0"/>
              </a:rPr>
              <a:t>TRANSPORTATION</a:t>
            </a:r>
            <a:endParaRPr lang="en-US" altLang="en-US" sz="3200" b="1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Font typeface="CommonBullets" pitchFamily="34" charset="2"/>
              <a:buChar char="þ"/>
            </a:pPr>
            <a:r>
              <a:rPr lang="en-US" altLang="en-US" sz="3200" b="1" dirty="0">
                <a:latin typeface="Arial Narrow" panose="020B0606020202030204" pitchFamily="34" charset="0"/>
              </a:rPr>
              <a:t>    GEOTECHNICAL</a:t>
            </a:r>
          </a:p>
          <a:p>
            <a:pPr>
              <a:spcBef>
                <a:spcPct val="50000"/>
              </a:spcBef>
              <a:buFont typeface="CommonBullets" pitchFamily="34" charset="2"/>
              <a:buChar char="þ"/>
            </a:pPr>
            <a:r>
              <a:rPr lang="en-US" altLang="en-US" sz="3200" b="1" dirty="0">
                <a:latin typeface="Arial Narrow" panose="020B0606020202030204" pitchFamily="34" charset="0"/>
              </a:rPr>
              <a:t>    ENVIRONMENTAL</a:t>
            </a:r>
          </a:p>
          <a:p>
            <a:pPr>
              <a:spcBef>
                <a:spcPct val="50000"/>
              </a:spcBef>
              <a:buFont typeface="CommonBullets" pitchFamily="34" charset="2"/>
              <a:buChar char="þ"/>
            </a:pPr>
            <a:r>
              <a:rPr lang="en-US" altLang="en-US" sz="3200" b="1" dirty="0">
                <a:latin typeface="Arial Narrow" panose="020B0606020202030204" pitchFamily="34" charset="0"/>
              </a:rPr>
              <a:t>    WATER RESOURCES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4AACB1-CD6F-4033-0E6B-435A4ED3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31" y="1876103"/>
            <a:ext cx="5027761" cy="30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0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2EDB94D-2F64-1CEE-4204-0FA410F4CB89}"/>
              </a:ext>
            </a:extLst>
          </p:cNvPr>
          <p:cNvSpPr/>
          <p:nvPr/>
        </p:nvSpPr>
        <p:spPr>
          <a:xfrm>
            <a:off x="1337094" y="1104181"/>
            <a:ext cx="10854906" cy="575381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FAE4E-3A6D-BEF6-B998-467B826543AA}"/>
              </a:ext>
            </a:extLst>
          </p:cNvPr>
          <p:cNvSpPr txBox="1"/>
          <p:nvPr/>
        </p:nvSpPr>
        <p:spPr>
          <a:xfrm>
            <a:off x="5926809" y="248377"/>
            <a:ext cx="508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Engineering</a:t>
            </a:r>
          </a:p>
        </p:txBody>
      </p:sp>
      <p:pic>
        <p:nvPicPr>
          <p:cNvPr id="18" name="Picture 2" descr="The Insider Look at Structural Engineering - EPAC Inc.">
            <a:extLst>
              <a:ext uri="{FF2B5EF4-FFF2-40B4-BE49-F238E27FC236}">
                <a16:creationId xmlns:a16="http://schemas.microsoft.com/office/drawing/2014/main" id="{79FA4EB2-8353-4A14-92B4-8340EE71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6" y="1387501"/>
            <a:ext cx="10597924" cy="522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3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Importance of Geotechnical Engineering - Pile Buck Magazine">
            <a:extLst>
              <a:ext uri="{FF2B5EF4-FFF2-40B4-BE49-F238E27FC236}">
                <a16:creationId xmlns:a16="http://schemas.microsoft.com/office/drawing/2014/main" id="{D7A686B5-346B-B55E-BFCF-AC47FE66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30" y="2544792"/>
            <a:ext cx="7841412" cy="408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FEBA74-7E49-7221-2E33-0011DB856A3B}"/>
              </a:ext>
            </a:extLst>
          </p:cNvPr>
          <p:cNvSpPr/>
          <p:nvPr/>
        </p:nvSpPr>
        <p:spPr>
          <a:xfrm>
            <a:off x="658247" y="4235570"/>
            <a:ext cx="2740559" cy="188725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Geotechnical Engineering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B4AF57A-B91D-5214-99AE-37C22DF51E8E}"/>
              </a:ext>
            </a:extLst>
          </p:cNvPr>
          <p:cNvGraphicFramePr/>
          <p:nvPr/>
        </p:nvGraphicFramePr>
        <p:xfrm>
          <a:off x="5408762" y="138023"/>
          <a:ext cx="5753819" cy="226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79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0E1563C977445AF23DF50934C3453" ma:contentTypeVersion="1" ma:contentTypeDescription="Create a new document." ma:contentTypeScope="" ma:versionID="af5050aae98e34a1cd44ee7d668efe8a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C9739-7CD6-4BA8-85C5-79A22B883462}"/>
</file>

<file path=customXml/itemProps2.xml><?xml version="1.0" encoding="utf-8"?>
<ds:datastoreItem xmlns:ds="http://schemas.openxmlformats.org/officeDocument/2006/customXml" ds:itemID="{1EDC6AF2-65FD-4E46-8EC8-4AE4F6FCE3F4}">
  <ds:schemaRefs>
    <ds:schemaRef ds:uri="http://schemas.microsoft.com/office/2006/metadata/properties"/>
    <ds:schemaRef ds:uri="http://schemas.microsoft.com/office/infopath/2007/PartnerControls"/>
    <ds:schemaRef ds:uri="b585d4a6-b779-4c6a-a640-9404d825218c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3AE743B-89FF-4E76-8FA1-69C983AE9A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569</Words>
  <Application>Microsoft Office PowerPoint</Application>
  <PresentationFormat>Widescreen</PresentationFormat>
  <Paragraphs>214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Arial Narrow</vt:lpstr>
      <vt:lpstr>Calibri</vt:lpstr>
      <vt:lpstr>Calibri Light</vt:lpstr>
      <vt:lpstr>CommonBullets</vt:lpstr>
      <vt:lpstr>Tahoma</vt:lpstr>
      <vt:lpstr>Office Theme</vt:lpstr>
      <vt:lpstr> Is Engineering for Me?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Rangali, Ganesh (KYTC)</cp:lastModifiedBy>
  <cp:revision>57</cp:revision>
  <dcterms:created xsi:type="dcterms:W3CDTF">2020-10-13T15:48:02Z</dcterms:created>
  <dcterms:modified xsi:type="dcterms:W3CDTF">2025-06-16T13:22:58Z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0x0101006270E1563C977445AF23DF50934C3453</vt:lpwstr>
  </property>
</Properties>
</file>