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308" r:id="rId7"/>
    <p:sldId id="345" r:id="rId8"/>
    <p:sldId id="344" r:id="rId9"/>
    <p:sldId id="346" r:id="rId10"/>
    <p:sldId id="347" r:id="rId11"/>
    <p:sldId id="309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2" r:id="rId23"/>
    <p:sldId id="321" r:id="rId24"/>
    <p:sldId id="323" r:id="rId25"/>
    <p:sldId id="324" r:id="rId26"/>
    <p:sldId id="325" r:id="rId27"/>
    <p:sldId id="326" r:id="rId28"/>
    <p:sldId id="327" r:id="rId29"/>
    <p:sldId id="348" r:id="rId30"/>
    <p:sldId id="349" r:id="rId31"/>
    <p:sldId id="328" r:id="rId32"/>
    <p:sldId id="329" r:id="rId33"/>
    <p:sldId id="330" r:id="rId34"/>
    <p:sldId id="331" r:id="rId35"/>
    <p:sldId id="332" r:id="rId36"/>
    <p:sldId id="334" r:id="rId37"/>
    <p:sldId id="333" r:id="rId38"/>
    <p:sldId id="335" r:id="rId39"/>
    <p:sldId id="337" r:id="rId40"/>
    <p:sldId id="336" r:id="rId41"/>
    <p:sldId id="338" r:id="rId42"/>
    <p:sldId id="339" r:id="rId43"/>
    <p:sldId id="340" r:id="rId44"/>
    <p:sldId id="341" r:id="rId45"/>
    <p:sldId id="342" r:id="rId46"/>
    <p:sldId id="343" r:id="rId47"/>
    <p:sldId id="306" r:id="rId48"/>
    <p:sldId id="3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BDD"/>
    <a:srgbClr val="FFC311"/>
    <a:srgbClr val="059BD7"/>
    <a:srgbClr val="AAC4D9"/>
    <a:srgbClr val="3B67B2"/>
    <a:srgbClr val="A5ADB0"/>
    <a:srgbClr val="E6E6E6"/>
    <a:srgbClr val="304121"/>
    <a:srgbClr val="FCEC00"/>
    <a:srgbClr val="F4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Relationship Id="rId4" Type="http://schemas.openxmlformats.org/officeDocument/2006/relationships/image" Target="../media/image34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AA1F2-A457-4B2F-8764-BD480E4E6C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F65F722-7BB6-4131-A69F-C120240C2D95}">
      <dgm:prSet/>
      <dgm:spPr/>
      <dgm:t>
        <a:bodyPr/>
        <a:lstStyle/>
        <a:p>
          <a:r>
            <a:rPr lang="en-US" dirty="0"/>
            <a:t>Beginning , Engineers not for war</a:t>
          </a:r>
        </a:p>
      </dgm:t>
    </dgm:pt>
    <dgm:pt modelId="{7BD90506-02C9-45EF-8F2B-52587E12F6D4}" type="parTrans" cxnId="{831A7F14-BFDD-4C51-B823-8107DEDFF2B7}">
      <dgm:prSet/>
      <dgm:spPr/>
      <dgm:t>
        <a:bodyPr/>
        <a:lstStyle/>
        <a:p>
          <a:endParaRPr lang="en-US"/>
        </a:p>
      </dgm:t>
    </dgm:pt>
    <dgm:pt modelId="{FEE9AD73-843A-4C95-A6CB-F6942665A0CC}" type="sibTrans" cxnId="{831A7F14-BFDD-4C51-B823-8107DEDFF2B7}">
      <dgm:prSet/>
      <dgm:spPr/>
      <dgm:t>
        <a:bodyPr/>
        <a:lstStyle/>
        <a:p>
          <a:endParaRPr lang="en-US"/>
        </a:p>
      </dgm:t>
    </dgm:pt>
    <dgm:pt modelId="{641722EB-438D-4923-ABE6-45119CB2BCA7}">
      <dgm:prSet/>
      <dgm:spPr/>
      <dgm:t>
        <a:bodyPr/>
        <a:lstStyle/>
        <a:p>
          <a:r>
            <a:rPr lang="en-US"/>
            <a:t>Started in France</a:t>
          </a:r>
        </a:p>
      </dgm:t>
    </dgm:pt>
    <dgm:pt modelId="{7071FA23-4B38-4BB5-B00A-55060EBCBA89}" type="parTrans" cxnId="{4B240AC4-828B-4993-AD2B-514B5BE2173B}">
      <dgm:prSet/>
      <dgm:spPr/>
      <dgm:t>
        <a:bodyPr/>
        <a:lstStyle/>
        <a:p>
          <a:endParaRPr lang="en-US"/>
        </a:p>
      </dgm:t>
    </dgm:pt>
    <dgm:pt modelId="{54BF2105-26AE-460E-8518-0466BA58B577}" type="sibTrans" cxnId="{4B240AC4-828B-4993-AD2B-514B5BE2173B}">
      <dgm:prSet/>
      <dgm:spPr/>
      <dgm:t>
        <a:bodyPr/>
        <a:lstStyle/>
        <a:p>
          <a:endParaRPr lang="en-US"/>
        </a:p>
      </dgm:t>
    </dgm:pt>
    <dgm:pt modelId="{2869FBD9-D733-4EE1-80A5-430EEE83D119}">
      <dgm:prSet/>
      <dgm:spPr/>
      <dgm:t>
        <a:bodyPr/>
        <a:lstStyle/>
        <a:p>
          <a:r>
            <a:rPr lang="en-US"/>
            <a:t>Built roads and Bridges</a:t>
          </a:r>
        </a:p>
      </dgm:t>
    </dgm:pt>
    <dgm:pt modelId="{44A601D6-CE10-4716-977B-63B7B4BDAB66}" type="parTrans" cxnId="{9B6ACD13-5A3A-4CAA-9786-17AF3CAC8AC2}">
      <dgm:prSet/>
      <dgm:spPr/>
      <dgm:t>
        <a:bodyPr/>
        <a:lstStyle/>
        <a:p>
          <a:endParaRPr lang="en-US"/>
        </a:p>
      </dgm:t>
    </dgm:pt>
    <dgm:pt modelId="{FF4E2812-CC71-4786-875E-3D5319654FBF}" type="sibTrans" cxnId="{9B6ACD13-5A3A-4CAA-9786-17AF3CAC8AC2}">
      <dgm:prSet/>
      <dgm:spPr/>
      <dgm:t>
        <a:bodyPr/>
        <a:lstStyle/>
        <a:p>
          <a:endParaRPr lang="en-US"/>
        </a:p>
      </dgm:t>
    </dgm:pt>
    <dgm:pt modelId="{25DCAA2E-2B14-4898-989F-64A3C8F5574A}">
      <dgm:prSet/>
      <dgm:spPr/>
      <dgm:t>
        <a:bodyPr/>
        <a:lstStyle/>
        <a:p>
          <a:r>
            <a:rPr lang="en-US"/>
            <a:t>First Step of Modern Engineering</a:t>
          </a:r>
        </a:p>
      </dgm:t>
    </dgm:pt>
    <dgm:pt modelId="{ABC6ABAB-198A-461E-9AA8-56E2E499516A}" type="parTrans" cxnId="{8297DA55-716A-4F62-8A24-D3EC28E2E6B8}">
      <dgm:prSet/>
      <dgm:spPr/>
      <dgm:t>
        <a:bodyPr/>
        <a:lstStyle/>
        <a:p>
          <a:endParaRPr lang="en-US"/>
        </a:p>
      </dgm:t>
    </dgm:pt>
    <dgm:pt modelId="{C54AE4E2-403F-4394-85D3-7679E76064C5}" type="sibTrans" cxnId="{8297DA55-716A-4F62-8A24-D3EC28E2E6B8}">
      <dgm:prSet/>
      <dgm:spPr/>
      <dgm:t>
        <a:bodyPr/>
        <a:lstStyle/>
        <a:p>
          <a:endParaRPr lang="en-US"/>
        </a:p>
      </dgm:t>
    </dgm:pt>
    <dgm:pt modelId="{470A59A2-8EFD-4B2D-8C49-6C1F1799CA33}" type="pres">
      <dgm:prSet presAssocID="{357AA1F2-A457-4B2F-8764-BD480E4E6CF6}" presName="linear" presStyleCnt="0">
        <dgm:presLayoutVars>
          <dgm:animLvl val="lvl"/>
          <dgm:resizeHandles val="exact"/>
        </dgm:presLayoutVars>
      </dgm:prSet>
      <dgm:spPr/>
    </dgm:pt>
    <dgm:pt modelId="{3D654A9D-9C4A-4F3B-93C6-7A4E3FF0D9CD}" type="pres">
      <dgm:prSet presAssocID="{9F65F722-7BB6-4131-A69F-C120240C2D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85314B-27EE-4F7C-8E1C-A671420FFB76}" type="pres">
      <dgm:prSet presAssocID="{FEE9AD73-843A-4C95-A6CB-F6942665A0CC}" presName="spacer" presStyleCnt="0"/>
      <dgm:spPr/>
    </dgm:pt>
    <dgm:pt modelId="{08519E1F-60E3-49AB-99F2-B7658B3C5A11}" type="pres">
      <dgm:prSet presAssocID="{641722EB-438D-4923-ABE6-45119CB2BC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C93D3C-FA5C-4B82-AC85-36C476AF5A12}" type="pres">
      <dgm:prSet presAssocID="{54BF2105-26AE-460E-8518-0466BA58B577}" presName="spacer" presStyleCnt="0"/>
      <dgm:spPr/>
    </dgm:pt>
    <dgm:pt modelId="{DBD97A43-BEA4-4EC1-801A-3C7B683B9087}" type="pres">
      <dgm:prSet presAssocID="{2869FBD9-D733-4EE1-80A5-430EEE83D11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B9A138D-4F69-4E97-BB83-06AFDF8409CF}" type="pres">
      <dgm:prSet presAssocID="{FF4E2812-CC71-4786-875E-3D5319654FBF}" presName="spacer" presStyleCnt="0"/>
      <dgm:spPr/>
    </dgm:pt>
    <dgm:pt modelId="{8014E9AE-0AA4-47C5-8706-05E97AB1DCA4}" type="pres">
      <dgm:prSet presAssocID="{25DCAA2E-2B14-4898-989F-64A3C8F5574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B6ACD13-5A3A-4CAA-9786-17AF3CAC8AC2}" srcId="{357AA1F2-A457-4B2F-8764-BD480E4E6CF6}" destId="{2869FBD9-D733-4EE1-80A5-430EEE83D119}" srcOrd="2" destOrd="0" parTransId="{44A601D6-CE10-4716-977B-63B7B4BDAB66}" sibTransId="{FF4E2812-CC71-4786-875E-3D5319654FBF}"/>
    <dgm:cxn modelId="{831A7F14-BFDD-4C51-B823-8107DEDFF2B7}" srcId="{357AA1F2-A457-4B2F-8764-BD480E4E6CF6}" destId="{9F65F722-7BB6-4131-A69F-C120240C2D95}" srcOrd="0" destOrd="0" parTransId="{7BD90506-02C9-45EF-8F2B-52587E12F6D4}" sibTransId="{FEE9AD73-843A-4C95-A6CB-F6942665A0CC}"/>
    <dgm:cxn modelId="{91D06D1A-D1AC-431A-B5B3-F9F742B8A779}" type="presOf" srcId="{357AA1F2-A457-4B2F-8764-BD480E4E6CF6}" destId="{470A59A2-8EFD-4B2D-8C49-6C1F1799CA33}" srcOrd="0" destOrd="0" presId="urn:microsoft.com/office/officeart/2005/8/layout/vList2"/>
    <dgm:cxn modelId="{FCABCF5B-3C07-41B9-97B2-7AF91564F7BC}" type="presOf" srcId="{2869FBD9-D733-4EE1-80A5-430EEE83D119}" destId="{DBD97A43-BEA4-4EC1-801A-3C7B683B9087}" srcOrd="0" destOrd="0" presId="urn:microsoft.com/office/officeart/2005/8/layout/vList2"/>
    <dgm:cxn modelId="{8297DA55-716A-4F62-8A24-D3EC28E2E6B8}" srcId="{357AA1F2-A457-4B2F-8764-BD480E4E6CF6}" destId="{25DCAA2E-2B14-4898-989F-64A3C8F5574A}" srcOrd="3" destOrd="0" parTransId="{ABC6ABAB-198A-461E-9AA8-56E2E499516A}" sibTransId="{C54AE4E2-403F-4394-85D3-7679E76064C5}"/>
    <dgm:cxn modelId="{8C3F8856-2B7E-4DD9-BFFE-7AE67F871EDB}" type="presOf" srcId="{25DCAA2E-2B14-4898-989F-64A3C8F5574A}" destId="{8014E9AE-0AA4-47C5-8706-05E97AB1DCA4}" srcOrd="0" destOrd="0" presId="urn:microsoft.com/office/officeart/2005/8/layout/vList2"/>
    <dgm:cxn modelId="{20B40B89-44A7-4F7F-9ADD-EA9F84D7C58F}" type="presOf" srcId="{9F65F722-7BB6-4131-A69F-C120240C2D95}" destId="{3D654A9D-9C4A-4F3B-93C6-7A4E3FF0D9CD}" srcOrd="0" destOrd="0" presId="urn:microsoft.com/office/officeart/2005/8/layout/vList2"/>
    <dgm:cxn modelId="{4B240AC4-828B-4993-AD2B-514B5BE2173B}" srcId="{357AA1F2-A457-4B2F-8764-BD480E4E6CF6}" destId="{641722EB-438D-4923-ABE6-45119CB2BCA7}" srcOrd="1" destOrd="0" parTransId="{7071FA23-4B38-4BB5-B00A-55060EBCBA89}" sibTransId="{54BF2105-26AE-460E-8518-0466BA58B577}"/>
    <dgm:cxn modelId="{FA6EDAD8-3EB6-49F5-BB04-C3FC204CE8F3}" type="presOf" srcId="{641722EB-438D-4923-ABE6-45119CB2BCA7}" destId="{08519E1F-60E3-49AB-99F2-B7658B3C5A11}" srcOrd="0" destOrd="0" presId="urn:microsoft.com/office/officeart/2005/8/layout/vList2"/>
    <dgm:cxn modelId="{FD5790CB-2F55-499F-8AD4-ADF2D2A6DDF5}" type="presParOf" srcId="{470A59A2-8EFD-4B2D-8C49-6C1F1799CA33}" destId="{3D654A9D-9C4A-4F3B-93C6-7A4E3FF0D9CD}" srcOrd="0" destOrd="0" presId="urn:microsoft.com/office/officeart/2005/8/layout/vList2"/>
    <dgm:cxn modelId="{8B2D2457-FB7A-4D87-9CC5-003BCD4229B0}" type="presParOf" srcId="{470A59A2-8EFD-4B2D-8C49-6C1F1799CA33}" destId="{2A85314B-27EE-4F7C-8E1C-A671420FFB76}" srcOrd="1" destOrd="0" presId="urn:microsoft.com/office/officeart/2005/8/layout/vList2"/>
    <dgm:cxn modelId="{971D69D9-CB41-451D-8F06-9139EA826417}" type="presParOf" srcId="{470A59A2-8EFD-4B2D-8C49-6C1F1799CA33}" destId="{08519E1F-60E3-49AB-99F2-B7658B3C5A11}" srcOrd="2" destOrd="0" presId="urn:microsoft.com/office/officeart/2005/8/layout/vList2"/>
    <dgm:cxn modelId="{31913E6C-E7CB-4981-B794-6F4C16BCF1A2}" type="presParOf" srcId="{470A59A2-8EFD-4B2D-8C49-6C1F1799CA33}" destId="{7CC93D3C-FA5C-4B82-AC85-36C476AF5A12}" srcOrd="3" destOrd="0" presId="urn:microsoft.com/office/officeart/2005/8/layout/vList2"/>
    <dgm:cxn modelId="{11967329-9A81-4AD0-8E59-C3738F09A960}" type="presParOf" srcId="{470A59A2-8EFD-4B2D-8C49-6C1F1799CA33}" destId="{DBD97A43-BEA4-4EC1-801A-3C7B683B9087}" srcOrd="4" destOrd="0" presId="urn:microsoft.com/office/officeart/2005/8/layout/vList2"/>
    <dgm:cxn modelId="{90CB8E70-C75E-400C-8583-DEBF62DB79B2}" type="presParOf" srcId="{470A59A2-8EFD-4B2D-8C49-6C1F1799CA33}" destId="{4B9A138D-4F69-4E97-BB83-06AFDF8409CF}" srcOrd="5" destOrd="0" presId="urn:microsoft.com/office/officeart/2005/8/layout/vList2"/>
    <dgm:cxn modelId="{32351F97-2041-4C69-8B03-2D2E65750CE3}" type="presParOf" srcId="{470A59A2-8EFD-4B2D-8C49-6C1F1799CA33}" destId="{8014E9AE-0AA4-47C5-8706-05E97AB1DC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82D3F0-B854-4936-938C-25B2A32F544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96FFC0-E1B0-4774-9448-F93D12E82EF7}">
      <dgm:prSet/>
      <dgm:spPr/>
      <dgm:t>
        <a:bodyPr/>
        <a:lstStyle/>
        <a:p>
          <a:r>
            <a:rPr lang="en-US"/>
            <a:t>Topographic</a:t>
          </a:r>
        </a:p>
      </dgm:t>
    </dgm:pt>
    <dgm:pt modelId="{8442A1F0-9E37-4C17-AAB6-ABAF471BC292}" type="parTrans" cxnId="{89C5AA51-FA0A-4AE2-9BBD-D7C6E4235A2C}">
      <dgm:prSet/>
      <dgm:spPr/>
      <dgm:t>
        <a:bodyPr/>
        <a:lstStyle/>
        <a:p>
          <a:endParaRPr lang="en-US"/>
        </a:p>
      </dgm:t>
    </dgm:pt>
    <dgm:pt modelId="{756E351C-ED4F-4201-B111-1E1711F57D65}" type="sibTrans" cxnId="{89C5AA51-FA0A-4AE2-9BBD-D7C6E4235A2C}">
      <dgm:prSet/>
      <dgm:spPr/>
      <dgm:t>
        <a:bodyPr/>
        <a:lstStyle/>
        <a:p>
          <a:endParaRPr lang="en-US"/>
        </a:p>
      </dgm:t>
    </dgm:pt>
    <dgm:pt modelId="{F7B0EF71-E1FB-4BE7-8E6F-CB3DDC5C0EB8}">
      <dgm:prSet/>
      <dgm:spPr/>
      <dgm:t>
        <a:bodyPr/>
        <a:lstStyle/>
        <a:p>
          <a:r>
            <a:rPr lang="en-US"/>
            <a:t>Boundary</a:t>
          </a:r>
        </a:p>
      </dgm:t>
    </dgm:pt>
    <dgm:pt modelId="{56C711C4-5E93-4646-818B-592CFE413463}" type="parTrans" cxnId="{5C3C8AE5-3FFA-45F7-96D6-469194274ED8}">
      <dgm:prSet/>
      <dgm:spPr/>
      <dgm:t>
        <a:bodyPr/>
        <a:lstStyle/>
        <a:p>
          <a:endParaRPr lang="en-US"/>
        </a:p>
      </dgm:t>
    </dgm:pt>
    <dgm:pt modelId="{F82729D8-8B9A-4C16-A0A9-F8FB8503390B}" type="sibTrans" cxnId="{5C3C8AE5-3FFA-45F7-96D6-469194274ED8}">
      <dgm:prSet/>
      <dgm:spPr/>
      <dgm:t>
        <a:bodyPr/>
        <a:lstStyle/>
        <a:p>
          <a:endParaRPr lang="en-US"/>
        </a:p>
      </dgm:t>
    </dgm:pt>
    <dgm:pt modelId="{78E102DE-FCB8-485F-AC00-4385F074DF43}">
      <dgm:prSet/>
      <dgm:spPr/>
      <dgm:t>
        <a:bodyPr/>
        <a:lstStyle/>
        <a:p>
          <a:r>
            <a:rPr lang="en-US"/>
            <a:t>Construction</a:t>
          </a:r>
        </a:p>
      </dgm:t>
    </dgm:pt>
    <dgm:pt modelId="{D8C105BB-7D52-4290-AA28-B03BCDAA164D}" type="parTrans" cxnId="{8F21AC3C-7DE8-4F1F-B920-9B5B3FBACD3D}">
      <dgm:prSet/>
      <dgm:spPr/>
      <dgm:t>
        <a:bodyPr/>
        <a:lstStyle/>
        <a:p>
          <a:endParaRPr lang="en-US"/>
        </a:p>
      </dgm:t>
    </dgm:pt>
    <dgm:pt modelId="{9607B717-5700-495D-ABCE-1C4FF8BA50A1}" type="sibTrans" cxnId="{8F21AC3C-7DE8-4F1F-B920-9B5B3FBACD3D}">
      <dgm:prSet/>
      <dgm:spPr/>
      <dgm:t>
        <a:bodyPr/>
        <a:lstStyle/>
        <a:p>
          <a:endParaRPr lang="en-US"/>
        </a:p>
      </dgm:t>
    </dgm:pt>
    <dgm:pt modelId="{95110FAE-1D51-436C-AB28-C5713F15D0D3}">
      <dgm:prSet/>
      <dgm:spPr/>
      <dgm:t>
        <a:bodyPr/>
        <a:lstStyle/>
        <a:p>
          <a:r>
            <a:rPr lang="en-US"/>
            <a:t>Hydrographic</a:t>
          </a:r>
        </a:p>
      </dgm:t>
    </dgm:pt>
    <dgm:pt modelId="{B58E3E9D-0040-4F5F-9F71-7956B06CA861}" type="parTrans" cxnId="{1BE3231B-B35F-4FB4-8F9F-2554411A24A6}">
      <dgm:prSet/>
      <dgm:spPr/>
      <dgm:t>
        <a:bodyPr/>
        <a:lstStyle/>
        <a:p>
          <a:endParaRPr lang="en-US"/>
        </a:p>
      </dgm:t>
    </dgm:pt>
    <dgm:pt modelId="{EB985CCD-BEC4-4FB4-A3BE-F57001296BFC}" type="sibTrans" cxnId="{1BE3231B-B35F-4FB4-8F9F-2554411A24A6}">
      <dgm:prSet/>
      <dgm:spPr/>
      <dgm:t>
        <a:bodyPr/>
        <a:lstStyle/>
        <a:p>
          <a:endParaRPr lang="en-US"/>
        </a:p>
      </dgm:t>
    </dgm:pt>
    <dgm:pt modelId="{1405E660-257C-466F-BA60-F5D0ABD872A7}" type="pres">
      <dgm:prSet presAssocID="{2F82D3F0-B854-4936-938C-25B2A32F5446}" presName="Name0" presStyleCnt="0">
        <dgm:presLayoutVars>
          <dgm:dir/>
          <dgm:resizeHandles val="exact"/>
        </dgm:presLayoutVars>
      </dgm:prSet>
      <dgm:spPr/>
    </dgm:pt>
    <dgm:pt modelId="{44F42C04-A2F2-49B7-B368-3E7B9F7C457B}" type="pres">
      <dgm:prSet presAssocID="{2F82D3F0-B854-4936-938C-25B2A32F5446}" presName="fgShape" presStyleLbl="fgShp" presStyleIdx="0" presStyleCnt="1"/>
      <dgm:spPr/>
    </dgm:pt>
    <dgm:pt modelId="{8BAE6542-BE1D-4B72-A9F3-784538602BD9}" type="pres">
      <dgm:prSet presAssocID="{2F82D3F0-B854-4936-938C-25B2A32F5446}" presName="linComp" presStyleCnt="0"/>
      <dgm:spPr/>
    </dgm:pt>
    <dgm:pt modelId="{9E727D7A-EC98-4A5E-B0AD-7E358B6285C0}" type="pres">
      <dgm:prSet presAssocID="{2A96FFC0-E1B0-4774-9448-F93D12E82EF7}" presName="compNode" presStyleCnt="0"/>
      <dgm:spPr/>
    </dgm:pt>
    <dgm:pt modelId="{F9284166-ACD0-4AAD-AE24-54485F8514C0}" type="pres">
      <dgm:prSet presAssocID="{2A96FFC0-E1B0-4774-9448-F93D12E82EF7}" presName="bkgdShape" presStyleLbl="node1" presStyleIdx="0" presStyleCnt="4"/>
      <dgm:spPr/>
    </dgm:pt>
    <dgm:pt modelId="{C424D539-9738-42E4-9240-2F36D7EF374A}" type="pres">
      <dgm:prSet presAssocID="{2A96FFC0-E1B0-4774-9448-F93D12E82EF7}" presName="nodeTx" presStyleLbl="node1" presStyleIdx="0" presStyleCnt="4">
        <dgm:presLayoutVars>
          <dgm:bulletEnabled val="1"/>
        </dgm:presLayoutVars>
      </dgm:prSet>
      <dgm:spPr/>
    </dgm:pt>
    <dgm:pt modelId="{9C5A1958-D934-4951-ACA2-0D3D5E0F9DB6}" type="pres">
      <dgm:prSet presAssocID="{2A96FFC0-E1B0-4774-9448-F93D12E82EF7}" presName="invisiNode" presStyleLbl="node1" presStyleIdx="0" presStyleCnt="4"/>
      <dgm:spPr/>
    </dgm:pt>
    <dgm:pt modelId="{7C27DA55-498B-4FC3-916A-66590A70AC02}" type="pres">
      <dgm:prSet presAssocID="{2A96FFC0-E1B0-4774-9448-F93D12E82EF7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72FA74DC-D74F-4FE0-95D8-80D513AEB803}" type="pres">
      <dgm:prSet presAssocID="{756E351C-ED4F-4201-B111-1E1711F57D65}" presName="sibTrans" presStyleLbl="sibTrans2D1" presStyleIdx="0" presStyleCnt="0"/>
      <dgm:spPr/>
    </dgm:pt>
    <dgm:pt modelId="{FE86B0C7-9C7C-459D-B373-996E14D0C3CC}" type="pres">
      <dgm:prSet presAssocID="{F7B0EF71-E1FB-4BE7-8E6F-CB3DDC5C0EB8}" presName="compNode" presStyleCnt="0"/>
      <dgm:spPr/>
    </dgm:pt>
    <dgm:pt modelId="{183E6BAE-33B0-4688-BCC0-7E6944B00560}" type="pres">
      <dgm:prSet presAssocID="{F7B0EF71-E1FB-4BE7-8E6F-CB3DDC5C0EB8}" presName="bkgdShape" presStyleLbl="node1" presStyleIdx="1" presStyleCnt="4"/>
      <dgm:spPr/>
    </dgm:pt>
    <dgm:pt modelId="{79D44542-7FB9-4DE0-8132-F8BC3982CE32}" type="pres">
      <dgm:prSet presAssocID="{F7B0EF71-E1FB-4BE7-8E6F-CB3DDC5C0EB8}" presName="nodeTx" presStyleLbl="node1" presStyleIdx="1" presStyleCnt="4">
        <dgm:presLayoutVars>
          <dgm:bulletEnabled val="1"/>
        </dgm:presLayoutVars>
      </dgm:prSet>
      <dgm:spPr/>
    </dgm:pt>
    <dgm:pt modelId="{1ABC23D0-2FD3-497F-B796-E260E7C4C452}" type="pres">
      <dgm:prSet presAssocID="{F7B0EF71-E1FB-4BE7-8E6F-CB3DDC5C0EB8}" presName="invisiNode" presStyleLbl="node1" presStyleIdx="1" presStyleCnt="4"/>
      <dgm:spPr/>
    </dgm:pt>
    <dgm:pt modelId="{8DC48113-9DB9-46E9-80CA-666D216DAD1A}" type="pres">
      <dgm:prSet presAssocID="{F7B0EF71-E1FB-4BE7-8E6F-CB3DDC5C0EB8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AA6447A3-79C3-44BE-BE76-2FEA6F9EF3FB}" type="pres">
      <dgm:prSet presAssocID="{F82729D8-8B9A-4C16-A0A9-F8FB8503390B}" presName="sibTrans" presStyleLbl="sibTrans2D1" presStyleIdx="0" presStyleCnt="0"/>
      <dgm:spPr/>
    </dgm:pt>
    <dgm:pt modelId="{8EAE34C1-F45B-47A4-B56B-3504F8DA3507}" type="pres">
      <dgm:prSet presAssocID="{78E102DE-FCB8-485F-AC00-4385F074DF43}" presName="compNode" presStyleCnt="0"/>
      <dgm:spPr/>
    </dgm:pt>
    <dgm:pt modelId="{1B2FDE74-B29E-4038-A0DD-6B7C1027A077}" type="pres">
      <dgm:prSet presAssocID="{78E102DE-FCB8-485F-AC00-4385F074DF43}" presName="bkgdShape" presStyleLbl="node1" presStyleIdx="2" presStyleCnt="4"/>
      <dgm:spPr/>
    </dgm:pt>
    <dgm:pt modelId="{C8EE5086-D54F-4E83-9F28-EF70763710F0}" type="pres">
      <dgm:prSet presAssocID="{78E102DE-FCB8-485F-AC00-4385F074DF43}" presName="nodeTx" presStyleLbl="node1" presStyleIdx="2" presStyleCnt="4">
        <dgm:presLayoutVars>
          <dgm:bulletEnabled val="1"/>
        </dgm:presLayoutVars>
      </dgm:prSet>
      <dgm:spPr/>
    </dgm:pt>
    <dgm:pt modelId="{33EB3E35-C776-4F90-A5F4-13F7A2385C09}" type="pres">
      <dgm:prSet presAssocID="{78E102DE-FCB8-485F-AC00-4385F074DF43}" presName="invisiNode" presStyleLbl="node1" presStyleIdx="2" presStyleCnt="4"/>
      <dgm:spPr/>
    </dgm:pt>
    <dgm:pt modelId="{67995D12-1078-4DF1-8B23-27DB2CA7947B}" type="pres">
      <dgm:prSet presAssocID="{78E102DE-FCB8-485F-AC00-4385F074DF43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09EFA94-1C22-4DAB-A868-A6E0F311A976}" type="pres">
      <dgm:prSet presAssocID="{9607B717-5700-495D-ABCE-1C4FF8BA50A1}" presName="sibTrans" presStyleLbl="sibTrans2D1" presStyleIdx="0" presStyleCnt="0"/>
      <dgm:spPr/>
    </dgm:pt>
    <dgm:pt modelId="{24066093-047B-40D1-A2F5-0605DFF86421}" type="pres">
      <dgm:prSet presAssocID="{95110FAE-1D51-436C-AB28-C5713F15D0D3}" presName="compNode" presStyleCnt="0"/>
      <dgm:spPr/>
    </dgm:pt>
    <dgm:pt modelId="{DE2AD9CC-2B90-45FD-A746-0F4532E22BEC}" type="pres">
      <dgm:prSet presAssocID="{95110FAE-1D51-436C-AB28-C5713F15D0D3}" presName="bkgdShape" presStyleLbl="node1" presStyleIdx="3" presStyleCnt="4"/>
      <dgm:spPr/>
    </dgm:pt>
    <dgm:pt modelId="{BFB9F659-C5A0-4D7F-BB8D-A271A1D439B4}" type="pres">
      <dgm:prSet presAssocID="{95110FAE-1D51-436C-AB28-C5713F15D0D3}" presName="nodeTx" presStyleLbl="node1" presStyleIdx="3" presStyleCnt="4">
        <dgm:presLayoutVars>
          <dgm:bulletEnabled val="1"/>
        </dgm:presLayoutVars>
      </dgm:prSet>
      <dgm:spPr/>
    </dgm:pt>
    <dgm:pt modelId="{067B1546-FC86-467A-8F5D-AEA87166D7F5}" type="pres">
      <dgm:prSet presAssocID="{95110FAE-1D51-436C-AB28-C5713F15D0D3}" presName="invisiNode" presStyleLbl="node1" presStyleIdx="3" presStyleCnt="4"/>
      <dgm:spPr/>
    </dgm:pt>
    <dgm:pt modelId="{757ABD22-CB6B-42F8-A005-55A441ABF522}" type="pres">
      <dgm:prSet presAssocID="{95110FAE-1D51-436C-AB28-C5713F15D0D3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9172C409-7543-4827-95D2-E4912E9A7021}" type="presOf" srcId="{2F82D3F0-B854-4936-938C-25B2A32F5446}" destId="{1405E660-257C-466F-BA60-F5D0ABD872A7}" srcOrd="0" destOrd="0" presId="urn:microsoft.com/office/officeart/2005/8/layout/hList7"/>
    <dgm:cxn modelId="{F8267510-B357-4244-87A2-7497285A2E42}" type="presOf" srcId="{2A96FFC0-E1B0-4774-9448-F93D12E82EF7}" destId="{C424D539-9738-42E4-9240-2F36D7EF374A}" srcOrd="1" destOrd="0" presId="urn:microsoft.com/office/officeart/2005/8/layout/hList7"/>
    <dgm:cxn modelId="{934B9C16-51F9-4AD6-BA18-04C9A7847F90}" type="presOf" srcId="{F7B0EF71-E1FB-4BE7-8E6F-CB3DDC5C0EB8}" destId="{79D44542-7FB9-4DE0-8132-F8BC3982CE32}" srcOrd="1" destOrd="0" presId="urn:microsoft.com/office/officeart/2005/8/layout/hList7"/>
    <dgm:cxn modelId="{1BE3231B-B35F-4FB4-8F9F-2554411A24A6}" srcId="{2F82D3F0-B854-4936-938C-25B2A32F5446}" destId="{95110FAE-1D51-436C-AB28-C5713F15D0D3}" srcOrd="3" destOrd="0" parTransId="{B58E3E9D-0040-4F5F-9F71-7956B06CA861}" sibTransId="{EB985CCD-BEC4-4FB4-A3BE-F57001296BFC}"/>
    <dgm:cxn modelId="{B13CE034-6065-40A7-BCD5-2B26F483E033}" type="presOf" srcId="{78E102DE-FCB8-485F-AC00-4385F074DF43}" destId="{C8EE5086-D54F-4E83-9F28-EF70763710F0}" srcOrd="1" destOrd="0" presId="urn:microsoft.com/office/officeart/2005/8/layout/hList7"/>
    <dgm:cxn modelId="{8F21AC3C-7DE8-4F1F-B920-9B5B3FBACD3D}" srcId="{2F82D3F0-B854-4936-938C-25B2A32F5446}" destId="{78E102DE-FCB8-485F-AC00-4385F074DF43}" srcOrd="2" destOrd="0" parTransId="{D8C105BB-7D52-4290-AA28-B03BCDAA164D}" sibTransId="{9607B717-5700-495D-ABCE-1C4FF8BA50A1}"/>
    <dgm:cxn modelId="{89C5AA51-FA0A-4AE2-9BBD-D7C6E4235A2C}" srcId="{2F82D3F0-B854-4936-938C-25B2A32F5446}" destId="{2A96FFC0-E1B0-4774-9448-F93D12E82EF7}" srcOrd="0" destOrd="0" parTransId="{8442A1F0-9E37-4C17-AAB6-ABAF471BC292}" sibTransId="{756E351C-ED4F-4201-B111-1E1711F57D65}"/>
    <dgm:cxn modelId="{9D8BBF77-FB9A-4E14-BC65-63285EA4E964}" type="presOf" srcId="{756E351C-ED4F-4201-B111-1E1711F57D65}" destId="{72FA74DC-D74F-4FE0-95D8-80D513AEB803}" srcOrd="0" destOrd="0" presId="urn:microsoft.com/office/officeart/2005/8/layout/hList7"/>
    <dgm:cxn modelId="{D6DFB394-BD90-4F31-A1B0-4DFFF0E07377}" type="presOf" srcId="{F82729D8-8B9A-4C16-A0A9-F8FB8503390B}" destId="{AA6447A3-79C3-44BE-BE76-2FEA6F9EF3FB}" srcOrd="0" destOrd="0" presId="urn:microsoft.com/office/officeart/2005/8/layout/hList7"/>
    <dgm:cxn modelId="{577438A4-9FD8-4472-8FAA-2E414C8B3FF6}" type="presOf" srcId="{95110FAE-1D51-436C-AB28-C5713F15D0D3}" destId="{BFB9F659-C5A0-4D7F-BB8D-A271A1D439B4}" srcOrd="1" destOrd="0" presId="urn:microsoft.com/office/officeart/2005/8/layout/hList7"/>
    <dgm:cxn modelId="{EFA6C7AE-28E2-4BB9-938A-CD74713EBAD4}" type="presOf" srcId="{F7B0EF71-E1FB-4BE7-8E6F-CB3DDC5C0EB8}" destId="{183E6BAE-33B0-4688-BCC0-7E6944B00560}" srcOrd="0" destOrd="0" presId="urn:microsoft.com/office/officeart/2005/8/layout/hList7"/>
    <dgm:cxn modelId="{AB88BAC5-1720-46A4-80CA-5097B02822F0}" type="presOf" srcId="{2A96FFC0-E1B0-4774-9448-F93D12E82EF7}" destId="{F9284166-ACD0-4AAD-AE24-54485F8514C0}" srcOrd="0" destOrd="0" presId="urn:microsoft.com/office/officeart/2005/8/layout/hList7"/>
    <dgm:cxn modelId="{018EAADB-06D7-4CE0-86D4-46D8355ED2CE}" type="presOf" srcId="{78E102DE-FCB8-485F-AC00-4385F074DF43}" destId="{1B2FDE74-B29E-4038-A0DD-6B7C1027A077}" srcOrd="0" destOrd="0" presId="urn:microsoft.com/office/officeart/2005/8/layout/hList7"/>
    <dgm:cxn modelId="{5C3C8AE5-3FFA-45F7-96D6-469194274ED8}" srcId="{2F82D3F0-B854-4936-938C-25B2A32F5446}" destId="{F7B0EF71-E1FB-4BE7-8E6F-CB3DDC5C0EB8}" srcOrd="1" destOrd="0" parTransId="{56C711C4-5E93-4646-818B-592CFE413463}" sibTransId="{F82729D8-8B9A-4C16-A0A9-F8FB8503390B}"/>
    <dgm:cxn modelId="{AE8750F6-02EC-42E4-81C7-463978FE468E}" type="presOf" srcId="{9607B717-5700-495D-ABCE-1C4FF8BA50A1}" destId="{A09EFA94-1C22-4DAB-A868-A6E0F311A976}" srcOrd="0" destOrd="0" presId="urn:microsoft.com/office/officeart/2005/8/layout/hList7"/>
    <dgm:cxn modelId="{37D076F9-FC7D-43A3-926A-A48CA30E3CB2}" type="presOf" srcId="{95110FAE-1D51-436C-AB28-C5713F15D0D3}" destId="{DE2AD9CC-2B90-45FD-A746-0F4532E22BEC}" srcOrd="0" destOrd="0" presId="urn:microsoft.com/office/officeart/2005/8/layout/hList7"/>
    <dgm:cxn modelId="{F55DE571-7468-44A6-AD07-7BF5F3FD7CFB}" type="presParOf" srcId="{1405E660-257C-466F-BA60-F5D0ABD872A7}" destId="{44F42C04-A2F2-49B7-B368-3E7B9F7C457B}" srcOrd="0" destOrd="0" presId="urn:microsoft.com/office/officeart/2005/8/layout/hList7"/>
    <dgm:cxn modelId="{029C3C26-ED43-4587-98EB-1173AE2CB572}" type="presParOf" srcId="{1405E660-257C-466F-BA60-F5D0ABD872A7}" destId="{8BAE6542-BE1D-4B72-A9F3-784538602BD9}" srcOrd="1" destOrd="0" presId="urn:microsoft.com/office/officeart/2005/8/layout/hList7"/>
    <dgm:cxn modelId="{7465E834-0E76-4EAF-B975-0C7BBD4A2713}" type="presParOf" srcId="{8BAE6542-BE1D-4B72-A9F3-784538602BD9}" destId="{9E727D7A-EC98-4A5E-B0AD-7E358B6285C0}" srcOrd="0" destOrd="0" presId="urn:microsoft.com/office/officeart/2005/8/layout/hList7"/>
    <dgm:cxn modelId="{B68F0E97-31A9-49CF-8167-ECA37FFB2282}" type="presParOf" srcId="{9E727D7A-EC98-4A5E-B0AD-7E358B6285C0}" destId="{F9284166-ACD0-4AAD-AE24-54485F8514C0}" srcOrd="0" destOrd="0" presId="urn:microsoft.com/office/officeart/2005/8/layout/hList7"/>
    <dgm:cxn modelId="{CFA268F8-F5CD-4305-8EFE-1BF30CC4B904}" type="presParOf" srcId="{9E727D7A-EC98-4A5E-B0AD-7E358B6285C0}" destId="{C424D539-9738-42E4-9240-2F36D7EF374A}" srcOrd="1" destOrd="0" presId="urn:microsoft.com/office/officeart/2005/8/layout/hList7"/>
    <dgm:cxn modelId="{600CB0E2-0512-44BE-BC02-BFA9D2952328}" type="presParOf" srcId="{9E727D7A-EC98-4A5E-B0AD-7E358B6285C0}" destId="{9C5A1958-D934-4951-ACA2-0D3D5E0F9DB6}" srcOrd="2" destOrd="0" presId="urn:microsoft.com/office/officeart/2005/8/layout/hList7"/>
    <dgm:cxn modelId="{850C7210-7C7D-444E-809F-E8680895E105}" type="presParOf" srcId="{9E727D7A-EC98-4A5E-B0AD-7E358B6285C0}" destId="{7C27DA55-498B-4FC3-916A-66590A70AC02}" srcOrd="3" destOrd="0" presId="urn:microsoft.com/office/officeart/2005/8/layout/hList7"/>
    <dgm:cxn modelId="{A379B601-8821-4F66-A88F-497ADFF7A061}" type="presParOf" srcId="{8BAE6542-BE1D-4B72-A9F3-784538602BD9}" destId="{72FA74DC-D74F-4FE0-95D8-80D513AEB803}" srcOrd="1" destOrd="0" presId="urn:microsoft.com/office/officeart/2005/8/layout/hList7"/>
    <dgm:cxn modelId="{60A42209-CA02-4253-B010-E319D9812786}" type="presParOf" srcId="{8BAE6542-BE1D-4B72-A9F3-784538602BD9}" destId="{FE86B0C7-9C7C-459D-B373-996E14D0C3CC}" srcOrd="2" destOrd="0" presId="urn:microsoft.com/office/officeart/2005/8/layout/hList7"/>
    <dgm:cxn modelId="{F007C598-0429-450B-9980-5BE8A1FB3A75}" type="presParOf" srcId="{FE86B0C7-9C7C-459D-B373-996E14D0C3CC}" destId="{183E6BAE-33B0-4688-BCC0-7E6944B00560}" srcOrd="0" destOrd="0" presId="urn:microsoft.com/office/officeart/2005/8/layout/hList7"/>
    <dgm:cxn modelId="{5D3B8F52-7327-442A-B289-9367520127B8}" type="presParOf" srcId="{FE86B0C7-9C7C-459D-B373-996E14D0C3CC}" destId="{79D44542-7FB9-4DE0-8132-F8BC3982CE32}" srcOrd="1" destOrd="0" presId="urn:microsoft.com/office/officeart/2005/8/layout/hList7"/>
    <dgm:cxn modelId="{0ADE3508-1515-46B4-A000-CCDFE1EC1159}" type="presParOf" srcId="{FE86B0C7-9C7C-459D-B373-996E14D0C3CC}" destId="{1ABC23D0-2FD3-497F-B796-E260E7C4C452}" srcOrd="2" destOrd="0" presId="urn:microsoft.com/office/officeart/2005/8/layout/hList7"/>
    <dgm:cxn modelId="{507C8E46-0035-4449-8295-DE7BB42A57D5}" type="presParOf" srcId="{FE86B0C7-9C7C-459D-B373-996E14D0C3CC}" destId="{8DC48113-9DB9-46E9-80CA-666D216DAD1A}" srcOrd="3" destOrd="0" presId="urn:microsoft.com/office/officeart/2005/8/layout/hList7"/>
    <dgm:cxn modelId="{499401F8-9D82-45D6-BE38-A24C4A3E9164}" type="presParOf" srcId="{8BAE6542-BE1D-4B72-A9F3-784538602BD9}" destId="{AA6447A3-79C3-44BE-BE76-2FEA6F9EF3FB}" srcOrd="3" destOrd="0" presId="urn:microsoft.com/office/officeart/2005/8/layout/hList7"/>
    <dgm:cxn modelId="{ACE0ECB4-4EB7-4C32-BF0A-7BA772EDB56F}" type="presParOf" srcId="{8BAE6542-BE1D-4B72-A9F3-784538602BD9}" destId="{8EAE34C1-F45B-47A4-B56B-3504F8DA3507}" srcOrd="4" destOrd="0" presId="urn:microsoft.com/office/officeart/2005/8/layout/hList7"/>
    <dgm:cxn modelId="{B0F03521-D2FC-49BE-9482-8FC59DA90D2A}" type="presParOf" srcId="{8EAE34C1-F45B-47A4-B56B-3504F8DA3507}" destId="{1B2FDE74-B29E-4038-A0DD-6B7C1027A077}" srcOrd="0" destOrd="0" presId="urn:microsoft.com/office/officeart/2005/8/layout/hList7"/>
    <dgm:cxn modelId="{1518E0B5-BD40-4C00-8769-14490FAA7A4D}" type="presParOf" srcId="{8EAE34C1-F45B-47A4-B56B-3504F8DA3507}" destId="{C8EE5086-D54F-4E83-9F28-EF70763710F0}" srcOrd="1" destOrd="0" presId="urn:microsoft.com/office/officeart/2005/8/layout/hList7"/>
    <dgm:cxn modelId="{991DCCB0-BFFE-48FA-A944-2C06484A4A6E}" type="presParOf" srcId="{8EAE34C1-F45B-47A4-B56B-3504F8DA3507}" destId="{33EB3E35-C776-4F90-A5F4-13F7A2385C09}" srcOrd="2" destOrd="0" presId="urn:microsoft.com/office/officeart/2005/8/layout/hList7"/>
    <dgm:cxn modelId="{485E2CC9-8961-4ADE-A1CE-408748CFB194}" type="presParOf" srcId="{8EAE34C1-F45B-47A4-B56B-3504F8DA3507}" destId="{67995D12-1078-4DF1-8B23-27DB2CA7947B}" srcOrd="3" destOrd="0" presId="urn:microsoft.com/office/officeart/2005/8/layout/hList7"/>
    <dgm:cxn modelId="{581481D6-20AD-4194-882D-E183A4633349}" type="presParOf" srcId="{8BAE6542-BE1D-4B72-A9F3-784538602BD9}" destId="{A09EFA94-1C22-4DAB-A868-A6E0F311A976}" srcOrd="5" destOrd="0" presId="urn:microsoft.com/office/officeart/2005/8/layout/hList7"/>
    <dgm:cxn modelId="{DAB76287-14FB-4C47-B056-7B31956DF67A}" type="presParOf" srcId="{8BAE6542-BE1D-4B72-A9F3-784538602BD9}" destId="{24066093-047B-40D1-A2F5-0605DFF86421}" srcOrd="6" destOrd="0" presId="urn:microsoft.com/office/officeart/2005/8/layout/hList7"/>
    <dgm:cxn modelId="{DEF62F2C-8639-4D00-B4B9-5D68CD71C16C}" type="presParOf" srcId="{24066093-047B-40D1-A2F5-0605DFF86421}" destId="{DE2AD9CC-2B90-45FD-A746-0F4532E22BEC}" srcOrd="0" destOrd="0" presId="urn:microsoft.com/office/officeart/2005/8/layout/hList7"/>
    <dgm:cxn modelId="{6A19E65E-95F0-4130-B752-EA0F6B50CE66}" type="presParOf" srcId="{24066093-047B-40D1-A2F5-0605DFF86421}" destId="{BFB9F659-C5A0-4D7F-BB8D-A271A1D439B4}" srcOrd="1" destOrd="0" presId="urn:microsoft.com/office/officeart/2005/8/layout/hList7"/>
    <dgm:cxn modelId="{FCE73818-501C-498D-8808-8D93322A79D4}" type="presParOf" srcId="{24066093-047B-40D1-A2F5-0605DFF86421}" destId="{067B1546-FC86-467A-8F5D-AEA87166D7F5}" srcOrd="2" destOrd="0" presId="urn:microsoft.com/office/officeart/2005/8/layout/hList7"/>
    <dgm:cxn modelId="{6BC62BCD-C206-48F9-A6C0-E956F6C1790E}" type="presParOf" srcId="{24066093-047B-40D1-A2F5-0605DFF86421}" destId="{757ABD22-CB6B-42F8-A005-55A441ABF5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BA8035-CECE-4C5C-88AC-05C5B7315F8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AAD364-9C72-4F5A-AF9E-C05BD9123C4D}">
      <dgm:prSet/>
      <dgm:spPr/>
      <dgm:t>
        <a:bodyPr/>
        <a:lstStyle/>
        <a:p>
          <a:r>
            <a:rPr lang="en-US"/>
            <a:t>Roads</a:t>
          </a:r>
        </a:p>
      </dgm:t>
    </dgm:pt>
    <dgm:pt modelId="{68751831-7136-4B8A-B3F2-1C6E2668B701}" type="parTrans" cxnId="{6FDBF796-A48E-43FF-8588-B381CD0417A4}">
      <dgm:prSet/>
      <dgm:spPr/>
      <dgm:t>
        <a:bodyPr/>
        <a:lstStyle/>
        <a:p>
          <a:endParaRPr lang="en-US"/>
        </a:p>
      </dgm:t>
    </dgm:pt>
    <dgm:pt modelId="{4FED9A81-9C3E-40AD-B94E-484409205789}" type="sibTrans" cxnId="{6FDBF796-A48E-43FF-8588-B381CD0417A4}">
      <dgm:prSet/>
      <dgm:spPr/>
      <dgm:t>
        <a:bodyPr/>
        <a:lstStyle/>
        <a:p>
          <a:endParaRPr lang="en-US"/>
        </a:p>
      </dgm:t>
    </dgm:pt>
    <dgm:pt modelId="{30EBE024-B227-4BDB-A747-BF9366872885}">
      <dgm:prSet/>
      <dgm:spPr/>
      <dgm:t>
        <a:bodyPr/>
        <a:lstStyle/>
        <a:p>
          <a:r>
            <a:rPr lang="en-US"/>
            <a:t>Rail</a:t>
          </a:r>
        </a:p>
      </dgm:t>
    </dgm:pt>
    <dgm:pt modelId="{9158D83D-A57D-426D-AD63-19FCA5F89423}" type="parTrans" cxnId="{DAB0B29B-6052-41A8-B4DF-32199C216E00}">
      <dgm:prSet/>
      <dgm:spPr/>
      <dgm:t>
        <a:bodyPr/>
        <a:lstStyle/>
        <a:p>
          <a:endParaRPr lang="en-US"/>
        </a:p>
      </dgm:t>
    </dgm:pt>
    <dgm:pt modelId="{6AB69C76-27D0-4C93-9E75-1528F7133268}" type="sibTrans" cxnId="{DAB0B29B-6052-41A8-B4DF-32199C216E00}">
      <dgm:prSet/>
      <dgm:spPr/>
      <dgm:t>
        <a:bodyPr/>
        <a:lstStyle/>
        <a:p>
          <a:endParaRPr lang="en-US"/>
        </a:p>
      </dgm:t>
    </dgm:pt>
    <dgm:pt modelId="{EC84BDB1-EB32-427F-885E-5F614FA3F8AE}">
      <dgm:prSet/>
      <dgm:spPr/>
      <dgm:t>
        <a:bodyPr/>
        <a:lstStyle/>
        <a:p>
          <a:r>
            <a:rPr lang="en-US"/>
            <a:t>Airports</a:t>
          </a:r>
        </a:p>
      </dgm:t>
    </dgm:pt>
    <dgm:pt modelId="{3222A405-985D-4D09-9C28-E82C3D28FEC3}" type="parTrans" cxnId="{20A2FF0E-8685-4B09-90B4-3EC947A6B1FB}">
      <dgm:prSet/>
      <dgm:spPr/>
      <dgm:t>
        <a:bodyPr/>
        <a:lstStyle/>
        <a:p>
          <a:endParaRPr lang="en-US"/>
        </a:p>
      </dgm:t>
    </dgm:pt>
    <dgm:pt modelId="{719A29EA-29BE-48BE-BCE3-98500B4F213F}" type="sibTrans" cxnId="{20A2FF0E-8685-4B09-90B4-3EC947A6B1FB}">
      <dgm:prSet/>
      <dgm:spPr/>
      <dgm:t>
        <a:bodyPr/>
        <a:lstStyle/>
        <a:p>
          <a:endParaRPr lang="en-US"/>
        </a:p>
      </dgm:t>
    </dgm:pt>
    <dgm:pt modelId="{A5ADB274-D481-454F-98CC-30E3842C9411}">
      <dgm:prSet/>
      <dgm:spPr/>
      <dgm:t>
        <a:bodyPr/>
        <a:lstStyle/>
        <a:p>
          <a:r>
            <a:rPr lang="en-US"/>
            <a:t>Traffic</a:t>
          </a:r>
        </a:p>
      </dgm:t>
    </dgm:pt>
    <dgm:pt modelId="{BB22AD8E-D047-4035-BD7E-EAE60EBE89DA}" type="parTrans" cxnId="{BF158335-D928-411E-BC21-8959F997E2D4}">
      <dgm:prSet/>
      <dgm:spPr/>
      <dgm:t>
        <a:bodyPr/>
        <a:lstStyle/>
        <a:p>
          <a:endParaRPr lang="en-US"/>
        </a:p>
      </dgm:t>
    </dgm:pt>
    <dgm:pt modelId="{219582E1-EF4C-40B4-9E27-72EC06471755}" type="sibTrans" cxnId="{BF158335-D928-411E-BC21-8959F997E2D4}">
      <dgm:prSet/>
      <dgm:spPr/>
      <dgm:t>
        <a:bodyPr/>
        <a:lstStyle/>
        <a:p>
          <a:endParaRPr lang="en-US"/>
        </a:p>
      </dgm:t>
    </dgm:pt>
    <dgm:pt modelId="{5C121933-EA93-48D4-8903-0CB830486008}" type="pres">
      <dgm:prSet presAssocID="{3FBA8035-CECE-4C5C-88AC-05C5B7315F8C}" presName="Name0" presStyleCnt="0">
        <dgm:presLayoutVars>
          <dgm:dir/>
          <dgm:resizeHandles val="exact"/>
        </dgm:presLayoutVars>
      </dgm:prSet>
      <dgm:spPr/>
    </dgm:pt>
    <dgm:pt modelId="{6DDD1C9D-E9D9-47BD-8010-87BAF5293B57}" type="pres">
      <dgm:prSet presAssocID="{3FBA8035-CECE-4C5C-88AC-05C5B7315F8C}" presName="fgShape" presStyleLbl="fgShp" presStyleIdx="0" presStyleCnt="1"/>
      <dgm:spPr/>
    </dgm:pt>
    <dgm:pt modelId="{1942C31F-8B19-4829-827F-75E829640512}" type="pres">
      <dgm:prSet presAssocID="{3FBA8035-CECE-4C5C-88AC-05C5B7315F8C}" presName="linComp" presStyleCnt="0"/>
      <dgm:spPr/>
    </dgm:pt>
    <dgm:pt modelId="{0DEA3AA7-C10D-4ECC-8649-B08BD3E3955E}" type="pres">
      <dgm:prSet presAssocID="{F7AAD364-9C72-4F5A-AF9E-C05BD9123C4D}" presName="compNode" presStyleCnt="0"/>
      <dgm:spPr/>
    </dgm:pt>
    <dgm:pt modelId="{F083714C-5653-4DF8-A950-C025B07173B9}" type="pres">
      <dgm:prSet presAssocID="{F7AAD364-9C72-4F5A-AF9E-C05BD9123C4D}" presName="bkgdShape" presStyleLbl="node1" presStyleIdx="0" presStyleCnt="4"/>
      <dgm:spPr/>
    </dgm:pt>
    <dgm:pt modelId="{EF133404-F9AC-4C77-B744-D54D8EA76573}" type="pres">
      <dgm:prSet presAssocID="{F7AAD364-9C72-4F5A-AF9E-C05BD9123C4D}" presName="nodeTx" presStyleLbl="node1" presStyleIdx="0" presStyleCnt="4">
        <dgm:presLayoutVars>
          <dgm:bulletEnabled val="1"/>
        </dgm:presLayoutVars>
      </dgm:prSet>
      <dgm:spPr/>
    </dgm:pt>
    <dgm:pt modelId="{338A50D9-D7E0-4504-8A9A-28C005004110}" type="pres">
      <dgm:prSet presAssocID="{F7AAD364-9C72-4F5A-AF9E-C05BD9123C4D}" presName="invisiNode" presStyleLbl="node1" presStyleIdx="0" presStyleCnt="4"/>
      <dgm:spPr/>
    </dgm:pt>
    <dgm:pt modelId="{7EE96502-D49B-44D5-9BC2-8477D8E06FF4}" type="pres">
      <dgm:prSet presAssocID="{F7AAD364-9C72-4F5A-AF9E-C05BD9123C4D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4BC642A-C5C1-4464-B94B-AC819ADD967E}" type="pres">
      <dgm:prSet presAssocID="{4FED9A81-9C3E-40AD-B94E-484409205789}" presName="sibTrans" presStyleLbl="sibTrans2D1" presStyleIdx="0" presStyleCnt="0"/>
      <dgm:spPr/>
    </dgm:pt>
    <dgm:pt modelId="{9AFA5FB2-8F23-46D6-931A-A925E742CF24}" type="pres">
      <dgm:prSet presAssocID="{30EBE024-B227-4BDB-A747-BF9366872885}" presName="compNode" presStyleCnt="0"/>
      <dgm:spPr/>
    </dgm:pt>
    <dgm:pt modelId="{CAB5E769-0218-42C0-ADA1-6F178FD9F95F}" type="pres">
      <dgm:prSet presAssocID="{30EBE024-B227-4BDB-A747-BF9366872885}" presName="bkgdShape" presStyleLbl="node1" presStyleIdx="1" presStyleCnt="4"/>
      <dgm:spPr/>
    </dgm:pt>
    <dgm:pt modelId="{FF65E1C9-414C-4517-87F3-EFBEC4421F94}" type="pres">
      <dgm:prSet presAssocID="{30EBE024-B227-4BDB-A747-BF9366872885}" presName="nodeTx" presStyleLbl="node1" presStyleIdx="1" presStyleCnt="4">
        <dgm:presLayoutVars>
          <dgm:bulletEnabled val="1"/>
        </dgm:presLayoutVars>
      </dgm:prSet>
      <dgm:spPr/>
    </dgm:pt>
    <dgm:pt modelId="{F2F6CF8A-84C8-48CF-8CF4-E83E2CCE1EE2}" type="pres">
      <dgm:prSet presAssocID="{30EBE024-B227-4BDB-A747-BF9366872885}" presName="invisiNode" presStyleLbl="node1" presStyleIdx="1" presStyleCnt="4"/>
      <dgm:spPr/>
    </dgm:pt>
    <dgm:pt modelId="{CF6C0A6C-77C7-4D1A-AC5B-522DF08D8351}" type="pres">
      <dgm:prSet presAssocID="{30EBE024-B227-4BDB-A747-BF9366872885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65D9DD9E-924B-422C-8510-CAFC87A9DF88}" type="pres">
      <dgm:prSet presAssocID="{6AB69C76-27D0-4C93-9E75-1528F7133268}" presName="sibTrans" presStyleLbl="sibTrans2D1" presStyleIdx="0" presStyleCnt="0"/>
      <dgm:spPr/>
    </dgm:pt>
    <dgm:pt modelId="{7B5D3F43-338C-47AE-8380-8AD44B8E0013}" type="pres">
      <dgm:prSet presAssocID="{EC84BDB1-EB32-427F-885E-5F614FA3F8AE}" presName="compNode" presStyleCnt="0"/>
      <dgm:spPr/>
    </dgm:pt>
    <dgm:pt modelId="{3FDFF0CB-B826-4C89-9342-D2B311AFC20A}" type="pres">
      <dgm:prSet presAssocID="{EC84BDB1-EB32-427F-885E-5F614FA3F8AE}" presName="bkgdShape" presStyleLbl="node1" presStyleIdx="2" presStyleCnt="4"/>
      <dgm:spPr/>
    </dgm:pt>
    <dgm:pt modelId="{83205317-74A8-4924-8F4C-DC80487B64FF}" type="pres">
      <dgm:prSet presAssocID="{EC84BDB1-EB32-427F-885E-5F614FA3F8AE}" presName="nodeTx" presStyleLbl="node1" presStyleIdx="2" presStyleCnt="4">
        <dgm:presLayoutVars>
          <dgm:bulletEnabled val="1"/>
        </dgm:presLayoutVars>
      </dgm:prSet>
      <dgm:spPr/>
    </dgm:pt>
    <dgm:pt modelId="{60660711-B60B-44E4-976F-BF971A19266B}" type="pres">
      <dgm:prSet presAssocID="{EC84BDB1-EB32-427F-885E-5F614FA3F8AE}" presName="invisiNode" presStyleLbl="node1" presStyleIdx="2" presStyleCnt="4"/>
      <dgm:spPr/>
    </dgm:pt>
    <dgm:pt modelId="{731E4CA8-C794-4955-AEB0-D6D8ADD2A950}" type="pres">
      <dgm:prSet presAssocID="{EC84BDB1-EB32-427F-885E-5F614FA3F8AE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A84AD0C-DC58-44D7-89DD-195CD3EB6EB7}" type="pres">
      <dgm:prSet presAssocID="{719A29EA-29BE-48BE-BCE3-98500B4F213F}" presName="sibTrans" presStyleLbl="sibTrans2D1" presStyleIdx="0" presStyleCnt="0"/>
      <dgm:spPr/>
    </dgm:pt>
    <dgm:pt modelId="{54DF64A8-C754-47CD-A527-5C30EF75BA11}" type="pres">
      <dgm:prSet presAssocID="{A5ADB274-D481-454F-98CC-30E3842C9411}" presName="compNode" presStyleCnt="0"/>
      <dgm:spPr/>
    </dgm:pt>
    <dgm:pt modelId="{BE0AA892-0935-4469-ABC6-8EB80F4ED822}" type="pres">
      <dgm:prSet presAssocID="{A5ADB274-D481-454F-98CC-30E3842C9411}" presName="bkgdShape" presStyleLbl="node1" presStyleIdx="3" presStyleCnt="4"/>
      <dgm:spPr/>
    </dgm:pt>
    <dgm:pt modelId="{033F6535-6C5D-40BC-BB16-BA120C893D5F}" type="pres">
      <dgm:prSet presAssocID="{A5ADB274-D481-454F-98CC-30E3842C9411}" presName="nodeTx" presStyleLbl="node1" presStyleIdx="3" presStyleCnt="4">
        <dgm:presLayoutVars>
          <dgm:bulletEnabled val="1"/>
        </dgm:presLayoutVars>
      </dgm:prSet>
      <dgm:spPr/>
    </dgm:pt>
    <dgm:pt modelId="{E6A949DC-715B-4F72-925E-B63013FAEE32}" type="pres">
      <dgm:prSet presAssocID="{A5ADB274-D481-454F-98CC-30E3842C9411}" presName="invisiNode" presStyleLbl="node1" presStyleIdx="3" presStyleCnt="4"/>
      <dgm:spPr/>
    </dgm:pt>
    <dgm:pt modelId="{ABFD2F39-E7EE-4716-A551-C4F7CDFAF5BA}" type="pres">
      <dgm:prSet presAssocID="{A5ADB274-D481-454F-98CC-30E3842C941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</dgm:ptLst>
  <dgm:cxnLst>
    <dgm:cxn modelId="{20A2FF0E-8685-4B09-90B4-3EC947A6B1FB}" srcId="{3FBA8035-CECE-4C5C-88AC-05C5B7315F8C}" destId="{EC84BDB1-EB32-427F-885E-5F614FA3F8AE}" srcOrd="2" destOrd="0" parTransId="{3222A405-985D-4D09-9C28-E82C3D28FEC3}" sibTransId="{719A29EA-29BE-48BE-BCE3-98500B4F213F}"/>
    <dgm:cxn modelId="{44297626-B546-4CB6-ACC2-2461534759AE}" type="presOf" srcId="{719A29EA-29BE-48BE-BCE3-98500B4F213F}" destId="{0A84AD0C-DC58-44D7-89DD-195CD3EB6EB7}" srcOrd="0" destOrd="0" presId="urn:microsoft.com/office/officeart/2005/8/layout/hList7"/>
    <dgm:cxn modelId="{5684AD2F-68E1-4ACA-8638-28A71E00E60B}" type="presOf" srcId="{EC84BDB1-EB32-427F-885E-5F614FA3F8AE}" destId="{3FDFF0CB-B826-4C89-9342-D2B311AFC20A}" srcOrd="0" destOrd="0" presId="urn:microsoft.com/office/officeart/2005/8/layout/hList7"/>
    <dgm:cxn modelId="{BF158335-D928-411E-BC21-8959F997E2D4}" srcId="{3FBA8035-CECE-4C5C-88AC-05C5B7315F8C}" destId="{A5ADB274-D481-454F-98CC-30E3842C9411}" srcOrd="3" destOrd="0" parTransId="{BB22AD8E-D047-4035-BD7E-EAE60EBE89DA}" sibTransId="{219582E1-EF4C-40B4-9E27-72EC06471755}"/>
    <dgm:cxn modelId="{E1B58F68-0C98-409D-B132-758BFCDCE470}" type="presOf" srcId="{3FBA8035-CECE-4C5C-88AC-05C5B7315F8C}" destId="{5C121933-EA93-48D4-8903-0CB830486008}" srcOrd="0" destOrd="0" presId="urn:microsoft.com/office/officeart/2005/8/layout/hList7"/>
    <dgm:cxn modelId="{DD2DC37B-E535-4735-B120-D5F33F759CFA}" type="presOf" srcId="{4FED9A81-9C3E-40AD-B94E-484409205789}" destId="{04BC642A-C5C1-4464-B94B-AC819ADD967E}" srcOrd="0" destOrd="0" presId="urn:microsoft.com/office/officeart/2005/8/layout/hList7"/>
    <dgm:cxn modelId="{0E17058E-CEE8-434A-977A-6D92B62E4039}" type="presOf" srcId="{F7AAD364-9C72-4F5A-AF9E-C05BD9123C4D}" destId="{EF133404-F9AC-4C77-B744-D54D8EA76573}" srcOrd="1" destOrd="0" presId="urn:microsoft.com/office/officeart/2005/8/layout/hList7"/>
    <dgm:cxn modelId="{56BBF191-0655-45AE-A00E-9D40466ED529}" type="presOf" srcId="{30EBE024-B227-4BDB-A747-BF9366872885}" destId="{CAB5E769-0218-42C0-ADA1-6F178FD9F95F}" srcOrd="0" destOrd="0" presId="urn:microsoft.com/office/officeart/2005/8/layout/hList7"/>
    <dgm:cxn modelId="{0801AE96-C8D4-413E-82B0-8113E359A2D7}" type="presOf" srcId="{A5ADB274-D481-454F-98CC-30E3842C9411}" destId="{033F6535-6C5D-40BC-BB16-BA120C893D5F}" srcOrd="1" destOrd="0" presId="urn:microsoft.com/office/officeart/2005/8/layout/hList7"/>
    <dgm:cxn modelId="{6FDBF796-A48E-43FF-8588-B381CD0417A4}" srcId="{3FBA8035-CECE-4C5C-88AC-05C5B7315F8C}" destId="{F7AAD364-9C72-4F5A-AF9E-C05BD9123C4D}" srcOrd="0" destOrd="0" parTransId="{68751831-7136-4B8A-B3F2-1C6E2668B701}" sibTransId="{4FED9A81-9C3E-40AD-B94E-484409205789}"/>
    <dgm:cxn modelId="{DAB0B29B-6052-41A8-B4DF-32199C216E00}" srcId="{3FBA8035-CECE-4C5C-88AC-05C5B7315F8C}" destId="{30EBE024-B227-4BDB-A747-BF9366872885}" srcOrd="1" destOrd="0" parTransId="{9158D83D-A57D-426D-AD63-19FCA5F89423}" sibTransId="{6AB69C76-27D0-4C93-9E75-1528F7133268}"/>
    <dgm:cxn modelId="{DEB0D9AA-4D44-45BB-86DB-B6DC874BC71D}" type="presOf" srcId="{A5ADB274-D481-454F-98CC-30E3842C9411}" destId="{BE0AA892-0935-4469-ABC6-8EB80F4ED822}" srcOrd="0" destOrd="0" presId="urn:microsoft.com/office/officeart/2005/8/layout/hList7"/>
    <dgm:cxn modelId="{067A04AB-82C4-4722-B6C7-261021FB84FC}" type="presOf" srcId="{6AB69C76-27D0-4C93-9E75-1528F7133268}" destId="{65D9DD9E-924B-422C-8510-CAFC87A9DF88}" srcOrd="0" destOrd="0" presId="urn:microsoft.com/office/officeart/2005/8/layout/hList7"/>
    <dgm:cxn modelId="{016E62B3-09FC-42DC-9274-CE63815585D5}" type="presOf" srcId="{30EBE024-B227-4BDB-A747-BF9366872885}" destId="{FF65E1C9-414C-4517-87F3-EFBEC4421F94}" srcOrd="1" destOrd="0" presId="urn:microsoft.com/office/officeart/2005/8/layout/hList7"/>
    <dgm:cxn modelId="{CB553DB5-BB44-47E1-B223-55A775CFFF8B}" type="presOf" srcId="{F7AAD364-9C72-4F5A-AF9E-C05BD9123C4D}" destId="{F083714C-5653-4DF8-A950-C025B07173B9}" srcOrd="0" destOrd="0" presId="urn:microsoft.com/office/officeart/2005/8/layout/hList7"/>
    <dgm:cxn modelId="{B384FCF9-15FF-40DC-994E-66F6A57B2449}" type="presOf" srcId="{EC84BDB1-EB32-427F-885E-5F614FA3F8AE}" destId="{83205317-74A8-4924-8F4C-DC80487B64FF}" srcOrd="1" destOrd="0" presId="urn:microsoft.com/office/officeart/2005/8/layout/hList7"/>
    <dgm:cxn modelId="{729DECA4-1509-4519-8B58-C6988BE133B9}" type="presParOf" srcId="{5C121933-EA93-48D4-8903-0CB830486008}" destId="{6DDD1C9D-E9D9-47BD-8010-87BAF5293B57}" srcOrd="0" destOrd="0" presId="urn:microsoft.com/office/officeart/2005/8/layout/hList7"/>
    <dgm:cxn modelId="{3C28032A-CE51-4DB7-A823-CD0F21EE33CC}" type="presParOf" srcId="{5C121933-EA93-48D4-8903-0CB830486008}" destId="{1942C31F-8B19-4829-827F-75E829640512}" srcOrd="1" destOrd="0" presId="urn:microsoft.com/office/officeart/2005/8/layout/hList7"/>
    <dgm:cxn modelId="{A5BDC725-F89D-4D1A-888A-6BECA5874AEA}" type="presParOf" srcId="{1942C31F-8B19-4829-827F-75E829640512}" destId="{0DEA3AA7-C10D-4ECC-8649-B08BD3E3955E}" srcOrd="0" destOrd="0" presId="urn:microsoft.com/office/officeart/2005/8/layout/hList7"/>
    <dgm:cxn modelId="{80220E00-2033-48BF-B45C-54CBEBCE26F9}" type="presParOf" srcId="{0DEA3AA7-C10D-4ECC-8649-B08BD3E3955E}" destId="{F083714C-5653-4DF8-A950-C025B07173B9}" srcOrd="0" destOrd="0" presId="urn:microsoft.com/office/officeart/2005/8/layout/hList7"/>
    <dgm:cxn modelId="{06D68D16-7773-4D53-987A-C6DDD3851C97}" type="presParOf" srcId="{0DEA3AA7-C10D-4ECC-8649-B08BD3E3955E}" destId="{EF133404-F9AC-4C77-B744-D54D8EA76573}" srcOrd="1" destOrd="0" presId="urn:microsoft.com/office/officeart/2005/8/layout/hList7"/>
    <dgm:cxn modelId="{81DEB451-1064-47C2-8B53-B75B07E82E8E}" type="presParOf" srcId="{0DEA3AA7-C10D-4ECC-8649-B08BD3E3955E}" destId="{338A50D9-D7E0-4504-8A9A-28C005004110}" srcOrd="2" destOrd="0" presId="urn:microsoft.com/office/officeart/2005/8/layout/hList7"/>
    <dgm:cxn modelId="{F1E33F8C-C466-4EB9-9C95-D252DA7CACF2}" type="presParOf" srcId="{0DEA3AA7-C10D-4ECC-8649-B08BD3E3955E}" destId="{7EE96502-D49B-44D5-9BC2-8477D8E06FF4}" srcOrd="3" destOrd="0" presId="urn:microsoft.com/office/officeart/2005/8/layout/hList7"/>
    <dgm:cxn modelId="{45E343CB-6C70-4501-A7E6-D3B01ABD88B9}" type="presParOf" srcId="{1942C31F-8B19-4829-827F-75E829640512}" destId="{04BC642A-C5C1-4464-B94B-AC819ADD967E}" srcOrd="1" destOrd="0" presId="urn:microsoft.com/office/officeart/2005/8/layout/hList7"/>
    <dgm:cxn modelId="{3504704B-592F-4E3D-AAD4-AB823421B849}" type="presParOf" srcId="{1942C31F-8B19-4829-827F-75E829640512}" destId="{9AFA5FB2-8F23-46D6-931A-A925E742CF24}" srcOrd="2" destOrd="0" presId="urn:microsoft.com/office/officeart/2005/8/layout/hList7"/>
    <dgm:cxn modelId="{C89C9384-2673-4C6D-962B-B78D6761D3D9}" type="presParOf" srcId="{9AFA5FB2-8F23-46D6-931A-A925E742CF24}" destId="{CAB5E769-0218-42C0-ADA1-6F178FD9F95F}" srcOrd="0" destOrd="0" presId="urn:microsoft.com/office/officeart/2005/8/layout/hList7"/>
    <dgm:cxn modelId="{F02FB3D0-9BC0-45BC-9ABC-EFB1F97A0CE2}" type="presParOf" srcId="{9AFA5FB2-8F23-46D6-931A-A925E742CF24}" destId="{FF65E1C9-414C-4517-87F3-EFBEC4421F94}" srcOrd="1" destOrd="0" presId="urn:microsoft.com/office/officeart/2005/8/layout/hList7"/>
    <dgm:cxn modelId="{4A564E3E-66EC-4B11-B4FE-87D244A47E45}" type="presParOf" srcId="{9AFA5FB2-8F23-46D6-931A-A925E742CF24}" destId="{F2F6CF8A-84C8-48CF-8CF4-E83E2CCE1EE2}" srcOrd="2" destOrd="0" presId="urn:microsoft.com/office/officeart/2005/8/layout/hList7"/>
    <dgm:cxn modelId="{77586DBC-ADE6-487E-A751-D037A61F6AAA}" type="presParOf" srcId="{9AFA5FB2-8F23-46D6-931A-A925E742CF24}" destId="{CF6C0A6C-77C7-4D1A-AC5B-522DF08D8351}" srcOrd="3" destOrd="0" presId="urn:microsoft.com/office/officeart/2005/8/layout/hList7"/>
    <dgm:cxn modelId="{E90E31BA-267F-4324-81B5-E99D91A7303F}" type="presParOf" srcId="{1942C31F-8B19-4829-827F-75E829640512}" destId="{65D9DD9E-924B-422C-8510-CAFC87A9DF88}" srcOrd="3" destOrd="0" presId="urn:microsoft.com/office/officeart/2005/8/layout/hList7"/>
    <dgm:cxn modelId="{7AA431C5-F884-42D3-9E49-A27D1861ACDD}" type="presParOf" srcId="{1942C31F-8B19-4829-827F-75E829640512}" destId="{7B5D3F43-338C-47AE-8380-8AD44B8E0013}" srcOrd="4" destOrd="0" presId="urn:microsoft.com/office/officeart/2005/8/layout/hList7"/>
    <dgm:cxn modelId="{2EA60A71-84D0-43ED-BF3F-E138AD8409DF}" type="presParOf" srcId="{7B5D3F43-338C-47AE-8380-8AD44B8E0013}" destId="{3FDFF0CB-B826-4C89-9342-D2B311AFC20A}" srcOrd="0" destOrd="0" presId="urn:microsoft.com/office/officeart/2005/8/layout/hList7"/>
    <dgm:cxn modelId="{779A480B-E62B-40DC-B8E4-37221C8C14AD}" type="presParOf" srcId="{7B5D3F43-338C-47AE-8380-8AD44B8E0013}" destId="{83205317-74A8-4924-8F4C-DC80487B64FF}" srcOrd="1" destOrd="0" presId="urn:microsoft.com/office/officeart/2005/8/layout/hList7"/>
    <dgm:cxn modelId="{DA57FCC0-10C3-41C1-9238-6E521C5E089C}" type="presParOf" srcId="{7B5D3F43-338C-47AE-8380-8AD44B8E0013}" destId="{60660711-B60B-44E4-976F-BF971A19266B}" srcOrd="2" destOrd="0" presId="urn:microsoft.com/office/officeart/2005/8/layout/hList7"/>
    <dgm:cxn modelId="{F2B49705-AD1A-411D-AE2E-670E6A623B2D}" type="presParOf" srcId="{7B5D3F43-338C-47AE-8380-8AD44B8E0013}" destId="{731E4CA8-C794-4955-AEB0-D6D8ADD2A950}" srcOrd="3" destOrd="0" presId="urn:microsoft.com/office/officeart/2005/8/layout/hList7"/>
    <dgm:cxn modelId="{3254EB3E-DA60-4A7E-B7BA-DD4C0D1944E2}" type="presParOf" srcId="{1942C31F-8B19-4829-827F-75E829640512}" destId="{0A84AD0C-DC58-44D7-89DD-195CD3EB6EB7}" srcOrd="5" destOrd="0" presId="urn:microsoft.com/office/officeart/2005/8/layout/hList7"/>
    <dgm:cxn modelId="{C4C6E25A-4468-4909-8A46-C4FFF0C0E911}" type="presParOf" srcId="{1942C31F-8B19-4829-827F-75E829640512}" destId="{54DF64A8-C754-47CD-A527-5C30EF75BA11}" srcOrd="6" destOrd="0" presId="urn:microsoft.com/office/officeart/2005/8/layout/hList7"/>
    <dgm:cxn modelId="{BE6C292F-31CC-4C9A-85C3-1748C4FDBB37}" type="presParOf" srcId="{54DF64A8-C754-47CD-A527-5C30EF75BA11}" destId="{BE0AA892-0935-4469-ABC6-8EB80F4ED822}" srcOrd="0" destOrd="0" presId="urn:microsoft.com/office/officeart/2005/8/layout/hList7"/>
    <dgm:cxn modelId="{AF04F5AC-9761-4578-9C9B-8A3D8526CC34}" type="presParOf" srcId="{54DF64A8-C754-47CD-A527-5C30EF75BA11}" destId="{033F6535-6C5D-40BC-BB16-BA120C893D5F}" srcOrd="1" destOrd="0" presId="urn:microsoft.com/office/officeart/2005/8/layout/hList7"/>
    <dgm:cxn modelId="{1E0BA49A-A769-4F96-B0AB-40384BBFE1F6}" type="presParOf" srcId="{54DF64A8-C754-47CD-A527-5C30EF75BA11}" destId="{E6A949DC-715B-4F72-925E-B63013FAEE32}" srcOrd="2" destOrd="0" presId="urn:microsoft.com/office/officeart/2005/8/layout/hList7"/>
    <dgm:cxn modelId="{F8F904FC-41A3-4E85-A46C-6F3F4F983C37}" type="presParOf" srcId="{54DF64A8-C754-47CD-A527-5C30EF75BA11}" destId="{ABFD2F39-E7EE-4716-A551-C4F7CDFAF5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C10D51-5C65-4DF9-9C32-19E6C78D00E8}" type="doc">
      <dgm:prSet loTypeId="urn:microsoft.com/office/officeart/2005/8/layout/orgChart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260CD41-9E22-4430-9755-01F8D6B929F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OFFICE OF EXECUTIVE DIRECTOR</a:t>
          </a:r>
        </a:p>
      </dgm:t>
    </dgm:pt>
    <dgm:pt modelId="{D3E37207-4ED7-47A4-8E83-5D40540B2A20}" type="parTrans" cxnId="{C624CC74-81F2-4986-B185-3467FDEA6169}">
      <dgm:prSet/>
      <dgm:spPr/>
      <dgm:t>
        <a:bodyPr/>
        <a:lstStyle/>
        <a:p>
          <a:endParaRPr lang="en-US"/>
        </a:p>
      </dgm:t>
    </dgm:pt>
    <dgm:pt modelId="{FE94AA3E-F3FA-410E-A334-6929C4AFAEBD}" type="sibTrans" cxnId="{C624CC74-81F2-4986-B185-3467FDEA6169}">
      <dgm:prSet/>
      <dgm:spPr/>
      <dgm:t>
        <a:bodyPr/>
        <a:lstStyle/>
        <a:p>
          <a:endParaRPr lang="en-US"/>
        </a:p>
      </dgm:t>
    </dgm:pt>
    <dgm:pt modelId="{64916CC3-470C-4D2C-A333-9BE684025A84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Administrative</a:t>
          </a:r>
        </a:p>
      </dgm:t>
    </dgm:pt>
    <dgm:pt modelId="{66357DE1-274E-4746-9C4C-8932C06EF597}" type="parTrans" cxnId="{D8791A04-545D-49DE-86FE-F1033C9BF3AB}">
      <dgm:prSet/>
      <dgm:spPr/>
      <dgm:t>
        <a:bodyPr/>
        <a:lstStyle/>
        <a:p>
          <a:endParaRPr lang="en-US"/>
        </a:p>
      </dgm:t>
    </dgm:pt>
    <dgm:pt modelId="{2BDC5339-4137-40D3-B934-8CDC01E7BA71}" type="sibTrans" cxnId="{D8791A04-545D-49DE-86FE-F1033C9BF3AB}">
      <dgm:prSet/>
      <dgm:spPr/>
      <dgm:t>
        <a:bodyPr/>
        <a:lstStyle/>
        <a:p>
          <a:endParaRPr lang="en-US"/>
        </a:p>
      </dgm:t>
    </dgm:pt>
    <dgm:pt modelId="{C2C1FEAB-8F87-44F8-A363-071145FE2ECA}">
      <dgm:prSet phldrT="[Text]"/>
      <dgm:spPr/>
      <dgm:t>
        <a:bodyPr/>
        <a:lstStyle/>
        <a:p>
          <a:r>
            <a:rPr lang="en-US" dirty="0"/>
            <a:t>Human Resources Section</a:t>
          </a:r>
        </a:p>
      </dgm:t>
    </dgm:pt>
    <dgm:pt modelId="{C2AC2546-D6F0-4A22-A5D4-AC48E859D465}" type="parTrans" cxnId="{C37A464A-12FB-49B7-962C-4720AAA0FC23}">
      <dgm:prSet/>
      <dgm:spPr/>
      <dgm:t>
        <a:bodyPr/>
        <a:lstStyle/>
        <a:p>
          <a:endParaRPr lang="en-US"/>
        </a:p>
      </dgm:t>
    </dgm:pt>
    <dgm:pt modelId="{A0DBDC9A-90E5-4961-8017-5A42C7D3CEB1}" type="sibTrans" cxnId="{C37A464A-12FB-49B7-962C-4720AAA0FC23}">
      <dgm:prSet/>
      <dgm:spPr/>
      <dgm:t>
        <a:bodyPr/>
        <a:lstStyle/>
        <a:p>
          <a:endParaRPr lang="en-US"/>
        </a:p>
      </dgm:t>
    </dgm:pt>
    <dgm:pt modelId="{4B164988-C790-40B9-AEA6-DB0109180725}">
      <dgm:prSet phldrT="[Text]"/>
      <dgm:spPr/>
      <dgm:t>
        <a:bodyPr/>
        <a:lstStyle/>
        <a:p>
          <a:r>
            <a:rPr lang="en-US" dirty="0"/>
            <a:t>Fiscal Section</a:t>
          </a:r>
        </a:p>
      </dgm:t>
    </dgm:pt>
    <dgm:pt modelId="{7A26AC19-2927-4376-AF24-B328E3DE17B4}" type="parTrans" cxnId="{18723AED-C49C-47CD-A92A-0785BB25A598}">
      <dgm:prSet/>
      <dgm:spPr/>
      <dgm:t>
        <a:bodyPr/>
        <a:lstStyle/>
        <a:p>
          <a:endParaRPr lang="en-US"/>
        </a:p>
      </dgm:t>
    </dgm:pt>
    <dgm:pt modelId="{6F5748FC-C623-4811-B71C-F2A9413C55CF}" type="sibTrans" cxnId="{18723AED-C49C-47CD-A92A-0785BB25A598}">
      <dgm:prSet/>
      <dgm:spPr/>
      <dgm:t>
        <a:bodyPr/>
        <a:lstStyle/>
        <a:p>
          <a:endParaRPr lang="en-US"/>
        </a:p>
      </dgm:t>
    </dgm:pt>
    <dgm:pt modelId="{68A27A07-DFFF-4368-A9B5-4CE624973FE9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Pre-Construction</a:t>
          </a:r>
        </a:p>
      </dgm:t>
    </dgm:pt>
    <dgm:pt modelId="{2AAC401A-5991-4718-9FD1-E864E97C42CF}" type="parTrans" cxnId="{5E46FF95-9382-4518-A445-C46AAEFFA934}">
      <dgm:prSet/>
      <dgm:spPr/>
      <dgm:t>
        <a:bodyPr/>
        <a:lstStyle/>
        <a:p>
          <a:endParaRPr lang="en-US"/>
        </a:p>
      </dgm:t>
    </dgm:pt>
    <dgm:pt modelId="{3356341B-063A-403C-B323-8202B5F096AE}" type="sibTrans" cxnId="{5E46FF95-9382-4518-A445-C46AAEFFA934}">
      <dgm:prSet/>
      <dgm:spPr/>
      <dgm:t>
        <a:bodyPr/>
        <a:lstStyle/>
        <a:p>
          <a:endParaRPr lang="en-US"/>
        </a:p>
      </dgm:t>
    </dgm:pt>
    <dgm:pt modelId="{7B51269D-3A5F-4BBE-8BBF-D7B7781AC6AF}">
      <dgm:prSet phldrT="[Text]"/>
      <dgm:spPr/>
      <dgm:t>
        <a:bodyPr/>
        <a:lstStyle/>
        <a:p>
          <a:r>
            <a:rPr lang="en-US" dirty="0"/>
            <a:t>Design supervisor section</a:t>
          </a:r>
        </a:p>
      </dgm:t>
    </dgm:pt>
    <dgm:pt modelId="{E5AB3555-9C09-4A2F-8461-B2048C103277}" type="parTrans" cxnId="{AE440DBB-3CD5-4749-8C52-C8B3F0FB0E9C}">
      <dgm:prSet/>
      <dgm:spPr/>
      <dgm:t>
        <a:bodyPr/>
        <a:lstStyle/>
        <a:p>
          <a:endParaRPr lang="en-US"/>
        </a:p>
      </dgm:t>
    </dgm:pt>
    <dgm:pt modelId="{3FC6ACC7-93AE-4E99-817E-52EE192684F4}" type="sibTrans" cxnId="{AE440DBB-3CD5-4749-8C52-C8B3F0FB0E9C}">
      <dgm:prSet/>
      <dgm:spPr/>
      <dgm:t>
        <a:bodyPr/>
        <a:lstStyle/>
        <a:p>
          <a:endParaRPr lang="en-US"/>
        </a:p>
      </dgm:t>
    </dgm:pt>
    <dgm:pt modelId="{0149F39D-AF8C-4B2B-9BCE-84B3CBF9513B}">
      <dgm:prSet/>
      <dgm:spPr/>
      <dgm:t>
        <a:bodyPr/>
        <a:lstStyle/>
        <a:p>
          <a:r>
            <a:rPr lang="en-US"/>
            <a:t>Construction Branch</a:t>
          </a:r>
          <a:endParaRPr lang="en-US" dirty="0"/>
        </a:p>
      </dgm:t>
    </dgm:pt>
    <dgm:pt modelId="{B9C17DF3-1206-4E91-BFD8-F3995474E8A4}" type="parTrans" cxnId="{F3C2A6B9-6427-41AA-9225-7ACDEF3E261C}">
      <dgm:prSet/>
      <dgm:spPr/>
      <dgm:t>
        <a:bodyPr/>
        <a:lstStyle/>
        <a:p>
          <a:endParaRPr lang="en-US"/>
        </a:p>
      </dgm:t>
    </dgm:pt>
    <dgm:pt modelId="{A8658A4E-8494-4E9C-9AB9-0ED21707C51D}" type="sibTrans" cxnId="{F3C2A6B9-6427-41AA-9225-7ACDEF3E261C}">
      <dgm:prSet/>
      <dgm:spPr/>
      <dgm:t>
        <a:bodyPr/>
        <a:lstStyle/>
        <a:p>
          <a:endParaRPr lang="en-US"/>
        </a:p>
      </dgm:t>
    </dgm:pt>
    <dgm:pt modelId="{37960CFC-8D80-4E80-8A9D-196CC6C0BB9A}">
      <dgm:prSet/>
      <dgm:spPr/>
      <dgm:t>
        <a:bodyPr/>
        <a:lstStyle/>
        <a:p>
          <a:r>
            <a:rPr lang="en-US"/>
            <a:t>Operation Branch</a:t>
          </a:r>
          <a:endParaRPr lang="en-US" dirty="0"/>
        </a:p>
      </dgm:t>
    </dgm:pt>
    <dgm:pt modelId="{C3F426A1-8022-4270-970D-A02A32C0CA32}" type="parTrans" cxnId="{8C02044E-9485-4CA8-B1A2-16FF3786FFE0}">
      <dgm:prSet/>
      <dgm:spPr/>
      <dgm:t>
        <a:bodyPr/>
        <a:lstStyle/>
        <a:p>
          <a:endParaRPr lang="en-US"/>
        </a:p>
      </dgm:t>
    </dgm:pt>
    <dgm:pt modelId="{3A358B68-CF68-4C3F-8864-25CA8EE1FFEB}" type="sibTrans" cxnId="{8C02044E-9485-4CA8-B1A2-16FF3786FFE0}">
      <dgm:prSet/>
      <dgm:spPr/>
      <dgm:t>
        <a:bodyPr/>
        <a:lstStyle/>
        <a:p>
          <a:endParaRPr lang="en-US"/>
        </a:p>
      </dgm:t>
    </dgm:pt>
    <dgm:pt modelId="{4C3B0A00-30B8-4E4B-BD7B-3B27B1E4D143}">
      <dgm:prSet/>
      <dgm:spPr/>
      <dgm:t>
        <a:bodyPr/>
        <a:lstStyle/>
        <a:p>
          <a:r>
            <a:rPr lang="en-US"/>
            <a:t>Traffic Branch</a:t>
          </a:r>
          <a:endParaRPr lang="en-US" dirty="0"/>
        </a:p>
      </dgm:t>
    </dgm:pt>
    <dgm:pt modelId="{1197571D-F5D3-4A0C-AFC5-C6E3737B7F61}" type="parTrans" cxnId="{E01EF43D-8FF4-4776-B00A-C9E95505FAF1}">
      <dgm:prSet/>
      <dgm:spPr/>
      <dgm:t>
        <a:bodyPr/>
        <a:lstStyle/>
        <a:p>
          <a:endParaRPr lang="en-US"/>
        </a:p>
      </dgm:t>
    </dgm:pt>
    <dgm:pt modelId="{DA04ED7F-C03A-4171-BFE7-ACABF0D5C514}" type="sibTrans" cxnId="{E01EF43D-8FF4-4776-B00A-C9E95505FAF1}">
      <dgm:prSet/>
      <dgm:spPr/>
      <dgm:t>
        <a:bodyPr/>
        <a:lstStyle/>
        <a:p>
          <a:endParaRPr lang="en-US"/>
        </a:p>
      </dgm:t>
    </dgm:pt>
    <dgm:pt modelId="{750CFB2B-AC6D-4EE8-844B-EB0BEBC645D6}">
      <dgm:prSet/>
      <dgm:spPr/>
      <dgm:t>
        <a:bodyPr/>
        <a:lstStyle/>
        <a:p>
          <a:r>
            <a:rPr lang="en-US"/>
            <a:t>Planning Branch</a:t>
          </a:r>
          <a:endParaRPr lang="en-US" dirty="0"/>
        </a:p>
      </dgm:t>
    </dgm:pt>
    <dgm:pt modelId="{90707F5B-B7A7-4194-81AF-C14982D84CEA}" type="parTrans" cxnId="{4335E989-E34C-47F8-B958-2E0CB4343DDB}">
      <dgm:prSet/>
      <dgm:spPr/>
      <dgm:t>
        <a:bodyPr/>
        <a:lstStyle/>
        <a:p>
          <a:endParaRPr lang="en-US"/>
        </a:p>
      </dgm:t>
    </dgm:pt>
    <dgm:pt modelId="{D2CF3DBF-466F-4397-8876-AD155F4B1C3F}" type="sibTrans" cxnId="{4335E989-E34C-47F8-B958-2E0CB4343DDB}">
      <dgm:prSet/>
      <dgm:spPr/>
      <dgm:t>
        <a:bodyPr/>
        <a:lstStyle/>
        <a:p>
          <a:endParaRPr lang="en-US"/>
        </a:p>
      </dgm:t>
    </dgm:pt>
    <dgm:pt modelId="{1E6DB198-CBF8-42F2-97DA-91BE81AACAAD}">
      <dgm:prSet/>
      <dgm:spPr/>
      <dgm:t>
        <a:bodyPr/>
        <a:lstStyle/>
        <a:p>
          <a:r>
            <a:rPr lang="en-US" dirty="0"/>
            <a:t>Right of Way Section</a:t>
          </a:r>
        </a:p>
      </dgm:t>
    </dgm:pt>
    <dgm:pt modelId="{BA86A8DA-A24A-4FF3-B456-7AB0218BDBFF}" type="parTrans" cxnId="{ADD506A8-213D-4984-A6D8-E51FF7916D21}">
      <dgm:prSet/>
      <dgm:spPr/>
      <dgm:t>
        <a:bodyPr/>
        <a:lstStyle/>
        <a:p>
          <a:endParaRPr lang="en-US"/>
        </a:p>
      </dgm:t>
    </dgm:pt>
    <dgm:pt modelId="{DACAB0F9-AD03-49F7-BE22-FF712D36F726}" type="sibTrans" cxnId="{ADD506A8-213D-4984-A6D8-E51FF7916D21}">
      <dgm:prSet/>
      <dgm:spPr/>
      <dgm:t>
        <a:bodyPr/>
        <a:lstStyle/>
        <a:p>
          <a:endParaRPr lang="en-US"/>
        </a:p>
      </dgm:t>
    </dgm:pt>
    <dgm:pt modelId="{F27718C2-9290-4CAF-A578-F49A7A3E8A26}">
      <dgm:prSet/>
      <dgm:spPr/>
      <dgm:t>
        <a:bodyPr/>
        <a:lstStyle/>
        <a:p>
          <a:r>
            <a:rPr lang="en-US" dirty="0"/>
            <a:t>Construction Supervisor Section</a:t>
          </a:r>
        </a:p>
      </dgm:t>
    </dgm:pt>
    <dgm:pt modelId="{80B3A9F5-67AF-4A22-8777-A1BD6B90066F}" type="parTrans" cxnId="{FE63D3B5-4624-441D-8DE6-4ACF0099F157}">
      <dgm:prSet/>
      <dgm:spPr/>
      <dgm:t>
        <a:bodyPr/>
        <a:lstStyle/>
        <a:p>
          <a:endParaRPr lang="en-US"/>
        </a:p>
      </dgm:t>
    </dgm:pt>
    <dgm:pt modelId="{CB91AC01-1F19-4861-A313-615A94AD96D2}" type="sibTrans" cxnId="{FE63D3B5-4624-441D-8DE6-4ACF0099F157}">
      <dgm:prSet/>
      <dgm:spPr/>
      <dgm:t>
        <a:bodyPr/>
        <a:lstStyle/>
        <a:p>
          <a:endParaRPr lang="en-US"/>
        </a:p>
      </dgm:t>
    </dgm:pt>
    <dgm:pt modelId="{97DB10F3-E6BB-402C-811D-196D8701F0B9}">
      <dgm:prSet/>
      <dgm:spPr/>
      <dgm:t>
        <a:bodyPr/>
        <a:lstStyle/>
        <a:p>
          <a:r>
            <a:rPr lang="en-US" dirty="0"/>
            <a:t>Material Section</a:t>
          </a:r>
        </a:p>
      </dgm:t>
    </dgm:pt>
    <dgm:pt modelId="{26A5B650-81C0-4746-BF03-55208702A52D}" type="parTrans" cxnId="{C5B9EFFE-75A7-486E-80C7-63250C36CEC1}">
      <dgm:prSet/>
      <dgm:spPr/>
      <dgm:t>
        <a:bodyPr/>
        <a:lstStyle/>
        <a:p>
          <a:endParaRPr lang="en-US"/>
        </a:p>
      </dgm:t>
    </dgm:pt>
    <dgm:pt modelId="{744327F7-89AF-44DB-8209-308342DBCF6C}" type="sibTrans" cxnId="{C5B9EFFE-75A7-486E-80C7-63250C36CEC1}">
      <dgm:prSet/>
      <dgm:spPr/>
      <dgm:t>
        <a:bodyPr/>
        <a:lstStyle/>
        <a:p>
          <a:endParaRPr lang="en-US"/>
        </a:p>
      </dgm:t>
    </dgm:pt>
    <dgm:pt modelId="{7D450DA5-9B5F-44ED-BA75-A1D5ED401040}">
      <dgm:prSet/>
      <dgm:spPr/>
      <dgm:t>
        <a:bodyPr/>
        <a:lstStyle/>
        <a:p>
          <a:r>
            <a:rPr lang="en-US" dirty="0"/>
            <a:t>Maintenance Supervisor Section</a:t>
          </a:r>
        </a:p>
      </dgm:t>
    </dgm:pt>
    <dgm:pt modelId="{D4BD49C5-BA17-410E-940B-2169234FA1C1}" type="parTrans" cxnId="{76143DE7-2CD7-45BE-8FC9-FF9DD50D1791}">
      <dgm:prSet/>
      <dgm:spPr/>
      <dgm:t>
        <a:bodyPr/>
        <a:lstStyle/>
        <a:p>
          <a:endParaRPr lang="en-US"/>
        </a:p>
      </dgm:t>
    </dgm:pt>
    <dgm:pt modelId="{851ABDE9-B90F-4132-846E-70D2696B65BA}" type="sibTrans" cxnId="{76143DE7-2CD7-45BE-8FC9-FF9DD50D1791}">
      <dgm:prSet/>
      <dgm:spPr/>
      <dgm:t>
        <a:bodyPr/>
        <a:lstStyle/>
        <a:p>
          <a:endParaRPr lang="en-US"/>
        </a:p>
      </dgm:t>
    </dgm:pt>
    <dgm:pt modelId="{B7800126-6352-4223-A42B-793C2A2F9189}">
      <dgm:prSet/>
      <dgm:spPr/>
      <dgm:t>
        <a:bodyPr/>
        <a:lstStyle/>
        <a:p>
          <a:r>
            <a:rPr lang="en-US" dirty="0"/>
            <a:t>Equipment Supervisor Section</a:t>
          </a:r>
        </a:p>
      </dgm:t>
    </dgm:pt>
    <dgm:pt modelId="{4C3111BC-10D4-4182-827F-42C513496629}" type="parTrans" cxnId="{0862579E-3AF1-4060-A86D-F2ABDFFA2F06}">
      <dgm:prSet/>
      <dgm:spPr/>
      <dgm:t>
        <a:bodyPr/>
        <a:lstStyle/>
        <a:p>
          <a:endParaRPr lang="en-US"/>
        </a:p>
      </dgm:t>
    </dgm:pt>
    <dgm:pt modelId="{1D9FEB3D-2CB1-4F01-9881-3043C51C77B8}" type="sibTrans" cxnId="{0862579E-3AF1-4060-A86D-F2ABDFFA2F06}">
      <dgm:prSet/>
      <dgm:spPr/>
      <dgm:t>
        <a:bodyPr/>
        <a:lstStyle/>
        <a:p>
          <a:endParaRPr lang="en-US"/>
        </a:p>
      </dgm:t>
    </dgm:pt>
    <dgm:pt modelId="{0EDAB039-4E24-48C0-AE70-ED877A936CA6}">
      <dgm:prSet/>
      <dgm:spPr/>
      <dgm:t>
        <a:bodyPr/>
        <a:lstStyle/>
        <a:p>
          <a:r>
            <a:rPr lang="en-US" dirty="0"/>
            <a:t>Traffic Supervisor Section</a:t>
          </a:r>
        </a:p>
      </dgm:t>
    </dgm:pt>
    <dgm:pt modelId="{21A0E1BD-F901-4D19-9360-73B2C6DFC229}" type="parTrans" cxnId="{F5081A11-6260-49EB-B794-1DA590084041}">
      <dgm:prSet/>
      <dgm:spPr/>
      <dgm:t>
        <a:bodyPr/>
        <a:lstStyle/>
        <a:p>
          <a:endParaRPr lang="en-US"/>
        </a:p>
      </dgm:t>
    </dgm:pt>
    <dgm:pt modelId="{5ABD8E00-B868-43E8-B417-2579B8B81E29}" type="sibTrans" cxnId="{F5081A11-6260-49EB-B794-1DA590084041}">
      <dgm:prSet/>
      <dgm:spPr/>
      <dgm:t>
        <a:bodyPr/>
        <a:lstStyle/>
        <a:p>
          <a:endParaRPr lang="en-US"/>
        </a:p>
      </dgm:t>
    </dgm:pt>
    <dgm:pt modelId="{11ED6E33-CF7A-4456-8782-C1FE3B763A63}" type="pres">
      <dgm:prSet presAssocID="{56C10D51-5C65-4DF9-9C32-19E6C78D00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DE642D5-091F-4D97-BD20-DAF2130981F8}" type="pres">
      <dgm:prSet presAssocID="{4260CD41-9E22-4430-9755-01F8D6B929F6}" presName="hierRoot1" presStyleCnt="0">
        <dgm:presLayoutVars>
          <dgm:hierBranch val="init"/>
        </dgm:presLayoutVars>
      </dgm:prSet>
      <dgm:spPr/>
    </dgm:pt>
    <dgm:pt modelId="{BC9887BB-0F3E-41E0-9292-0EB995EE7B74}" type="pres">
      <dgm:prSet presAssocID="{4260CD41-9E22-4430-9755-01F8D6B929F6}" presName="rootComposite1" presStyleCnt="0"/>
      <dgm:spPr/>
    </dgm:pt>
    <dgm:pt modelId="{AAFAC15E-8E07-41F5-B236-FB79F5B58263}" type="pres">
      <dgm:prSet presAssocID="{4260CD41-9E22-4430-9755-01F8D6B929F6}" presName="rootText1" presStyleLbl="node0" presStyleIdx="0" presStyleCnt="1">
        <dgm:presLayoutVars>
          <dgm:chPref val="3"/>
        </dgm:presLayoutVars>
      </dgm:prSet>
      <dgm:spPr/>
    </dgm:pt>
    <dgm:pt modelId="{111FA060-5AE8-43D7-98A9-1CA4928F609B}" type="pres">
      <dgm:prSet presAssocID="{4260CD41-9E22-4430-9755-01F8D6B929F6}" presName="rootConnector1" presStyleLbl="node1" presStyleIdx="0" presStyleCnt="0"/>
      <dgm:spPr/>
    </dgm:pt>
    <dgm:pt modelId="{DAFFFF2C-5B62-4F09-90AF-15A9C22875A7}" type="pres">
      <dgm:prSet presAssocID="{4260CD41-9E22-4430-9755-01F8D6B929F6}" presName="hierChild2" presStyleCnt="0"/>
      <dgm:spPr/>
    </dgm:pt>
    <dgm:pt modelId="{BB166635-BD95-4D42-82C1-FB9116766C43}" type="pres">
      <dgm:prSet presAssocID="{66357DE1-274E-4746-9C4C-8932C06EF597}" presName="Name37" presStyleLbl="parChTrans1D2" presStyleIdx="0" presStyleCnt="6"/>
      <dgm:spPr/>
    </dgm:pt>
    <dgm:pt modelId="{6E62C99E-440A-4BAE-882B-4271DCBAE2D9}" type="pres">
      <dgm:prSet presAssocID="{64916CC3-470C-4D2C-A333-9BE684025A84}" presName="hierRoot2" presStyleCnt="0">
        <dgm:presLayoutVars>
          <dgm:hierBranch val="init"/>
        </dgm:presLayoutVars>
      </dgm:prSet>
      <dgm:spPr/>
    </dgm:pt>
    <dgm:pt modelId="{939A5A09-1CCA-42BB-BF15-1D11D764E10C}" type="pres">
      <dgm:prSet presAssocID="{64916CC3-470C-4D2C-A333-9BE684025A84}" presName="rootComposite" presStyleCnt="0"/>
      <dgm:spPr/>
    </dgm:pt>
    <dgm:pt modelId="{525D75D0-CE49-43AA-88F8-EBEFF02AE08C}" type="pres">
      <dgm:prSet presAssocID="{64916CC3-470C-4D2C-A333-9BE684025A84}" presName="rootText" presStyleLbl="node2" presStyleIdx="0" presStyleCnt="6">
        <dgm:presLayoutVars>
          <dgm:chPref val="3"/>
        </dgm:presLayoutVars>
      </dgm:prSet>
      <dgm:spPr/>
    </dgm:pt>
    <dgm:pt modelId="{21A8E78A-A604-4CBD-8378-3663A2CC297A}" type="pres">
      <dgm:prSet presAssocID="{64916CC3-470C-4D2C-A333-9BE684025A84}" presName="rootConnector" presStyleLbl="node2" presStyleIdx="0" presStyleCnt="6"/>
      <dgm:spPr/>
    </dgm:pt>
    <dgm:pt modelId="{198A3FF2-281D-46AF-90A7-2C2121DFA2A8}" type="pres">
      <dgm:prSet presAssocID="{64916CC3-470C-4D2C-A333-9BE684025A84}" presName="hierChild4" presStyleCnt="0"/>
      <dgm:spPr/>
    </dgm:pt>
    <dgm:pt modelId="{C3D703B0-AE0A-4F66-BF2C-537C6FE63954}" type="pres">
      <dgm:prSet presAssocID="{C2AC2546-D6F0-4A22-A5D4-AC48E859D465}" presName="Name37" presStyleLbl="parChTrans1D3" presStyleIdx="0" presStyleCnt="9"/>
      <dgm:spPr/>
    </dgm:pt>
    <dgm:pt modelId="{2E32AAD2-BDF1-4CE6-BEE4-A83097F27005}" type="pres">
      <dgm:prSet presAssocID="{C2C1FEAB-8F87-44F8-A363-071145FE2ECA}" presName="hierRoot2" presStyleCnt="0">
        <dgm:presLayoutVars>
          <dgm:hierBranch val="init"/>
        </dgm:presLayoutVars>
      </dgm:prSet>
      <dgm:spPr/>
    </dgm:pt>
    <dgm:pt modelId="{C1F4346E-C5FC-452F-A1D4-46285B7D91F0}" type="pres">
      <dgm:prSet presAssocID="{C2C1FEAB-8F87-44F8-A363-071145FE2ECA}" presName="rootComposite" presStyleCnt="0"/>
      <dgm:spPr/>
    </dgm:pt>
    <dgm:pt modelId="{E3707344-B3E1-4A06-B54C-53B901071C84}" type="pres">
      <dgm:prSet presAssocID="{C2C1FEAB-8F87-44F8-A363-071145FE2ECA}" presName="rootText" presStyleLbl="node3" presStyleIdx="0" presStyleCnt="9">
        <dgm:presLayoutVars>
          <dgm:chPref val="3"/>
        </dgm:presLayoutVars>
      </dgm:prSet>
      <dgm:spPr/>
    </dgm:pt>
    <dgm:pt modelId="{6F777A68-6A60-41C9-AE1D-87594CC04DDD}" type="pres">
      <dgm:prSet presAssocID="{C2C1FEAB-8F87-44F8-A363-071145FE2ECA}" presName="rootConnector" presStyleLbl="node3" presStyleIdx="0" presStyleCnt="9"/>
      <dgm:spPr/>
    </dgm:pt>
    <dgm:pt modelId="{572A2D2C-F058-4464-9F70-5AFBFAA51BE8}" type="pres">
      <dgm:prSet presAssocID="{C2C1FEAB-8F87-44F8-A363-071145FE2ECA}" presName="hierChild4" presStyleCnt="0"/>
      <dgm:spPr/>
    </dgm:pt>
    <dgm:pt modelId="{F288EBA1-3BA4-488E-BD22-7A32B518B182}" type="pres">
      <dgm:prSet presAssocID="{C2C1FEAB-8F87-44F8-A363-071145FE2ECA}" presName="hierChild5" presStyleCnt="0"/>
      <dgm:spPr/>
    </dgm:pt>
    <dgm:pt modelId="{7822BFF5-BBEC-44FC-9520-B7008519C1DE}" type="pres">
      <dgm:prSet presAssocID="{7A26AC19-2927-4376-AF24-B328E3DE17B4}" presName="Name37" presStyleLbl="parChTrans1D3" presStyleIdx="1" presStyleCnt="9"/>
      <dgm:spPr/>
    </dgm:pt>
    <dgm:pt modelId="{682C55A1-BFBF-4D48-986F-2F72F4D3393A}" type="pres">
      <dgm:prSet presAssocID="{4B164988-C790-40B9-AEA6-DB0109180725}" presName="hierRoot2" presStyleCnt="0">
        <dgm:presLayoutVars>
          <dgm:hierBranch val="init"/>
        </dgm:presLayoutVars>
      </dgm:prSet>
      <dgm:spPr/>
    </dgm:pt>
    <dgm:pt modelId="{37EC5798-CA59-4529-B8C7-27E1AE4457E1}" type="pres">
      <dgm:prSet presAssocID="{4B164988-C790-40B9-AEA6-DB0109180725}" presName="rootComposite" presStyleCnt="0"/>
      <dgm:spPr/>
    </dgm:pt>
    <dgm:pt modelId="{51FB0BAD-B91E-4475-94DB-C5EBA99C55AA}" type="pres">
      <dgm:prSet presAssocID="{4B164988-C790-40B9-AEA6-DB0109180725}" presName="rootText" presStyleLbl="node3" presStyleIdx="1" presStyleCnt="9">
        <dgm:presLayoutVars>
          <dgm:chPref val="3"/>
        </dgm:presLayoutVars>
      </dgm:prSet>
      <dgm:spPr/>
    </dgm:pt>
    <dgm:pt modelId="{41FEF079-3791-478E-8158-730930561A22}" type="pres">
      <dgm:prSet presAssocID="{4B164988-C790-40B9-AEA6-DB0109180725}" presName="rootConnector" presStyleLbl="node3" presStyleIdx="1" presStyleCnt="9"/>
      <dgm:spPr/>
    </dgm:pt>
    <dgm:pt modelId="{3435BD41-2D73-4250-9A98-766950A86944}" type="pres">
      <dgm:prSet presAssocID="{4B164988-C790-40B9-AEA6-DB0109180725}" presName="hierChild4" presStyleCnt="0"/>
      <dgm:spPr/>
    </dgm:pt>
    <dgm:pt modelId="{266BC815-C1D0-4C7F-98A6-99A0B79B33A8}" type="pres">
      <dgm:prSet presAssocID="{4B164988-C790-40B9-AEA6-DB0109180725}" presName="hierChild5" presStyleCnt="0"/>
      <dgm:spPr/>
    </dgm:pt>
    <dgm:pt modelId="{CCCD4D62-C3B6-4FAF-92AB-2BFED9BF2121}" type="pres">
      <dgm:prSet presAssocID="{64916CC3-470C-4D2C-A333-9BE684025A84}" presName="hierChild5" presStyleCnt="0"/>
      <dgm:spPr/>
    </dgm:pt>
    <dgm:pt modelId="{C93C063A-D2AD-48BD-A79B-35930145CEB6}" type="pres">
      <dgm:prSet presAssocID="{2AAC401A-5991-4718-9FD1-E864E97C42CF}" presName="Name37" presStyleLbl="parChTrans1D2" presStyleIdx="1" presStyleCnt="6"/>
      <dgm:spPr/>
    </dgm:pt>
    <dgm:pt modelId="{E207B94D-0E5A-4DA5-BCFC-726BE6E87BC4}" type="pres">
      <dgm:prSet presAssocID="{68A27A07-DFFF-4368-A9B5-4CE624973FE9}" presName="hierRoot2" presStyleCnt="0">
        <dgm:presLayoutVars>
          <dgm:hierBranch val="init"/>
        </dgm:presLayoutVars>
      </dgm:prSet>
      <dgm:spPr/>
    </dgm:pt>
    <dgm:pt modelId="{3C8A63B6-107E-4A80-A0AD-32FC1C468F61}" type="pres">
      <dgm:prSet presAssocID="{68A27A07-DFFF-4368-A9B5-4CE624973FE9}" presName="rootComposite" presStyleCnt="0"/>
      <dgm:spPr/>
    </dgm:pt>
    <dgm:pt modelId="{5CD09E2F-F459-4CF3-9C70-ADB7A20CFCCF}" type="pres">
      <dgm:prSet presAssocID="{68A27A07-DFFF-4368-A9B5-4CE624973FE9}" presName="rootText" presStyleLbl="node2" presStyleIdx="1" presStyleCnt="6">
        <dgm:presLayoutVars>
          <dgm:chPref val="3"/>
        </dgm:presLayoutVars>
      </dgm:prSet>
      <dgm:spPr/>
    </dgm:pt>
    <dgm:pt modelId="{FAF22FAE-954C-444E-A246-2EFBD39A4C0A}" type="pres">
      <dgm:prSet presAssocID="{68A27A07-DFFF-4368-A9B5-4CE624973FE9}" presName="rootConnector" presStyleLbl="node2" presStyleIdx="1" presStyleCnt="6"/>
      <dgm:spPr/>
    </dgm:pt>
    <dgm:pt modelId="{0B2AA2BE-10DB-4B5C-8060-ADF61A1CDB8B}" type="pres">
      <dgm:prSet presAssocID="{68A27A07-DFFF-4368-A9B5-4CE624973FE9}" presName="hierChild4" presStyleCnt="0"/>
      <dgm:spPr/>
    </dgm:pt>
    <dgm:pt modelId="{D697A619-B28D-4E17-A504-BEEF83D77FD5}" type="pres">
      <dgm:prSet presAssocID="{E5AB3555-9C09-4A2F-8461-B2048C103277}" presName="Name37" presStyleLbl="parChTrans1D3" presStyleIdx="2" presStyleCnt="9"/>
      <dgm:spPr/>
    </dgm:pt>
    <dgm:pt modelId="{662C8A26-302C-45DD-AA4F-031A259611C1}" type="pres">
      <dgm:prSet presAssocID="{7B51269D-3A5F-4BBE-8BBF-D7B7781AC6AF}" presName="hierRoot2" presStyleCnt="0">
        <dgm:presLayoutVars>
          <dgm:hierBranch val="init"/>
        </dgm:presLayoutVars>
      </dgm:prSet>
      <dgm:spPr/>
    </dgm:pt>
    <dgm:pt modelId="{6196C390-75A0-4B20-8C05-467FE6253CFA}" type="pres">
      <dgm:prSet presAssocID="{7B51269D-3A5F-4BBE-8BBF-D7B7781AC6AF}" presName="rootComposite" presStyleCnt="0"/>
      <dgm:spPr/>
    </dgm:pt>
    <dgm:pt modelId="{97E93A76-EEF9-4A5B-9350-5063A07B0F4C}" type="pres">
      <dgm:prSet presAssocID="{7B51269D-3A5F-4BBE-8BBF-D7B7781AC6AF}" presName="rootText" presStyleLbl="node3" presStyleIdx="2" presStyleCnt="9">
        <dgm:presLayoutVars>
          <dgm:chPref val="3"/>
        </dgm:presLayoutVars>
      </dgm:prSet>
      <dgm:spPr/>
    </dgm:pt>
    <dgm:pt modelId="{78E15031-29FE-48DD-8D8F-691F23C4FA77}" type="pres">
      <dgm:prSet presAssocID="{7B51269D-3A5F-4BBE-8BBF-D7B7781AC6AF}" presName="rootConnector" presStyleLbl="node3" presStyleIdx="2" presStyleCnt="9"/>
      <dgm:spPr/>
    </dgm:pt>
    <dgm:pt modelId="{3A4EF191-5EC1-4470-ABD2-47E189976F2B}" type="pres">
      <dgm:prSet presAssocID="{7B51269D-3A5F-4BBE-8BBF-D7B7781AC6AF}" presName="hierChild4" presStyleCnt="0"/>
      <dgm:spPr/>
    </dgm:pt>
    <dgm:pt modelId="{3068C5E6-9940-48CA-B851-055E46C77969}" type="pres">
      <dgm:prSet presAssocID="{7B51269D-3A5F-4BBE-8BBF-D7B7781AC6AF}" presName="hierChild5" presStyleCnt="0"/>
      <dgm:spPr/>
    </dgm:pt>
    <dgm:pt modelId="{984A3D7A-3823-4814-B4EA-781FCFE17139}" type="pres">
      <dgm:prSet presAssocID="{BA86A8DA-A24A-4FF3-B456-7AB0218BDBFF}" presName="Name37" presStyleLbl="parChTrans1D3" presStyleIdx="3" presStyleCnt="9"/>
      <dgm:spPr/>
    </dgm:pt>
    <dgm:pt modelId="{39C58A0F-CB59-4944-BF45-21E919E0E63E}" type="pres">
      <dgm:prSet presAssocID="{1E6DB198-CBF8-42F2-97DA-91BE81AACAAD}" presName="hierRoot2" presStyleCnt="0">
        <dgm:presLayoutVars>
          <dgm:hierBranch val="init"/>
        </dgm:presLayoutVars>
      </dgm:prSet>
      <dgm:spPr/>
    </dgm:pt>
    <dgm:pt modelId="{12A4C5CA-8616-4274-ABE5-362D058176B3}" type="pres">
      <dgm:prSet presAssocID="{1E6DB198-CBF8-42F2-97DA-91BE81AACAAD}" presName="rootComposite" presStyleCnt="0"/>
      <dgm:spPr/>
    </dgm:pt>
    <dgm:pt modelId="{AC361D80-831B-44B3-8AB6-86B75BD0402E}" type="pres">
      <dgm:prSet presAssocID="{1E6DB198-CBF8-42F2-97DA-91BE81AACAAD}" presName="rootText" presStyleLbl="node3" presStyleIdx="3" presStyleCnt="9">
        <dgm:presLayoutVars>
          <dgm:chPref val="3"/>
        </dgm:presLayoutVars>
      </dgm:prSet>
      <dgm:spPr/>
    </dgm:pt>
    <dgm:pt modelId="{3E4F1061-593C-4883-BC83-D3C776502B2B}" type="pres">
      <dgm:prSet presAssocID="{1E6DB198-CBF8-42F2-97DA-91BE81AACAAD}" presName="rootConnector" presStyleLbl="node3" presStyleIdx="3" presStyleCnt="9"/>
      <dgm:spPr/>
    </dgm:pt>
    <dgm:pt modelId="{D489C3DB-1312-40E9-AECB-CA8A44B78D1F}" type="pres">
      <dgm:prSet presAssocID="{1E6DB198-CBF8-42F2-97DA-91BE81AACAAD}" presName="hierChild4" presStyleCnt="0"/>
      <dgm:spPr/>
    </dgm:pt>
    <dgm:pt modelId="{B5B66B90-A676-4713-A980-1E5AD543C219}" type="pres">
      <dgm:prSet presAssocID="{1E6DB198-CBF8-42F2-97DA-91BE81AACAAD}" presName="hierChild5" presStyleCnt="0"/>
      <dgm:spPr/>
    </dgm:pt>
    <dgm:pt modelId="{1EEF9267-6C53-414A-B11D-547BEDD8E514}" type="pres">
      <dgm:prSet presAssocID="{68A27A07-DFFF-4368-A9B5-4CE624973FE9}" presName="hierChild5" presStyleCnt="0"/>
      <dgm:spPr/>
    </dgm:pt>
    <dgm:pt modelId="{C312186F-1828-4CC2-AE76-A5B06049424A}" type="pres">
      <dgm:prSet presAssocID="{B9C17DF3-1206-4E91-BFD8-F3995474E8A4}" presName="Name37" presStyleLbl="parChTrans1D2" presStyleIdx="2" presStyleCnt="6"/>
      <dgm:spPr/>
    </dgm:pt>
    <dgm:pt modelId="{399168FA-3B49-4459-BC15-A563940277A5}" type="pres">
      <dgm:prSet presAssocID="{0149F39D-AF8C-4B2B-9BCE-84B3CBF9513B}" presName="hierRoot2" presStyleCnt="0">
        <dgm:presLayoutVars>
          <dgm:hierBranch val="init"/>
        </dgm:presLayoutVars>
      </dgm:prSet>
      <dgm:spPr/>
    </dgm:pt>
    <dgm:pt modelId="{EF7E9EA0-D2B1-455D-B03F-EE91AE24A610}" type="pres">
      <dgm:prSet presAssocID="{0149F39D-AF8C-4B2B-9BCE-84B3CBF9513B}" presName="rootComposite" presStyleCnt="0"/>
      <dgm:spPr/>
    </dgm:pt>
    <dgm:pt modelId="{FD0FE92E-28C8-420F-8A20-B661AB1E5815}" type="pres">
      <dgm:prSet presAssocID="{0149F39D-AF8C-4B2B-9BCE-84B3CBF9513B}" presName="rootText" presStyleLbl="node2" presStyleIdx="2" presStyleCnt="6">
        <dgm:presLayoutVars>
          <dgm:chPref val="3"/>
        </dgm:presLayoutVars>
      </dgm:prSet>
      <dgm:spPr/>
    </dgm:pt>
    <dgm:pt modelId="{CE5A1CDF-9B73-4835-8698-C3F147D4418B}" type="pres">
      <dgm:prSet presAssocID="{0149F39D-AF8C-4B2B-9BCE-84B3CBF9513B}" presName="rootConnector" presStyleLbl="node2" presStyleIdx="2" presStyleCnt="6"/>
      <dgm:spPr/>
    </dgm:pt>
    <dgm:pt modelId="{CC0A371C-E286-4602-B768-7361C91301D4}" type="pres">
      <dgm:prSet presAssocID="{0149F39D-AF8C-4B2B-9BCE-84B3CBF9513B}" presName="hierChild4" presStyleCnt="0"/>
      <dgm:spPr/>
    </dgm:pt>
    <dgm:pt modelId="{A96151E3-DDF6-4A3C-A714-43EEF788636E}" type="pres">
      <dgm:prSet presAssocID="{80B3A9F5-67AF-4A22-8777-A1BD6B90066F}" presName="Name37" presStyleLbl="parChTrans1D3" presStyleIdx="4" presStyleCnt="9"/>
      <dgm:spPr/>
    </dgm:pt>
    <dgm:pt modelId="{A3271B8E-CED9-4D2B-819F-B37F3D396D31}" type="pres">
      <dgm:prSet presAssocID="{F27718C2-9290-4CAF-A578-F49A7A3E8A26}" presName="hierRoot2" presStyleCnt="0">
        <dgm:presLayoutVars>
          <dgm:hierBranch val="init"/>
        </dgm:presLayoutVars>
      </dgm:prSet>
      <dgm:spPr/>
    </dgm:pt>
    <dgm:pt modelId="{D15F0BA7-38A4-4F8D-AE93-C1BB4F9A683E}" type="pres">
      <dgm:prSet presAssocID="{F27718C2-9290-4CAF-A578-F49A7A3E8A26}" presName="rootComposite" presStyleCnt="0"/>
      <dgm:spPr/>
    </dgm:pt>
    <dgm:pt modelId="{BA5B0050-4492-49F8-B556-73D59D9CFCD3}" type="pres">
      <dgm:prSet presAssocID="{F27718C2-9290-4CAF-A578-F49A7A3E8A26}" presName="rootText" presStyleLbl="node3" presStyleIdx="4" presStyleCnt="9">
        <dgm:presLayoutVars>
          <dgm:chPref val="3"/>
        </dgm:presLayoutVars>
      </dgm:prSet>
      <dgm:spPr/>
    </dgm:pt>
    <dgm:pt modelId="{B4ABD1A1-1B10-4CBF-B6C2-7AAAEDA1B1E3}" type="pres">
      <dgm:prSet presAssocID="{F27718C2-9290-4CAF-A578-F49A7A3E8A26}" presName="rootConnector" presStyleLbl="node3" presStyleIdx="4" presStyleCnt="9"/>
      <dgm:spPr/>
    </dgm:pt>
    <dgm:pt modelId="{E04B972E-91AC-44C7-8A29-4BAB994C0A9B}" type="pres">
      <dgm:prSet presAssocID="{F27718C2-9290-4CAF-A578-F49A7A3E8A26}" presName="hierChild4" presStyleCnt="0"/>
      <dgm:spPr/>
    </dgm:pt>
    <dgm:pt modelId="{1D6EFBC2-B28B-4671-9A25-6BC637D11A83}" type="pres">
      <dgm:prSet presAssocID="{F27718C2-9290-4CAF-A578-F49A7A3E8A26}" presName="hierChild5" presStyleCnt="0"/>
      <dgm:spPr/>
    </dgm:pt>
    <dgm:pt modelId="{3096356B-3CA4-45F8-A07D-D709E57D80C8}" type="pres">
      <dgm:prSet presAssocID="{26A5B650-81C0-4746-BF03-55208702A52D}" presName="Name37" presStyleLbl="parChTrans1D3" presStyleIdx="5" presStyleCnt="9"/>
      <dgm:spPr/>
    </dgm:pt>
    <dgm:pt modelId="{FE47C633-A928-4BA5-A39B-E32C2C6F4153}" type="pres">
      <dgm:prSet presAssocID="{97DB10F3-E6BB-402C-811D-196D8701F0B9}" presName="hierRoot2" presStyleCnt="0">
        <dgm:presLayoutVars>
          <dgm:hierBranch val="init"/>
        </dgm:presLayoutVars>
      </dgm:prSet>
      <dgm:spPr/>
    </dgm:pt>
    <dgm:pt modelId="{2D3688F9-E791-4C24-8ACF-415B71566B31}" type="pres">
      <dgm:prSet presAssocID="{97DB10F3-E6BB-402C-811D-196D8701F0B9}" presName="rootComposite" presStyleCnt="0"/>
      <dgm:spPr/>
    </dgm:pt>
    <dgm:pt modelId="{D8433213-A632-43E7-8954-A2E66F10A8DA}" type="pres">
      <dgm:prSet presAssocID="{97DB10F3-E6BB-402C-811D-196D8701F0B9}" presName="rootText" presStyleLbl="node3" presStyleIdx="5" presStyleCnt="9">
        <dgm:presLayoutVars>
          <dgm:chPref val="3"/>
        </dgm:presLayoutVars>
      </dgm:prSet>
      <dgm:spPr/>
    </dgm:pt>
    <dgm:pt modelId="{8F7651B3-161D-4F7B-9DA5-5393F441203F}" type="pres">
      <dgm:prSet presAssocID="{97DB10F3-E6BB-402C-811D-196D8701F0B9}" presName="rootConnector" presStyleLbl="node3" presStyleIdx="5" presStyleCnt="9"/>
      <dgm:spPr/>
    </dgm:pt>
    <dgm:pt modelId="{32203932-D466-4272-B9BA-21D636BDD4C7}" type="pres">
      <dgm:prSet presAssocID="{97DB10F3-E6BB-402C-811D-196D8701F0B9}" presName="hierChild4" presStyleCnt="0"/>
      <dgm:spPr/>
    </dgm:pt>
    <dgm:pt modelId="{F97F0A51-0B5C-4A55-97A6-7B822D8D8998}" type="pres">
      <dgm:prSet presAssocID="{97DB10F3-E6BB-402C-811D-196D8701F0B9}" presName="hierChild5" presStyleCnt="0"/>
      <dgm:spPr/>
    </dgm:pt>
    <dgm:pt modelId="{0C0E8CDD-6095-42A2-B2F7-A0193B0826B2}" type="pres">
      <dgm:prSet presAssocID="{0149F39D-AF8C-4B2B-9BCE-84B3CBF9513B}" presName="hierChild5" presStyleCnt="0"/>
      <dgm:spPr/>
    </dgm:pt>
    <dgm:pt modelId="{5F1C2F3B-9452-4F1D-B9B9-9F9CA94A5266}" type="pres">
      <dgm:prSet presAssocID="{C3F426A1-8022-4270-970D-A02A32C0CA32}" presName="Name37" presStyleLbl="parChTrans1D2" presStyleIdx="3" presStyleCnt="6"/>
      <dgm:spPr/>
    </dgm:pt>
    <dgm:pt modelId="{A6713D3F-145C-4311-A9B2-A0512284EFED}" type="pres">
      <dgm:prSet presAssocID="{37960CFC-8D80-4E80-8A9D-196CC6C0BB9A}" presName="hierRoot2" presStyleCnt="0">
        <dgm:presLayoutVars>
          <dgm:hierBranch val="init"/>
        </dgm:presLayoutVars>
      </dgm:prSet>
      <dgm:spPr/>
    </dgm:pt>
    <dgm:pt modelId="{B7E72595-161D-4337-BE15-7B7FA8643116}" type="pres">
      <dgm:prSet presAssocID="{37960CFC-8D80-4E80-8A9D-196CC6C0BB9A}" presName="rootComposite" presStyleCnt="0"/>
      <dgm:spPr/>
    </dgm:pt>
    <dgm:pt modelId="{F5718FAD-CD22-41B1-BA08-DFF5833FF9D7}" type="pres">
      <dgm:prSet presAssocID="{37960CFC-8D80-4E80-8A9D-196CC6C0BB9A}" presName="rootText" presStyleLbl="node2" presStyleIdx="3" presStyleCnt="6">
        <dgm:presLayoutVars>
          <dgm:chPref val="3"/>
        </dgm:presLayoutVars>
      </dgm:prSet>
      <dgm:spPr/>
    </dgm:pt>
    <dgm:pt modelId="{57BC2BAC-C100-4D99-ABF8-A2159DABA7E2}" type="pres">
      <dgm:prSet presAssocID="{37960CFC-8D80-4E80-8A9D-196CC6C0BB9A}" presName="rootConnector" presStyleLbl="node2" presStyleIdx="3" presStyleCnt="6"/>
      <dgm:spPr/>
    </dgm:pt>
    <dgm:pt modelId="{FADC2952-EBD2-4ADE-93A6-A0B7BAFF8EC2}" type="pres">
      <dgm:prSet presAssocID="{37960CFC-8D80-4E80-8A9D-196CC6C0BB9A}" presName="hierChild4" presStyleCnt="0"/>
      <dgm:spPr/>
    </dgm:pt>
    <dgm:pt modelId="{E4C2773C-511E-4B8B-AC3D-5A29732189A4}" type="pres">
      <dgm:prSet presAssocID="{D4BD49C5-BA17-410E-940B-2169234FA1C1}" presName="Name37" presStyleLbl="parChTrans1D3" presStyleIdx="6" presStyleCnt="9"/>
      <dgm:spPr/>
    </dgm:pt>
    <dgm:pt modelId="{EF54EA08-DF42-4403-89BC-20893AE8AC97}" type="pres">
      <dgm:prSet presAssocID="{7D450DA5-9B5F-44ED-BA75-A1D5ED401040}" presName="hierRoot2" presStyleCnt="0">
        <dgm:presLayoutVars>
          <dgm:hierBranch val="init"/>
        </dgm:presLayoutVars>
      </dgm:prSet>
      <dgm:spPr/>
    </dgm:pt>
    <dgm:pt modelId="{3F17C772-C137-4763-9179-45E925722E14}" type="pres">
      <dgm:prSet presAssocID="{7D450DA5-9B5F-44ED-BA75-A1D5ED401040}" presName="rootComposite" presStyleCnt="0"/>
      <dgm:spPr/>
    </dgm:pt>
    <dgm:pt modelId="{B6DF133A-2B66-45F8-B787-1051E7174081}" type="pres">
      <dgm:prSet presAssocID="{7D450DA5-9B5F-44ED-BA75-A1D5ED401040}" presName="rootText" presStyleLbl="node3" presStyleIdx="6" presStyleCnt="9">
        <dgm:presLayoutVars>
          <dgm:chPref val="3"/>
        </dgm:presLayoutVars>
      </dgm:prSet>
      <dgm:spPr/>
    </dgm:pt>
    <dgm:pt modelId="{64D54F9E-1BE3-4523-AA1A-A06CF72E14F7}" type="pres">
      <dgm:prSet presAssocID="{7D450DA5-9B5F-44ED-BA75-A1D5ED401040}" presName="rootConnector" presStyleLbl="node3" presStyleIdx="6" presStyleCnt="9"/>
      <dgm:spPr/>
    </dgm:pt>
    <dgm:pt modelId="{5AA9EBA1-CA64-49F1-A08A-6C0F5FDC493C}" type="pres">
      <dgm:prSet presAssocID="{7D450DA5-9B5F-44ED-BA75-A1D5ED401040}" presName="hierChild4" presStyleCnt="0"/>
      <dgm:spPr/>
    </dgm:pt>
    <dgm:pt modelId="{8A7D07AC-4F38-472C-BDAF-6D589CDD84E1}" type="pres">
      <dgm:prSet presAssocID="{7D450DA5-9B5F-44ED-BA75-A1D5ED401040}" presName="hierChild5" presStyleCnt="0"/>
      <dgm:spPr/>
    </dgm:pt>
    <dgm:pt modelId="{071B1E54-4FFA-40B6-944D-9FB6AC81CB5A}" type="pres">
      <dgm:prSet presAssocID="{4C3111BC-10D4-4182-827F-42C513496629}" presName="Name37" presStyleLbl="parChTrans1D3" presStyleIdx="7" presStyleCnt="9"/>
      <dgm:spPr/>
    </dgm:pt>
    <dgm:pt modelId="{3EEC6DAA-D3FD-4A86-92C9-5BE918557B2D}" type="pres">
      <dgm:prSet presAssocID="{B7800126-6352-4223-A42B-793C2A2F9189}" presName="hierRoot2" presStyleCnt="0">
        <dgm:presLayoutVars>
          <dgm:hierBranch val="init"/>
        </dgm:presLayoutVars>
      </dgm:prSet>
      <dgm:spPr/>
    </dgm:pt>
    <dgm:pt modelId="{D1DF0E67-EA2F-4174-B970-814872E615AE}" type="pres">
      <dgm:prSet presAssocID="{B7800126-6352-4223-A42B-793C2A2F9189}" presName="rootComposite" presStyleCnt="0"/>
      <dgm:spPr/>
    </dgm:pt>
    <dgm:pt modelId="{0CD63886-5254-4FAC-A83D-39EC3FE7179C}" type="pres">
      <dgm:prSet presAssocID="{B7800126-6352-4223-A42B-793C2A2F9189}" presName="rootText" presStyleLbl="node3" presStyleIdx="7" presStyleCnt="9">
        <dgm:presLayoutVars>
          <dgm:chPref val="3"/>
        </dgm:presLayoutVars>
      </dgm:prSet>
      <dgm:spPr/>
    </dgm:pt>
    <dgm:pt modelId="{E26CA91C-3482-44CF-A0C6-F6A78AA4AD10}" type="pres">
      <dgm:prSet presAssocID="{B7800126-6352-4223-A42B-793C2A2F9189}" presName="rootConnector" presStyleLbl="node3" presStyleIdx="7" presStyleCnt="9"/>
      <dgm:spPr/>
    </dgm:pt>
    <dgm:pt modelId="{24B0E718-58D6-4875-898B-B37E1E338DAF}" type="pres">
      <dgm:prSet presAssocID="{B7800126-6352-4223-A42B-793C2A2F9189}" presName="hierChild4" presStyleCnt="0"/>
      <dgm:spPr/>
    </dgm:pt>
    <dgm:pt modelId="{762BA532-A986-4F78-9090-D64006A853E4}" type="pres">
      <dgm:prSet presAssocID="{B7800126-6352-4223-A42B-793C2A2F9189}" presName="hierChild5" presStyleCnt="0"/>
      <dgm:spPr/>
    </dgm:pt>
    <dgm:pt modelId="{DC8C27E6-D1EF-4BB7-9EF3-A7A06ECF2E50}" type="pres">
      <dgm:prSet presAssocID="{37960CFC-8D80-4E80-8A9D-196CC6C0BB9A}" presName="hierChild5" presStyleCnt="0"/>
      <dgm:spPr/>
    </dgm:pt>
    <dgm:pt modelId="{FFD5FB0F-5FCF-4A08-8AEB-0E46A3A2B8DC}" type="pres">
      <dgm:prSet presAssocID="{1197571D-F5D3-4A0C-AFC5-C6E3737B7F61}" presName="Name37" presStyleLbl="parChTrans1D2" presStyleIdx="4" presStyleCnt="6"/>
      <dgm:spPr/>
    </dgm:pt>
    <dgm:pt modelId="{4897A66D-8896-4BAE-835C-D49AAA500C7A}" type="pres">
      <dgm:prSet presAssocID="{4C3B0A00-30B8-4E4B-BD7B-3B27B1E4D143}" presName="hierRoot2" presStyleCnt="0">
        <dgm:presLayoutVars>
          <dgm:hierBranch val="init"/>
        </dgm:presLayoutVars>
      </dgm:prSet>
      <dgm:spPr/>
    </dgm:pt>
    <dgm:pt modelId="{7735930B-1C66-4934-886D-7131CCE3229C}" type="pres">
      <dgm:prSet presAssocID="{4C3B0A00-30B8-4E4B-BD7B-3B27B1E4D143}" presName="rootComposite" presStyleCnt="0"/>
      <dgm:spPr/>
    </dgm:pt>
    <dgm:pt modelId="{67996DA4-BC6E-46D3-829E-321672B7CD90}" type="pres">
      <dgm:prSet presAssocID="{4C3B0A00-30B8-4E4B-BD7B-3B27B1E4D143}" presName="rootText" presStyleLbl="node2" presStyleIdx="4" presStyleCnt="6">
        <dgm:presLayoutVars>
          <dgm:chPref val="3"/>
        </dgm:presLayoutVars>
      </dgm:prSet>
      <dgm:spPr/>
    </dgm:pt>
    <dgm:pt modelId="{0CA0C573-638A-44C1-87D7-F5A37471FEC2}" type="pres">
      <dgm:prSet presAssocID="{4C3B0A00-30B8-4E4B-BD7B-3B27B1E4D143}" presName="rootConnector" presStyleLbl="node2" presStyleIdx="4" presStyleCnt="6"/>
      <dgm:spPr/>
    </dgm:pt>
    <dgm:pt modelId="{84478BDC-E328-4612-A5E6-B51DE2C1314D}" type="pres">
      <dgm:prSet presAssocID="{4C3B0A00-30B8-4E4B-BD7B-3B27B1E4D143}" presName="hierChild4" presStyleCnt="0"/>
      <dgm:spPr/>
    </dgm:pt>
    <dgm:pt modelId="{75BD5DF3-79F2-43FC-B65A-D75868010261}" type="pres">
      <dgm:prSet presAssocID="{21A0E1BD-F901-4D19-9360-73B2C6DFC229}" presName="Name37" presStyleLbl="parChTrans1D3" presStyleIdx="8" presStyleCnt="9"/>
      <dgm:spPr/>
    </dgm:pt>
    <dgm:pt modelId="{A292098B-19A9-44ED-9790-04D81FE8AB51}" type="pres">
      <dgm:prSet presAssocID="{0EDAB039-4E24-48C0-AE70-ED877A936CA6}" presName="hierRoot2" presStyleCnt="0">
        <dgm:presLayoutVars>
          <dgm:hierBranch val="init"/>
        </dgm:presLayoutVars>
      </dgm:prSet>
      <dgm:spPr/>
    </dgm:pt>
    <dgm:pt modelId="{C7F1757D-7992-45B6-879E-F5CF13FA13B1}" type="pres">
      <dgm:prSet presAssocID="{0EDAB039-4E24-48C0-AE70-ED877A936CA6}" presName="rootComposite" presStyleCnt="0"/>
      <dgm:spPr/>
    </dgm:pt>
    <dgm:pt modelId="{38191826-832E-4B8B-83B5-C31CFF62E969}" type="pres">
      <dgm:prSet presAssocID="{0EDAB039-4E24-48C0-AE70-ED877A936CA6}" presName="rootText" presStyleLbl="node3" presStyleIdx="8" presStyleCnt="9">
        <dgm:presLayoutVars>
          <dgm:chPref val="3"/>
        </dgm:presLayoutVars>
      </dgm:prSet>
      <dgm:spPr/>
    </dgm:pt>
    <dgm:pt modelId="{FF92C895-5FA2-436A-893B-1E62CE69D6B9}" type="pres">
      <dgm:prSet presAssocID="{0EDAB039-4E24-48C0-AE70-ED877A936CA6}" presName="rootConnector" presStyleLbl="node3" presStyleIdx="8" presStyleCnt="9"/>
      <dgm:spPr/>
    </dgm:pt>
    <dgm:pt modelId="{7636DA7F-B349-4E43-8C29-CCA02C1C74F7}" type="pres">
      <dgm:prSet presAssocID="{0EDAB039-4E24-48C0-AE70-ED877A936CA6}" presName="hierChild4" presStyleCnt="0"/>
      <dgm:spPr/>
    </dgm:pt>
    <dgm:pt modelId="{7F26E419-CDA2-4B98-B6FE-8A4C6F598749}" type="pres">
      <dgm:prSet presAssocID="{0EDAB039-4E24-48C0-AE70-ED877A936CA6}" presName="hierChild5" presStyleCnt="0"/>
      <dgm:spPr/>
    </dgm:pt>
    <dgm:pt modelId="{C0B9206C-35A9-4300-A220-31DA668358FE}" type="pres">
      <dgm:prSet presAssocID="{4C3B0A00-30B8-4E4B-BD7B-3B27B1E4D143}" presName="hierChild5" presStyleCnt="0"/>
      <dgm:spPr/>
    </dgm:pt>
    <dgm:pt modelId="{26F25D42-8CA4-417A-8422-4B84974B23B4}" type="pres">
      <dgm:prSet presAssocID="{90707F5B-B7A7-4194-81AF-C14982D84CEA}" presName="Name37" presStyleLbl="parChTrans1D2" presStyleIdx="5" presStyleCnt="6"/>
      <dgm:spPr/>
    </dgm:pt>
    <dgm:pt modelId="{60354EE9-D729-42A5-954B-6C0506FDF633}" type="pres">
      <dgm:prSet presAssocID="{750CFB2B-AC6D-4EE8-844B-EB0BEBC645D6}" presName="hierRoot2" presStyleCnt="0">
        <dgm:presLayoutVars>
          <dgm:hierBranch val="init"/>
        </dgm:presLayoutVars>
      </dgm:prSet>
      <dgm:spPr/>
    </dgm:pt>
    <dgm:pt modelId="{2E51F907-9518-4005-AB9C-4BA338183B5C}" type="pres">
      <dgm:prSet presAssocID="{750CFB2B-AC6D-4EE8-844B-EB0BEBC645D6}" presName="rootComposite" presStyleCnt="0"/>
      <dgm:spPr/>
    </dgm:pt>
    <dgm:pt modelId="{61D670DA-0269-41E9-9418-4B780DB7F713}" type="pres">
      <dgm:prSet presAssocID="{750CFB2B-AC6D-4EE8-844B-EB0BEBC645D6}" presName="rootText" presStyleLbl="node2" presStyleIdx="5" presStyleCnt="6">
        <dgm:presLayoutVars>
          <dgm:chPref val="3"/>
        </dgm:presLayoutVars>
      </dgm:prSet>
      <dgm:spPr/>
    </dgm:pt>
    <dgm:pt modelId="{2886125C-5DEB-45E0-9C08-3534C0F76EE3}" type="pres">
      <dgm:prSet presAssocID="{750CFB2B-AC6D-4EE8-844B-EB0BEBC645D6}" presName="rootConnector" presStyleLbl="node2" presStyleIdx="5" presStyleCnt="6"/>
      <dgm:spPr/>
    </dgm:pt>
    <dgm:pt modelId="{8F6AD4D2-131C-4341-832F-81406B341790}" type="pres">
      <dgm:prSet presAssocID="{750CFB2B-AC6D-4EE8-844B-EB0BEBC645D6}" presName="hierChild4" presStyleCnt="0"/>
      <dgm:spPr/>
    </dgm:pt>
    <dgm:pt modelId="{97CF68DD-1C16-4D68-B7F3-526BC74977B7}" type="pres">
      <dgm:prSet presAssocID="{750CFB2B-AC6D-4EE8-844B-EB0BEBC645D6}" presName="hierChild5" presStyleCnt="0"/>
      <dgm:spPr/>
    </dgm:pt>
    <dgm:pt modelId="{C90E2BE7-AA97-4B4D-BDFF-4B6CA16071F4}" type="pres">
      <dgm:prSet presAssocID="{4260CD41-9E22-4430-9755-01F8D6B929F6}" presName="hierChild3" presStyleCnt="0"/>
      <dgm:spPr/>
    </dgm:pt>
  </dgm:ptLst>
  <dgm:cxnLst>
    <dgm:cxn modelId="{C1DB0D01-AD65-40F7-B7F4-503CFD482A5A}" type="presOf" srcId="{0149F39D-AF8C-4B2B-9BCE-84B3CBF9513B}" destId="{CE5A1CDF-9B73-4835-8698-C3F147D4418B}" srcOrd="1" destOrd="0" presId="urn:microsoft.com/office/officeart/2005/8/layout/orgChart1"/>
    <dgm:cxn modelId="{D8791A04-545D-49DE-86FE-F1033C9BF3AB}" srcId="{4260CD41-9E22-4430-9755-01F8D6B929F6}" destId="{64916CC3-470C-4D2C-A333-9BE684025A84}" srcOrd="0" destOrd="0" parTransId="{66357DE1-274E-4746-9C4C-8932C06EF597}" sibTransId="{2BDC5339-4137-40D3-B934-8CDC01E7BA71}"/>
    <dgm:cxn modelId="{1CB5A204-F890-41B7-A4BA-2D478D4BB40F}" type="presOf" srcId="{68A27A07-DFFF-4368-A9B5-4CE624973FE9}" destId="{FAF22FAE-954C-444E-A246-2EFBD39A4C0A}" srcOrd="1" destOrd="0" presId="urn:microsoft.com/office/officeart/2005/8/layout/orgChart1"/>
    <dgm:cxn modelId="{38EA6C05-D04A-4FEA-979F-8771AF6AC534}" type="presOf" srcId="{C2C1FEAB-8F87-44F8-A363-071145FE2ECA}" destId="{E3707344-B3E1-4A06-B54C-53B901071C84}" srcOrd="0" destOrd="0" presId="urn:microsoft.com/office/officeart/2005/8/layout/orgChart1"/>
    <dgm:cxn modelId="{90A3CB08-D336-4D3A-9F8A-C298B706698D}" type="presOf" srcId="{1197571D-F5D3-4A0C-AFC5-C6E3737B7F61}" destId="{FFD5FB0F-5FCF-4A08-8AEB-0E46A3A2B8DC}" srcOrd="0" destOrd="0" presId="urn:microsoft.com/office/officeart/2005/8/layout/orgChart1"/>
    <dgm:cxn modelId="{63DD660E-2DF4-428A-A439-9A7728BC9DE6}" type="presOf" srcId="{80B3A9F5-67AF-4A22-8777-A1BD6B90066F}" destId="{A96151E3-DDF6-4A3C-A714-43EEF788636E}" srcOrd="0" destOrd="0" presId="urn:microsoft.com/office/officeart/2005/8/layout/orgChart1"/>
    <dgm:cxn modelId="{8620F10F-6472-4B75-81DA-0D56A19AFC54}" type="presOf" srcId="{B9C17DF3-1206-4E91-BFD8-F3995474E8A4}" destId="{C312186F-1828-4CC2-AE76-A5B06049424A}" srcOrd="0" destOrd="0" presId="urn:microsoft.com/office/officeart/2005/8/layout/orgChart1"/>
    <dgm:cxn modelId="{F5081A11-6260-49EB-B794-1DA590084041}" srcId="{4C3B0A00-30B8-4E4B-BD7B-3B27B1E4D143}" destId="{0EDAB039-4E24-48C0-AE70-ED877A936CA6}" srcOrd="0" destOrd="0" parTransId="{21A0E1BD-F901-4D19-9360-73B2C6DFC229}" sibTransId="{5ABD8E00-B868-43E8-B417-2579B8B81E29}"/>
    <dgm:cxn modelId="{CAC45D12-01B5-435D-909B-97EEFFE4A127}" type="presOf" srcId="{C2C1FEAB-8F87-44F8-A363-071145FE2ECA}" destId="{6F777A68-6A60-41C9-AE1D-87594CC04DDD}" srcOrd="1" destOrd="0" presId="urn:microsoft.com/office/officeart/2005/8/layout/orgChart1"/>
    <dgm:cxn modelId="{BB0BF512-9AE5-4902-8056-AF61CC3DDCD1}" type="presOf" srcId="{4C3B0A00-30B8-4E4B-BD7B-3B27B1E4D143}" destId="{67996DA4-BC6E-46D3-829E-321672B7CD90}" srcOrd="0" destOrd="0" presId="urn:microsoft.com/office/officeart/2005/8/layout/orgChart1"/>
    <dgm:cxn modelId="{BD400E1B-C3A8-4CB0-A0AD-BF8957450EBE}" type="presOf" srcId="{B7800126-6352-4223-A42B-793C2A2F9189}" destId="{0CD63886-5254-4FAC-A83D-39EC3FE7179C}" srcOrd="0" destOrd="0" presId="urn:microsoft.com/office/officeart/2005/8/layout/orgChart1"/>
    <dgm:cxn modelId="{E2EA0C1F-C2F8-4682-AEF3-DA232BCEB57B}" type="presOf" srcId="{E5AB3555-9C09-4A2F-8461-B2048C103277}" destId="{D697A619-B28D-4E17-A504-BEEF83D77FD5}" srcOrd="0" destOrd="0" presId="urn:microsoft.com/office/officeart/2005/8/layout/orgChart1"/>
    <dgm:cxn modelId="{F3DFB825-9518-4B71-B0BF-0F0FEAA69E43}" type="presOf" srcId="{37960CFC-8D80-4E80-8A9D-196CC6C0BB9A}" destId="{57BC2BAC-C100-4D99-ABF8-A2159DABA7E2}" srcOrd="1" destOrd="0" presId="urn:microsoft.com/office/officeart/2005/8/layout/orgChart1"/>
    <dgm:cxn modelId="{382FF02C-8367-443F-AF78-F0189B30696C}" type="presOf" srcId="{2AAC401A-5991-4718-9FD1-E864E97C42CF}" destId="{C93C063A-D2AD-48BD-A79B-35930145CEB6}" srcOrd="0" destOrd="0" presId="urn:microsoft.com/office/officeart/2005/8/layout/orgChart1"/>
    <dgm:cxn modelId="{E4206034-4890-42BA-92BB-81EE02330F19}" type="presOf" srcId="{7A26AC19-2927-4376-AF24-B328E3DE17B4}" destId="{7822BFF5-BBEC-44FC-9520-B7008519C1DE}" srcOrd="0" destOrd="0" presId="urn:microsoft.com/office/officeart/2005/8/layout/orgChart1"/>
    <dgm:cxn modelId="{219D8638-0CE9-4E27-925C-AC76D31CD8DE}" type="presOf" srcId="{1E6DB198-CBF8-42F2-97DA-91BE81AACAAD}" destId="{3E4F1061-593C-4883-BC83-D3C776502B2B}" srcOrd="1" destOrd="0" presId="urn:microsoft.com/office/officeart/2005/8/layout/orgChart1"/>
    <dgm:cxn modelId="{568F7E3B-8734-449B-9AC2-0F9A508F6762}" type="presOf" srcId="{750CFB2B-AC6D-4EE8-844B-EB0BEBC645D6}" destId="{61D670DA-0269-41E9-9418-4B780DB7F713}" srcOrd="0" destOrd="0" presId="urn:microsoft.com/office/officeart/2005/8/layout/orgChart1"/>
    <dgm:cxn modelId="{E01EF43D-8FF4-4776-B00A-C9E95505FAF1}" srcId="{4260CD41-9E22-4430-9755-01F8D6B929F6}" destId="{4C3B0A00-30B8-4E4B-BD7B-3B27B1E4D143}" srcOrd="4" destOrd="0" parTransId="{1197571D-F5D3-4A0C-AFC5-C6E3737B7F61}" sibTransId="{DA04ED7F-C03A-4171-BFE7-ACABF0D5C514}"/>
    <dgm:cxn modelId="{8DF1633F-E447-4AE3-BE74-59264A823BD8}" type="presOf" srcId="{4C3111BC-10D4-4182-827F-42C513496629}" destId="{071B1E54-4FFA-40B6-944D-9FB6AC81CB5A}" srcOrd="0" destOrd="0" presId="urn:microsoft.com/office/officeart/2005/8/layout/orgChart1"/>
    <dgm:cxn modelId="{D292B95F-494C-4CCA-8711-AF9ADC1A4F79}" type="presOf" srcId="{F27718C2-9290-4CAF-A578-F49A7A3E8A26}" destId="{B4ABD1A1-1B10-4CBF-B6C2-7AAAEDA1B1E3}" srcOrd="1" destOrd="0" presId="urn:microsoft.com/office/officeart/2005/8/layout/orgChart1"/>
    <dgm:cxn modelId="{7B7BC25F-FF47-422A-B8F9-9EE903570FB0}" type="presOf" srcId="{F27718C2-9290-4CAF-A578-F49A7A3E8A26}" destId="{BA5B0050-4492-49F8-B556-73D59D9CFCD3}" srcOrd="0" destOrd="0" presId="urn:microsoft.com/office/officeart/2005/8/layout/orgChart1"/>
    <dgm:cxn modelId="{1269B543-5821-4140-B9DC-0023BBE67762}" type="presOf" srcId="{68A27A07-DFFF-4368-A9B5-4CE624973FE9}" destId="{5CD09E2F-F459-4CF3-9C70-ADB7A20CFCCF}" srcOrd="0" destOrd="0" presId="urn:microsoft.com/office/officeart/2005/8/layout/orgChart1"/>
    <dgm:cxn modelId="{8C4C5644-64B5-4D1F-81DE-82EAEEFD089B}" type="presOf" srcId="{4260CD41-9E22-4430-9755-01F8D6B929F6}" destId="{AAFAC15E-8E07-41F5-B236-FB79F5B58263}" srcOrd="0" destOrd="0" presId="urn:microsoft.com/office/officeart/2005/8/layout/orgChart1"/>
    <dgm:cxn modelId="{3D08F145-1D43-4416-95B2-9A8ED84EC00C}" type="presOf" srcId="{7B51269D-3A5F-4BBE-8BBF-D7B7781AC6AF}" destId="{78E15031-29FE-48DD-8D8F-691F23C4FA77}" srcOrd="1" destOrd="0" presId="urn:microsoft.com/office/officeart/2005/8/layout/orgChart1"/>
    <dgm:cxn modelId="{48FBBB47-F09B-4259-86B4-EF360359EDA9}" type="presOf" srcId="{0EDAB039-4E24-48C0-AE70-ED877A936CA6}" destId="{38191826-832E-4B8B-83B5-C31CFF62E969}" srcOrd="0" destOrd="0" presId="urn:microsoft.com/office/officeart/2005/8/layout/orgChart1"/>
    <dgm:cxn modelId="{8007BB48-218F-48E8-A9E9-BF4AC7C61BDD}" type="presOf" srcId="{4B164988-C790-40B9-AEA6-DB0109180725}" destId="{41FEF079-3791-478E-8158-730930561A22}" srcOrd="1" destOrd="0" presId="urn:microsoft.com/office/officeart/2005/8/layout/orgChart1"/>
    <dgm:cxn modelId="{C37A464A-12FB-49B7-962C-4720AAA0FC23}" srcId="{64916CC3-470C-4D2C-A333-9BE684025A84}" destId="{C2C1FEAB-8F87-44F8-A363-071145FE2ECA}" srcOrd="0" destOrd="0" parTransId="{C2AC2546-D6F0-4A22-A5D4-AC48E859D465}" sibTransId="{A0DBDC9A-90E5-4961-8017-5A42C7D3CEB1}"/>
    <dgm:cxn modelId="{8C02044E-9485-4CA8-B1A2-16FF3786FFE0}" srcId="{4260CD41-9E22-4430-9755-01F8D6B929F6}" destId="{37960CFC-8D80-4E80-8A9D-196CC6C0BB9A}" srcOrd="3" destOrd="0" parTransId="{C3F426A1-8022-4270-970D-A02A32C0CA32}" sibTransId="{3A358B68-CF68-4C3F-8864-25CA8EE1FFEB}"/>
    <dgm:cxn modelId="{D343E470-4F29-494A-B097-E705F3C067B0}" type="presOf" srcId="{0149F39D-AF8C-4B2B-9BCE-84B3CBF9513B}" destId="{FD0FE92E-28C8-420F-8A20-B661AB1E5815}" srcOrd="0" destOrd="0" presId="urn:microsoft.com/office/officeart/2005/8/layout/orgChart1"/>
    <dgm:cxn modelId="{69F48752-A327-4C59-BDD3-5C142509F251}" type="presOf" srcId="{21A0E1BD-F901-4D19-9360-73B2C6DFC229}" destId="{75BD5DF3-79F2-43FC-B65A-D75868010261}" srcOrd="0" destOrd="0" presId="urn:microsoft.com/office/officeart/2005/8/layout/orgChart1"/>
    <dgm:cxn modelId="{C624CC74-81F2-4986-B185-3467FDEA6169}" srcId="{56C10D51-5C65-4DF9-9C32-19E6C78D00E8}" destId="{4260CD41-9E22-4430-9755-01F8D6B929F6}" srcOrd="0" destOrd="0" parTransId="{D3E37207-4ED7-47A4-8E83-5D40540B2A20}" sibTransId="{FE94AA3E-F3FA-410E-A334-6929C4AFAEBD}"/>
    <dgm:cxn modelId="{FF389F55-342F-4F10-B611-4446C7667BC2}" type="presOf" srcId="{4260CD41-9E22-4430-9755-01F8D6B929F6}" destId="{111FA060-5AE8-43D7-98A9-1CA4928F609B}" srcOrd="1" destOrd="0" presId="urn:microsoft.com/office/officeart/2005/8/layout/orgChart1"/>
    <dgm:cxn modelId="{7387C87A-BBE0-464A-A2FD-0B2F5F40E7EA}" type="presOf" srcId="{0EDAB039-4E24-48C0-AE70-ED877A936CA6}" destId="{FF92C895-5FA2-436A-893B-1E62CE69D6B9}" srcOrd="1" destOrd="0" presId="urn:microsoft.com/office/officeart/2005/8/layout/orgChart1"/>
    <dgm:cxn modelId="{21050D83-8BE2-4642-8BFF-765DAE00DFF6}" type="presOf" srcId="{56C10D51-5C65-4DF9-9C32-19E6C78D00E8}" destId="{11ED6E33-CF7A-4456-8782-C1FE3B763A63}" srcOrd="0" destOrd="0" presId="urn:microsoft.com/office/officeart/2005/8/layout/orgChart1"/>
    <dgm:cxn modelId="{4335E989-E34C-47F8-B958-2E0CB4343DDB}" srcId="{4260CD41-9E22-4430-9755-01F8D6B929F6}" destId="{750CFB2B-AC6D-4EE8-844B-EB0BEBC645D6}" srcOrd="5" destOrd="0" parTransId="{90707F5B-B7A7-4194-81AF-C14982D84CEA}" sibTransId="{D2CF3DBF-466F-4397-8876-AD155F4B1C3F}"/>
    <dgm:cxn modelId="{5E46FF95-9382-4518-A445-C46AAEFFA934}" srcId="{4260CD41-9E22-4430-9755-01F8D6B929F6}" destId="{68A27A07-DFFF-4368-A9B5-4CE624973FE9}" srcOrd="1" destOrd="0" parTransId="{2AAC401A-5991-4718-9FD1-E864E97C42CF}" sibTransId="{3356341B-063A-403C-B323-8202B5F096AE}"/>
    <dgm:cxn modelId="{0862579E-3AF1-4060-A86D-F2ABDFFA2F06}" srcId="{37960CFC-8D80-4E80-8A9D-196CC6C0BB9A}" destId="{B7800126-6352-4223-A42B-793C2A2F9189}" srcOrd="1" destOrd="0" parTransId="{4C3111BC-10D4-4182-827F-42C513496629}" sibTransId="{1D9FEB3D-2CB1-4F01-9881-3043C51C77B8}"/>
    <dgm:cxn modelId="{ADD506A8-213D-4984-A6D8-E51FF7916D21}" srcId="{68A27A07-DFFF-4368-A9B5-4CE624973FE9}" destId="{1E6DB198-CBF8-42F2-97DA-91BE81AACAAD}" srcOrd="1" destOrd="0" parTransId="{BA86A8DA-A24A-4FF3-B456-7AB0218BDBFF}" sibTransId="{DACAB0F9-AD03-49F7-BE22-FF712D36F726}"/>
    <dgm:cxn modelId="{51073CAA-FB6E-4725-8B1C-2D9CCA2427E4}" type="presOf" srcId="{97DB10F3-E6BB-402C-811D-196D8701F0B9}" destId="{D8433213-A632-43E7-8954-A2E66F10A8DA}" srcOrd="0" destOrd="0" presId="urn:microsoft.com/office/officeart/2005/8/layout/orgChart1"/>
    <dgm:cxn modelId="{21230BB0-A00F-425D-AEE0-90FEFA56A943}" type="presOf" srcId="{64916CC3-470C-4D2C-A333-9BE684025A84}" destId="{21A8E78A-A604-4CBD-8378-3663A2CC297A}" srcOrd="1" destOrd="0" presId="urn:microsoft.com/office/officeart/2005/8/layout/orgChart1"/>
    <dgm:cxn modelId="{FE63D3B5-4624-441D-8DE6-4ACF0099F157}" srcId="{0149F39D-AF8C-4B2B-9BCE-84B3CBF9513B}" destId="{F27718C2-9290-4CAF-A578-F49A7A3E8A26}" srcOrd="0" destOrd="0" parTransId="{80B3A9F5-67AF-4A22-8777-A1BD6B90066F}" sibTransId="{CB91AC01-1F19-4861-A313-615A94AD96D2}"/>
    <dgm:cxn modelId="{898F2DB6-714D-4DE5-ABC4-CF36992336B9}" type="presOf" srcId="{7B51269D-3A5F-4BBE-8BBF-D7B7781AC6AF}" destId="{97E93A76-EEF9-4A5B-9350-5063A07B0F4C}" srcOrd="0" destOrd="0" presId="urn:microsoft.com/office/officeart/2005/8/layout/orgChart1"/>
    <dgm:cxn modelId="{E0A797B6-0ECD-488F-BEF5-AAB66A33B9F9}" type="presOf" srcId="{26A5B650-81C0-4746-BF03-55208702A52D}" destId="{3096356B-3CA4-45F8-A07D-D709E57D80C8}" srcOrd="0" destOrd="0" presId="urn:microsoft.com/office/officeart/2005/8/layout/orgChart1"/>
    <dgm:cxn modelId="{F3C2A6B9-6427-41AA-9225-7ACDEF3E261C}" srcId="{4260CD41-9E22-4430-9755-01F8D6B929F6}" destId="{0149F39D-AF8C-4B2B-9BCE-84B3CBF9513B}" srcOrd="2" destOrd="0" parTransId="{B9C17DF3-1206-4E91-BFD8-F3995474E8A4}" sibTransId="{A8658A4E-8494-4E9C-9AB9-0ED21707C51D}"/>
    <dgm:cxn modelId="{BDEFDABA-EA8A-4ED0-94E0-057ABC1FCA0C}" type="presOf" srcId="{64916CC3-470C-4D2C-A333-9BE684025A84}" destId="{525D75D0-CE49-43AA-88F8-EBEFF02AE08C}" srcOrd="0" destOrd="0" presId="urn:microsoft.com/office/officeart/2005/8/layout/orgChart1"/>
    <dgm:cxn modelId="{AE440DBB-3CD5-4749-8C52-C8B3F0FB0E9C}" srcId="{68A27A07-DFFF-4368-A9B5-4CE624973FE9}" destId="{7B51269D-3A5F-4BBE-8BBF-D7B7781AC6AF}" srcOrd="0" destOrd="0" parTransId="{E5AB3555-9C09-4A2F-8461-B2048C103277}" sibTransId="{3FC6ACC7-93AE-4E99-817E-52EE192684F4}"/>
    <dgm:cxn modelId="{61C9EEBB-A987-437A-AD5F-270E1698ED2A}" type="presOf" srcId="{D4BD49C5-BA17-410E-940B-2169234FA1C1}" destId="{E4C2773C-511E-4B8B-AC3D-5A29732189A4}" srcOrd="0" destOrd="0" presId="urn:microsoft.com/office/officeart/2005/8/layout/orgChart1"/>
    <dgm:cxn modelId="{4D4465C0-E2F6-4965-9B74-DF1CFFFB0EF5}" type="presOf" srcId="{C3F426A1-8022-4270-970D-A02A32C0CA32}" destId="{5F1C2F3B-9452-4F1D-B9B9-9F9CA94A5266}" srcOrd="0" destOrd="0" presId="urn:microsoft.com/office/officeart/2005/8/layout/orgChart1"/>
    <dgm:cxn modelId="{7316A3C2-7E16-4408-951C-CB21CEB06C1B}" type="presOf" srcId="{1E6DB198-CBF8-42F2-97DA-91BE81AACAAD}" destId="{AC361D80-831B-44B3-8AB6-86B75BD0402E}" srcOrd="0" destOrd="0" presId="urn:microsoft.com/office/officeart/2005/8/layout/orgChart1"/>
    <dgm:cxn modelId="{9E136DC3-582D-4A21-A2D4-03A04DA5E147}" type="presOf" srcId="{C2AC2546-D6F0-4A22-A5D4-AC48E859D465}" destId="{C3D703B0-AE0A-4F66-BF2C-537C6FE63954}" srcOrd="0" destOrd="0" presId="urn:microsoft.com/office/officeart/2005/8/layout/orgChart1"/>
    <dgm:cxn modelId="{936A5FC8-BC9B-494D-BCF8-04C291FE9B88}" type="presOf" srcId="{7D450DA5-9B5F-44ED-BA75-A1D5ED401040}" destId="{B6DF133A-2B66-45F8-B787-1051E7174081}" srcOrd="0" destOrd="0" presId="urn:microsoft.com/office/officeart/2005/8/layout/orgChart1"/>
    <dgm:cxn modelId="{C08E3ECE-14E8-4F57-9926-F5D53E95E927}" type="presOf" srcId="{90707F5B-B7A7-4194-81AF-C14982D84CEA}" destId="{26F25D42-8CA4-417A-8422-4B84974B23B4}" srcOrd="0" destOrd="0" presId="urn:microsoft.com/office/officeart/2005/8/layout/orgChart1"/>
    <dgm:cxn modelId="{849D21D0-D33C-4A46-BC61-9AFF0B91109E}" type="presOf" srcId="{750CFB2B-AC6D-4EE8-844B-EB0BEBC645D6}" destId="{2886125C-5DEB-45E0-9C08-3534C0F76EE3}" srcOrd="1" destOrd="0" presId="urn:microsoft.com/office/officeart/2005/8/layout/orgChart1"/>
    <dgm:cxn modelId="{695CF7D2-9F66-4282-ACA9-9316F5060B14}" type="presOf" srcId="{66357DE1-274E-4746-9C4C-8932C06EF597}" destId="{BB166635-BD95-4D42-82C1-FB9116766C43}" srcOrd="0" destOrd="0" presId="urn:microsoft.com/office/officeart/2005/8/layout/orgChart1"/>
    <dgm:cxn modelId="{43CADCD3-BBA3-4335-B13C-3535DEC847B2}" type="presOf" srcId="{4B164988-C790-40B9-AEA6-DB0109180725}" destId="{51FB0BAD-B91E-4475-94DB-C5EBA99C55AA}" srcOrd="0" destOrd="0" presId="urn:microsoft.com/office/officeart/2005/8/layout/orgChart1"/>
    <dgm:cxn modelId="{8EC054D9-F238-417A-BD39-EFD197AEFEE8}" type="presOf" srcId="{7D450DA5-9B5F-44ED-BA75-A1D5ED401040}" destId="{64D54F9E-1BE3-4523-AA1A-A06CF72E14F7}" srcOrd="1" destOrd="0" presId="urn:microsoft.com/office/officeart/2005/8/layout/orgChart1"/>
    <dgm:cxn modelId="{863741DB-9B97-4B96-BAA9-767EC1144619}" type="presOf" srcId="{BA86A8DA-A24A-4FF3-B456-7AB0218BDBFF}" destId="{984A3D7A-3823-4814-B4EA-781FCFE17139}" srcOrd="0" destOrd="0" presId="urn:microsoft.com/office/officeart/2005/8/layout/orgChart1"/>
    <dgm:cxn modelId="{3B37D2DB-9FC8-4956-BF0B-1E6879249840}" type="presOf" srcId="{97DB10F3-E6BB-402C-811D-196D8701F0B9}" destId="{8F7651B3-161D-4F7B-9DA5-5393F441203F}" srcOrd="1" destOrd="0" presId="urn:microsoft.com/office/officeart/2005/8/layout/orgChart1"/>
    <dgm:cxn modelId="{E08B1FDD-C8C4-410B-BFE7-8674B5EB579F}" type="presOf" srcId="{37960CFC-8D80-4E80-8A9D-196CC6C0BB9A}" destId="{F5718FAD-CD22-41B1-BA08-DFF5833FF9D7}" srcOrd="0" destOrd="0" presId="urn:microsoft.com/office/officeart/2005/8/layout/orgChart1"/>
    <dgm:cxn modelId="{76143DE7-2CD7-45BE-8FC9-FF9DD50D1791}" srcId="{37960CFC-8D80-4E80-8A9D-196CC6C0BB9A}" destId="{7D450DA5-9B5F-44ED-BA75-A1D5ED401040}" srcOrd="0" destOrd="0" parTransId="{D4BD49C5-BA17-410E-940B-2169234FA1C1}" sibTransId="{851ABDE9-B90F-4132-846E-70D2696B65BA}"/>
    <dgm:cxn modelId="{18723AED-C49C-47CD-A92A-0785BB25A598}" srcId="{64916CC3-470C-4D2C-A333-9BE684025A84}" destId="{4B164988-C790-40B9-AEA6-DB0109180725}" srcOrd="1" destOrd="0" parTransId="{7A26AC19-2927-4376-AF24-B328E3DE17B4}" sibTransId="{6F5748FC-C623-4811-B71C-F2A9413C55CF}"/>
    <dgm:cxn modelId="{F85536F3-AC0F-4D13-A15A-B1559767EF69}" type="presOf" srcId="{B7800126-6352-4223-A42B-793C2A2F9189}" destId="{E26CA91C-3482-44CF-A0C6-F6A78AA4AD10}" srcOrd="1" destOrd="0" presId="urn:microsoft.com/office/officeart/2005/8/layout/orgChart1"/>
    <dgm:cxn modelId="{1EF39EF5-4B79-405D-95AC-39F32EFA480E}" type="presOf" srcId="{4C3B0A00-30B8-4E4B-BD7B-3B27B1E4D143}" destId="{0CA0C573-638A-44C1-87D7-F5A37471FEC2}" srcOrd="1" destOrd="0" presId="urn:microsoft.com/office/officeart/2005/8/layout/orgChart1"/>
    <dgm:cxn modelId="{C5B9EFFE-75A7-486E-80C7-63250C36CEC1}" srcId="{0149F39D-AF8C-4B2B-9BCE-84B3CBF9513B}" destId="{97DB10F3-E6BB-402C-811D-196D8701F0B9}" srcOrd="1" destOrd="0" parTransId="{26A5B650-81C0-4746-BF03-55208702A52D}" sibTransId="{744327F7-89AF-44DB-8209-308342DBCF6C}"/>
    <dgm:cxn modelId="{AAEF01C9-D98D-45AF-B4A4-C18452835FE2}" type="presParOf" srcId="{11ED6E33-CF7A-4456-8782-C1FE3B763A63}" destId="{9DE642D5-091F-4D97-BD20-DAF2130981F8}" srcOrd="0" destOrd="0" presId="urn:microsoft.com/office/officeart/2005/8/layout/orgChart1"/>
    <dgm:cxn modelId="{28E9036D-C566-4045-9458-AA3BB82D2422}" type="presParOf" srcId="{9DE642D5-091F-4D97-BD20-DAF2130981F8}" destId="{BC9887BB-0F3E-41E0-9292-0EB995EE7B74}" srcOrd="0" destOrd="0" presId="urn:microsoft.com/office/officeart/2005/8/layout/orgChart1"/>
    <dgm:cxn modelId="{DD68DB78-E29B-4851-BFAF-6E526B0584F5}" type="presParOf" srcId="{BC9887BB-0F3E-41E0-9292-0EB995EE7B74}" destId="{AAFAC15E-8E07-41F5-B236-FB79F5B58263}" srcOrd="0" destOrd="0" presId="urn:microsoft.com/office/officeart/2005/8/layout/orgChart1"/>
    <dgm:cxn modelId="{B91A3CA7-D707-4E9C-B0E5-6BF91FDDC622}" type="presParOf" srcId="{BC9887BB-0F3E-41E0-9292-0EB995EE7B74}" destId="{111FA060-5AE8-43D7-98A9-1CA4928F609B}" srcOrd="1" destOrd="0" presId="urn:microsoft.com/office/officeart/2005/8/layout/orgChart1"/>
    <dgm:cxn modelId="{DBC5CEC8-F221-4ABC-AC44-4B23061E1831}" type="presParOf" srcId="{9DE642D5-091F-4D97-BD20-DAF2130981F8}" destId="{DAFFFF2C-5B62-4F09-90AF-15A9C22875A7}" srcOrd="1" destOrd="0" presId="urn:microsoft.com/office/officeart/2005/8/layout/orgChart1"/>
    <dgm:cxn modelId="{D6BB9F63-D64B-4CE2-822A-93930F115607}" type="presParOf" srcId="{DAFFFF2C-5B62-4F09-90AF-15A9C22875A7}" destId="{BB166635-BD95-4D42-82C1-FB9116766C43}" srcOrd="0" destOrd="0" presId="urn:microsoft.com/office/officeart/2005/8/layout/orgChart1"/>
    <dgm:cxn modelId="{17DFCF14-E714-454C-81B5-0D0DED73F00E}" type="presParOf" srcId="{DAFFFF2C-5B62-4F09-90AF-15A9C22875A7}" destId="{6E62C99E-440A-4BAE-882B-4271DCBAE2D9}" srcOrd="1" destOrd="0" presId="urn:microsoft.com/office/officeart/2005/8/layout/orgChart1"/>
    <dgm:cxn modelId="{3A0EA721-DF16-47E1-8741-3F72C5BF0C37}" type="presParOf" srcId="{6E62C99E-440A-4BAE-882B-4271DCBAE2D9}" destId="{939A5A09-1CCA-42BB-BF15-1D11D764E10C}" srcOrd="0" destOrd="0" presId="urn:microsoft.com/office/officeart/2005/8/layout/orgChart1"/>
    <dgm:cxn modelId="{D3B33381-A03E-4509-85AD-3DB0BFA90D38}" type="presParOf" srcId="{939A5A09-1CCA-42BB-BF15-1D11D764E10C}" destId="{525D75D0-CE49-43AA-88F8-EBEFF02AE08C}" srcOrd="0" destOrd="0" presId="urn:microsoft.com/office/officeart/2005/8/layout/orgChart1"/>
    <dgm:cxn modelId="{6857ADE4-1801-494F-B032-9E6D0FC7D542}" type="presParOf" srcId="{939A5A09-1CCA-42BB-BF15-1D11D764E10C}" destId="{21A8E78A-A604-4CBD-8378-3663A2CC297A}" srcOrd="1" destOrd="0" presId="urn:microsoft.com/office/officeart/2005/8/layout/orgChart1"/>
    <dgm:cxn modelId="{C606305F-6CF2-4CB1-B7C0-45E78DC8196B}" type="presParOf" srcId="{6E62C99E-440A-4BAE-882B-4271DCBAE2D9}" destId="{198A3FF2-281D-46AF-90A7-2C2121DFA2A8}" srcOrd="1" destOrd="0" presId="urn:microsoft.com/office/officeart/2005/8/layout/orgChart1"/>
    <dgm:cxn modelId="{9637F355-9B97-4C59-A4CA-2F83AA17834B}" type="presParOf" srcId="{198A3FF2-281D-46AF-90A7-2C2121DFA2A8}" destId="{C3D703B0-AE0A-4F66-BF2C-537C6FE63954}" srcOrd="0" destOrd="0" presId="urn:microsoft.com/office/officeart/2005/8/layout/orgChart1"/>
    <dgm:cxn modelId="{EFDE40D5-3184-4FE9-A0F3-71F82A43911E}" type="presParOf" srcId="{198A3FF2-281D-46AF-90A7-2C2121DFA2A8}" destId="{2E32AAD2-BDF1-4CE6-BEE4-A83097F27005}" srcOrd="1" destOrd="0" presId="urn:microsoft.com/office/officeart/2005/8/layout/orgChart1"/>
    <dgm:cxn modelId="{FABB1A41-AE68-409B-897E-C9C804026BC5}" type="presParOf" srcId="{2E32AAD2-BDF1-4CE6-BEE4-A83097F27005}" destId="{C1F4346E-C5FC-452F-A1D4-46285B7D91F0}" srcOrd="0" destOrd="0" presId="urn:microsoft.com/office/officeart/2005/8/layout/orgChart1"/>
    <dgm:cxn modelId="{49CA597F-CE05-442F-BC88-49A29894FEC3}" type="presParOf" srcId="{C1F4346E-C5FC-452F-A1D4-46285B7D91F0}" destId="{E3707344-B3E1-4A06-B54C-53B901071C84}" srcOrd="0" destOrd="0" presId="urn:microsoft.com/office/officeart/2005/8/layout/orgChart1"/>
    <dgm:cxn modelId="{97486DDE-DEF8-431D-AC4A-29D99C561E9F}" type="presParOf" srcId="{C1F4346E-C5FC-452F-A1D4-46285B7D91F0}" destId="{6F777A68-6A60-41C9-AE1D-87594CC04DDD}" srcOrd="1" destOrd="0" presId="urn:microsoft.com/office/officeart/2005/8/layout/orgChart1"/>
    <dgm:cxn modelId="{9C58FB33-D47F-4B5F-82AA-46A62B06B8D4}" type="presParOf" srcId="{2E32AAD2-BDF1-4CE6-BEE4-A83097F27005}" destId="{572A2D2C-F058-4464-9F70-5AFBFAA51BE8}" srcOrd="1" destOrd="0" presId="urn:microsoft.com/office/officeart/2005/8/layout/orgChart1"/>
    <dgm:cxn modelId="{CA29969A-EA37-4087-A8BB-42118144BA86}" type="presParOf" srcId="{2E32AAD2-BDF1-4CE6-BEE4-A83097F27005}" destId="{F288EBA1-3BA4-488E-BD22-7A32B518B182}" srcOrd="2" destOrd="0" presId="urn:microsoft.com/office/officeart/2005/8/layout/orgChart1"/>
    <dgm:cxn modelId="{120D8EAD-9B50-4FB8-AB99-3F3B8A5823E8}" type="presParOf" srcId="{198A3FF2-281D-46AF-90A7-2C2121DFA2A8}" destId="{7822BFF5-BBEC-44FC-9520-B7008519C1DE}" srcOrd="2" destOrd="0" presId="urn:microsoft.com/office/officeart/2005/8/layout/orgChart1"/>
    <dgm:cxn modelId="{FFB00722-E89C-4F32-BF6A-E6FB4B6960E1}" type="presParOf" srcId="{198A3FF2-281D-46AF-90A7-2C2121DFA2A8}" destId="{682C55A1-BFBF-4D48-986F-2F72F4D3393A}" srcOrd="3" destOrd="0" presId="urn:microsoft.com/office/officeart/2005/8/layout/orgChart1"/>
    <dgm:cxn modelId="{2A551590-155F-4E14-98C0-D67149977DF1}" type="presParOf" srcId="{682C55A1-BFBF-4D48-986F-2F72F4D3393A}" destId="{37EC5798-CA59-4529-B8C7-27E1AE4457E1}" srcOrd="0" destOrd="0" presId="urn:microsoft.com/office/officeart/2005/8/layout/orgChart1"/>
    <dgm:cxn modelId="{DF1D740F-306F-461E-A5AC-7CB3D5942D31}" type="presParOf" srcId="{37EC5798-CA59-4529-B8C7-27E1AE4457E1}" destId="{51FB0BAD-B91E-4475-94DB-C5EBA99C55AA}" srcOrd="0" destOrd="0" presId="urn:microsoft.com/office/officeart/2005/8/layout/orgChart1"/>
    <dgm:cxn modelId="{D5736250-2395-4211-AF97-B3A27027F247}" type="presParOf" srcId="{37EC5798-CA59-4529-B8C7-27E1AE4457E1}" destId="{41FEF079-3791-478E-8158-730930561A22}" srcOrd="1" destOrd="0" presId="urn:microsoft.com/office/officeart/2005/8/layout/orgChart1"/>
    <dgm:cxn modelId="{70F94C30-0BC9-44B3-8171-16F2A75725B9}" type="presParOf" srcId="{682C55A1-BFBF-4D48-986F-2F72F4D3393A}" destId="{3435BD41-2D73-4250-9A98-766950A86944}" srcOrd="1" destOrd="0" presId="urn:microsoft.com/office/officeart/2005/8/layout/orgChart1"/>
    <dgm:cxn modelId="{A1B26BF3-DFCE-4C34-99C5-46DDF847DC14}" type="presParOf" srcId="{682C55A1-BFBF-4D48-986F-2F72F4D3393A}" destId="{266BC815-C1D0-4C7F-98A6-99A0B79B33A8}" srcOrd="2" destOrd="0" presId="urn:microsoft.com/office/officeart/2005/8/layout/orgChart1"/>
    <dgm:cxn modelId="{EBC24169-CFD2-415F-9D86-40B3F2F79E32}" type="presParOf" srcId="{6E62C99E-440A-4BAE-882B-4271DCBAE2D9}" destId="{CCCD4D62-C3B6-4FAF-92AB-2BFED9BF2121}" srcOrd="2" destOrd="0" presId="urn:microsoft.com/office/officeart/2005/8/layout/orgChart1"/>
    <dgm:cxn modelId="{F47625E4-84DB-42DE-806A-C228BD827242}" type="presParOf" srcId="{DAFFFF2C-5B62-4F09-90AF-15A9C22875A7}" destId="{C93C063A-D2AD-48BD-A79B-35930145CEB6}" srcOrd="2" destOrd="0" presId="urn:microsoft.com/office/officeart/2005/8/layout/orgChart1"/>
    <dgm:cxn modelId="{3EB8F27D-83AA-4697-BB55-361C518A3DFF}" type="presParOf" srcId="{DAFFFF2C-5B62-4F09-90AF-15A9C22875A7}" destId="{E207B94D-0E5A-4DA5-BCFC-726BE6E87BC4}" srcOrd="3" destOrd="0" presId="urn:microsoft.com/office/officeart/2005/8/layout/orgChart1"/>
    <dgm:cxn modelId="{B7606280-7FF9-4CD8-BF62-673ADD8C2DD6}" type="presParOf" srcId="{E207B94D-0E5A-4DA5-BCFC-726BE6E87BC4}" destId="{3C8A63B6-107E-4A80-A0AD-32FC1C468F61}" srcOrd="0" destOrd="0" presId="urn:microsoft.com/office/officeart/2005/8/layout/orgChart1"/>
    <dgm:cxn modelId="{48BC690C-9F52-43F3-B42A-BED0E2501E89}" type="presParOf" srcId="{3C8A63B6-107E-4A80-A0AD-32FC1C468F61}" destId="{5CD09E2F-F459-4CF3-9C70-ADB7A20CFCCF}" srcOrd="0" destOrd="0" presId="urn:microsoft.com/office/officeart/2005/8/layout/orgChart1"/>
    <dgm:cxn modelId="{15AEDD79-486E-47AD-89B7-703D48412BAE}" type="presParOf" srcId="{3C8A63B6-107E-4A80-A0AD-32FC1C468F61}" destId="{FAF22FAE-954C-444E-A246-2EFBD39A4C0A}" srcOrd="1" destOrd="0" presId="urn:microsoft.com/office/officeart/2005/8/layout/orgChart1"/>
    <dgm:cxn modelId="{08C603AB-72EB-4A82-B3F0-F10323920D12}" type="presParOf" srcId="{E207B94D-0E5A-4DA5-BCFC-726BE6E87BC4}" destId="{0B2AA2BE-10DB-4B5C-8060-ADF61A1CDB8B}" srcOrd="1" destOrd="0" presId="urn:microsoft.com/office/officeart/2005/8/layout/orgChart1"/>
    <dgm:cxn modelId="{198713D3-E565-480F-BC73-E4371182B53E}" type="presParOf" srcId="{0B2AA2BE-10DB-4B5C-8060-ADF61A1CDB8B}" destId="{D697A619-B28D-4E17-A504-BEEF83D77FD5}" srcOrd="0" destOrd="0" presId="urn:microsoft.com/office/officeart/2005/8/layout/orgChart1"/>
    <dgm:cxn modelId="{660BACA8-D1C6-4FEB-A28D-938F4AD51D72}" type="presParOf" srcId="{0B2AA2BE-10DB-4B5C-8060-ADF61A1CDB8B}" destId="{662C8A26-302C-45DD-AA4F-031A259611C1}" srcOrd="1" destOrd="0" presId="urn:microsoft.com/office/officeart/2005/8/layout/orgChart1"/>
    <dgm:cxn modelId="{CD751E7F-B909-4172-B9DD-836B2B82548D}" type="presParOf" srcId="{662C8A26-302C-45DD-AA4F-031A259611C1}" destId="{6196C390-75A0-4B20-8C05-467FE6253CFA}" srcOrd="0" destOrd="0" presId="urn:microsoft.com/office/officeart/2005/8/layout/orgChart1"/>
    <dgm:cxn modelId="{430CC602-1ABB-43EA-8F82-9412DA64A046}" type="presParOf" srcId="{6196C390-75A0-4B20-8C05-467FE6253CFA}" destId="{97E93A76-EEF9-4A5B-9350-5063A07B0F4C}" srcOrd="0" destOrd="0" presId="urn:microsoft.com/office/officeart/2005/8/layout/orgChart1"/>
    <dgm:cxn modelId="{18B5165B-CBF7-4733-B9D3-17FD0D7EAA7D}" type="presParOf" srcId="{6196C390-75A0-4B20-8C05-467FE6253CFA}" destId="{78E15031-29FE-48DD-8D8F-691F23C4FA77}" srcOrd="1" destOrd="0" presId="urn:microsoft.com/office/officeart/2005/8/layout/orgChart1"/>
    <dgm:cxn modelId="{8DA6B758-D442-43B3-95A1-B0500A688EFF}" type="presParOf" srcId="{662C8A26-302C-45DD-AA4F-031A259611C1}" destId="{3A4EF191-5EC1-4470-ABD2-47E189976F2B}" srcOrd="1" destOrd="0" presId="urn:microsoft.com/office/officeart/2005/8/layout/orgChart1"/>
    <dgm:cxn modelId="{EDB78E2E-91B4-48FC-8214-1C2A27F54727}" type="presParOf" srcId="{662C8A26-302C-45DD-AA4F-031A259611C1}" destId="{3068C5E6-9940-48CA-B851-055E46C77969}" srcOrd="2" destOrd="0" presId="urn:microsoft.com/office/officeart/2005/8/layout/orgChart1"/>
    <dgm:cxn modelId="{7159E034-83FD-410E-9AFC-96F3A506A570}" type="presParOf" srcId="{0B2AA2BE-10DB-4B5C-8060-ADF61A1CDB8B}" destId="{984A3D7A-3823-4814-B4EA-781FCFE17139}" srcOrd="2" destOrd="0" presId="urn:microsoft.com/office/officeart/2005/8/layout/orgChart1"/>
    <dgm:cxn modelId="{39E63EEB-9314-4F6B-B7C4-5C1715F1ACBB}" type="presParOf" srcId="{0B2AA2BE-10DB-4B5C-8060-ADF61A1CDB8B}" destId="{39C58A0F-CB59-4944-BF45-21E919E0E63E}" srcOrd="3" destOrd="0" presId="urn:microsoft.com/office/officeart/2005/8/layout/orgChart1"/>
    <dgm:cxn modelId="{7D6992ED-9CC8-4114-B214-CF244FF286D2}" type="presParOf" srcId="{39C58A0F-CB59-4944-BF45-21E919E0E63E}" destId="{12A4C5CA-8616-4274-ABE5-362D058176B3}" srcOrd="0" destOrd="0" presId="urn:microsoft.com/office/officeart/2005/8/layout/orgChart1"/>
    <dgm:cxn modelId="{264ED555-A254-4E22-9C71-F1A6A504FC07}" type="presParOf" srcId="{12A4C5CA-8616-4274-ABE5-362D058176B3}" destId="{AC361D80-831B-44B3-8AB6-86B75BD0402E}" srcOrd="0" destOrd="0" presId="urn:microsoft.com/office/officeart/2005/8/layout/orgChart1"/>
    <dgm:cxn modelId="{FB551101-B72D-4298-9DAD-E14D6B5EB98C}" type="presParOf" srcId="{12A4C5CA-8616-4274-ABE5-362D058176B3}" destId="{3E4F1061-593C-4883-BC83-D3C776502B2B}" srcOrd="1" destOrd="0" presId="urn:microsoft.com/office/officeart/2005/8/layout/orgChart1"/>
    <dgm:cxn modelId="{2AA4FEA2-7D31-4911-97E9-4D0E939C80E4}" type="presParOf" srcId="{39C58A0F-CB59-4944-BF45-21E919E0E63E}" destId="{D489C3DB-1312-40E9-AECB-CA8A44B78D1F}" srcOrd="1" destOrd="0" presId="urn:microsoft.com/office/officeart/2005/8/layout/orgChart1"/>
    <dgm:cxn modelId="{32BEE99A-CE1D-4BF0-A8E5-33CACDA95A2F}" type="presParOf" srcId="{39C58A0F-CB59-4944-BF45-21E919E0E63E}" destId="{B5B66B90-A676-4713-A980-1E5AD543C219}" srcOrd="2" destOrd="0" presId="urn:microsoft.com/office/officeart/2005/8/layout/orgChart1"/>
    <dgm:cxn modelId="{450FDB1C-DDC1-461E-9991-CAA0B5581E9D}" type="presParOf" srcId="{E207B94D-0E5A-4DA5-BCFC-726BE6E87BC4}" destId="{1EEF9267-6C53-414A-B11D-547BEDD8E514}" srcOrd="2" destOrd="0" presId="urn:microsoft.com/office/officeart/2005/8/layout/orgChart1"/>
    <dgm:cxn modelId="{B82D74BE-C984-436E-A8C5-3FF2A67F30DC}" type="presParOf" srcId="{DAFFFF2C-5B62-4F09-90AF-15A9C22875A7}" destId="{C312186F-1828-4CC2-AE76-A5B06049424A}" srcOrd="4" destOrd="0" presId="urn:microsoft.com/office/officeart/2005/8/layout/orgChart1"/>
    <dgm:cxn modelId="{FCE1C0CE-1F4C-44EC-81A5-2882405A5D4E}" type="presParOf" srcId="{DAFFFF2C-5B62-4F09-90AF-15A9C22875A7}" destId="{399168FA-3B49-4459-BC15-A563940277A5}" srcOrd="5" destOrd="0" presId="urn:microsoft.com/office/officeart/2005/8/layout/orgChart1"/>
    <dgm:cxn modelId="{95D64B55-3D8B-4D0D-AA90-21558E02180E}" type="presParOf" srcId="{399168FA-3B49-4459-BC15-A563940277A5}" destId="{EF7E9EA0-D2B1-455D-B03F-EE91AE24A610}" srcOrd="0" destOrd="0" presId="urn:microsoft.com/office/officeart/2005/8/layout/orgChart1"/>
    <dgm:cxn modelId="{D9ADB3C5-2303-4B7D-B083-06AF933A427A}" type="presParOf" srcId="{EF7E9EA0-D2B1-455D-B03F-EE91AE24A610}" destId="{FD0FE92E-28C8-420F-8A20-B661AB1E5815}" srcOrd="0" destOrd="0" presId="urn:microsoft.com/office/officeart/2005/8/layout/orgChart1"/>
    <dgm:cxn modelId="{704D3978-25C7-4FE9-92A8-EDE788252DC0}" type="presParOf" srcId="{EF7E9EA0-D2B1-455D-B03F-EE91AE24A610}" destId="{CE5A1CDF-9B73-4835-8698-C3F147D4418B}" srcOrd="1" destOrd="0" presId="urn:microsoft.com/office/officeart/2005/8/layout/orgChart1"/>
    <dgm:cxn modelId="{4D1FD611-B8A9-4329-8FD2-DBFC3F9EFD92}" type="presParOf" srcId="{399168FA-3B49-4459-BC15-A563940277A5}" destId="{CC0A371C-E286-4602-B768-7361C91301D4}" srcOrd="1" destOrd="0" presId="urn:microsoft.com/office/officeart/2005/8/layout/orgChart1"/>
    <dgm:cxn modelId="{D7CBEB3B-0D26-4C81-8F92-1C8923138E74}" type="presParOf" srcId="{CC0A371C-E286-4602-B768-7361C91301D4}" destId="{A96151E3-DDF6-4A3C-A714-43EEF788636E}" srcOrd="0" destOrd="0" presId="urn:microsoft.com/office/officeart/2005/8/layout/orgChart1"/>
    <dgm:cxn modelId="{FA710D25-1BCC-4578-B125-572C9E924991}" type="presParOf" srcId="{CC0A371C-E286-4602-B768-7361C91301D4}" destId="{A3271B8E-CED9-4D2B-819F-B37F3D396D31}" srcOrd="1" destOrd="0" presId="urn:microsoft.com/office/officeart/2005/8/layout/orgChart1"/>
    <dgm:cxn modelId="{41B23C40-0FF5-47BB-8E62-37439B583458}" type="presParOf" srcId="{A3271B8E-CED9-4D2B-819F-B37F3D396D31}" destId="{D15F0BA7-38A4-4F8D-AE93-C1BB4F9A683E}" srcOrd="0" destOrd="0" presId="urn:microsoft.com/office/officeart/2005/8/layout/orgChart1"/>
    <dgm:cxn modelId="{9DC35A0F-7BEE-4D66-B7B4-B08FA68DB1CD}" type="presParOf" srcId="{D15F0BA7-38A4-4F8D-AE93-C1BB4F9A683E}" destId="{BA5B0050-4492-49F8-B556-73D59D9CFCD3}" srcOrd="0" destOrd="0" presId="urn:microsoft.com/office/officeart/2005/8/layout/orgChart1"/>
    <dgm:cxn modelId="{0D6965BF-09FD-482A-9491-8378F7DA52ED}" type="presParOf" srcId="{D15F0BA7-38A4-4F8D-AE93-C1BB4F9A683E}" destId="{B4ABD1A1-1B10-4CBF-B6C2-7AAAEDA1B1E3}" srcOrd="1" destOrd="0" presId="urn:microsoft.com/office/officeart/2005/8/layout/orgChart1"/>
    <dgm:cxn modelId="{44F84245-AC90-41C4-8A69-21E8C6E34465}" type="presParOf" srcId="{A3271B8E-CED9-4D2B-819F-B37F3D396D31}" destId="{E04B972E-91AC-44C7-8A29-4BAB994C0A9B}" srcOrd="1" destOrd="0" presId="urn:microsoft.com/office/officeart/2005/8/layout/orgChart1"/>
    <dgm:cxn modelId="{308ECB74-D6DC-4C32-A6F5-21777EF12750}" type="presParOf" srcId="{A3271B8E-CED9-4D2B-819F-B37F3D396D31}" destId="{1D6EFBC2-B28B-4671-9A25-6BC637D11A83}" srcOrd="2" destOrd="0" presId="urn:microsoft.com/office/officeart/2005/8/layout/orgChart1"/>
    <dgm:cxn modelId="{619BC57D-354C-4651-B079-EBACCCC6E4DE}" type="presParOf" srcId="{CC0A371C-E286-4602-B768-7361C91301D4}" destId="{3096356B-3CA4-45F8-A07D-D709E57D80C8}" srcOrd="2" destOrd="0" presId="urn:microsoft.com/office/officeart/2005/8/layout/orgChart1"/>
    <dgm:cxn modelId="{67C48FAE-D2BE-4899-BFD9-5FF3A4559766}" type="presParOf" srcId="{CC0A371C-E286-4602-B768-7361C91301D4}" destId="{FE47C633-A928-4BA5-A39B-E32C2C6F4153}" srcOrd="3" destOrd="0" presId="urn:microsoft.com/office/officeart/2005/8/layout/orgChart1"/>
    <dgm:cxn modelId="{DE4A4678-60CB-4E1A-BB0D-368C15130C0A}" type="presParOf" srcId="{FE47C633-A928-4BA5-A39B-E32C2C6F4153}" destId="{2D3688F9-E791-4C24-8ACF-415B71566B31}" srcOrd="0" destOrd="0" presId="urn:microsoft.com/office/officeart/2005/8/layout/orgChart1"/>
    <dgm:cxn modelId="{14448307-AF2F-4873-AB18-65FF29F13DDB}" type="presParOf" srcId="{2D3688F9-E791-4C24-8ACF-415B71566B31}" destId="{D8433213-A632-43E7-8954-A2E66F10A8DA}" srcOrd="0" destOrd="0" presId="urn:microsoft.com/office/officeart/2005/8/layout/orgChart1"/>
    <dgm:cxn modelId="{BAA01E98-1F83-4F3E-94F7-272363088738}" type="presParOf" srcId="{2D3688F9-E791-4C24-8ACF-415B71566B31}" destId="{8F7651B3-161D-4F7B-9DA5-5393F441203F}" srcOrd="1" destOrd="0" presId="urn:microsoft.com/office/officeart/2005/8/layout/orgChart1"/>
    <dgm:cxn modelId="{BD57E3ED-655F-4025-947A-C7B930420227}" type="presParOf" srcId="{FE47C633-A928-4BA5-A39B-E32C2C6F4153}" destId="{32203932-D466-4272-B9BA-21D636BDD4C7}" srcOrd="1" destOrd="0" presId="urn:microsoft.com/office/officeart/2005/8/layout/orgChart1"/>
    <dgm:cxn modelId="{5910A3A0-164A-41C3-A415-659EBBE052D2}" type="presParOf" srcId="{FE47C633-A928-4BA5-A39B-E32C2C6F4153}" destId="{F97F0A51-0B5C-4A55-97A6-7B822D8D8998}" srcOrd="2" destOrd="0" presId="urn:microsoft.com/office/officeart/2005/8/layout/orgChart1"/>
    <dgm:cxn modelId="{2E11C542-24E4-4C46-8E65-CFA08E5E9421}" type="presParOf" srcId="{399168FA-3B49-4459-BC15-A563940277A5}" destId="{0C0E8CDD-6095-42A2-B2F7-A0193B0826B2}" srcOrd="2" destOrd="0" presId="urn:microsoft.com/office/officeart/2005/8/layout/orgChart1"/>
    <dgm:cxn modelId="{C5EEEBA8-976D-4316-A31C-C4A8FFE30577}" type="presParOf" srcId="{DAFFFF2C-5B62-4F09-90AF-15A9C22875A7}" destId="{5F1C2F3B-9452-4F1D-B9B9-9F9CA94A5266}" srcOrd="6" destOrd="0" presId="urn:microsoft.com/office/officeart/2005/8/layout/orgChart1"/>
    <dgm:cxn modelId="{AA7E3E82-3591-44E0-B224-183F0F95F356}" type="presParOf" srcId="{DAFFFF2C-5B62-4F09-90AF-15A9C22875A7}" destId="{A6713D3F-145C-4311-A9B2-A0512284EFED}" srcOrd="7" destOrd="0" presId="urn:microsoft.com/office/officeart/2005/8/layout/orgChart1"/>
    <dgm:cxn modelId="{6D4885AC-0B13-4CFB-BCDF-892E36AD0138}" type="presParOf" srcId="{A6713D3F-145C-4311-A9B2-A0512284EFED}" destId="{B7E72595-161D-4337-BE15-7B7FA8643116}" srcOrd="0" destOrd="0" presId="urn:microsoft.com/office/officeart/2005/8/layout/orgChart1"/>
    <dgm:cxn modelId="{7CA7B27B-8F4A-4521-B8E7-FCA62CD305C8}" type="presParOf" srcId="{B7E72595-161D-4337-BE15-7B7FA8643116}" destId="{F5718FAD-CD22-41B1-BA08-DFF5833FF9D7}" srcOrd="0" destOrd="0" presId="urn:microsoft.com/office/officeart/2005/8/layout/orgChart1"/>
    <dgm:cxn modelId="{9E0AC305-222C-40F2-A5F1-F09025ED0A98}" type="presParOf" srcId="{B7E72595-161D-4337-BE15-7B7FA8643116}" destId="{57BC2BAC-C100-4D99-ABF8-A2159DABA7E2}" srcOrd="1" destOrd="0" presId="urn:microsoft.com/office/officeart/2005/8/layout/orgChart1"/>
    <dgm:cxn modelId="{659C990F-16B0-4C53-8777-92C7E8D2C2FB}" type="presParOf" srcId="{A6713D3F-145C-4311-A9B2-A0512284EFED}" destId="{FADC2952-EBD2-4ADE-93A6-A0B7BAFF8EC2}" srcOrd="1" destOrd="0" presId="urn:microsoft.com/office/officeart/2005/8/layout/orgChart1"/>
    <dgm:cxn modelId="{9D798BA5-A967-471B-8A39-FDFBD4140C92}" type="presParOf" srcId="{FADC2952-EBD2-4ADE-93A6-A0B7BAFF8EC2}" destId="{E4C2773C-511E-4B8B-AC3D-5A29732189A4}" srcOrd="0" destOrd="0" presId="urn:microsoft.com/office/officeart/2005/8/layout/orgChart1"/>
    <dgm:cxn modelId="{5E578E1F-131D-4A8D-968F-EBD6BB2F03D7}" type="presParOf" srcId="{FADC2952-EBD2-4ADE-93A6-A0B7BAFF8EC2}" destId="{EF54EA08-DF42-4403-89BC-20893AE8AC97}" srcOrd="1" destOrd="0" presId="urn:microsoft.com/office/officeart/2005/8/layout/orgChart1"/>
    <dgm:cxn modelId="{388A470E-C0B8-47F1-AB79-BE209A0453D6}" type="presParOf" srcId="{EF54EA08-DF42-4403-89BC-20893AE8AC97}" destId="{3F17C772-C137-4763-9179-45E925722E14}" srcOrd="0" destOrd="0" presId="urn:microsoft.com/office/officeart/2005/8/layout/orgChart1"/>
    <dgm:cxn modelId="{8DEF51AA-7A5E-46EB-A03B-EA3A0753F5F7}" type="presParOf" srcId="{3F17C772-C137-4763-9179-45E925722E14}" destId="{B6DF133A-2B66-45F8-B787-1051E7174081}" srcOrd="0" destOrd="0" presId="urn:microsoft.com/office/officeart/2005/8/layout/orgChart1"/>
    <dgm:cxn modelId="{11B62DDB-95E7-445E-BD88-C5C2C99C3602}" type="presParOf" srcId="{3F17C772-C137-4763-9179-45E925722E14}" destId="{64D54F9E-1BE3-4523-AA1A-A06CF72E14F7}" srcOrd="1" destOrd="0" presId="urn:microsoft.com/office/officeart/2005/8/layout/orgChart1"/>
    <dgm:cxn modelId="{9A4DDC37-426F-4C32-9E4C-2AD5D2AD7D58}" type="presParOf" srcId="{EF54EA08-DF42-4403-89BC-20893AE8AC97}" destId="{5AA9EBA1-CA64-49F1-A08A-6C0F5FDC493C}" srcOrd="1" destOrd="0" presId="urn:microsoft.com/office/officeart/2005/8/layout/orgChart1"/>
    <dgm:cxn modelId="{0F94E537-5678-4383-8A85-83482583AA3A}" type="presParOf" srcId="{EF54EA08-DF42-4403-89BC-20893AE8AC97}" destId="{8A7D07AC-4F38-472C-BDAF-6D589CDD84E1}" srcOrd="2" destOrd="0" presId="urn:microsoft.com/office/officeart/2005/8/layout/orgChart1"/>
    <dgm:cxn modelId="{B0589168-D17B-41AF-B046-366871909804}" type="presParOf" srcId="{FADC2952-EBD2-4ADE-93A6-A0B7BAFF8EC2}" destId="{071B1E54-4FFA-40B6-944D-9FB6AC81CB5A}" srcOrd="2" destOrd="0" presId="urn:microsoft.com/office/officeart/2005/8/layout/orgChart1"/>
    <dgm:cxn modelId="{89BF96CC-92CA-42C7-B57C-5B99B5F4C72C}" type="presParOf" srcId="{FADC2952-EBD2-4ADE-93A6-A0B7BAFF8EC2}" destId="{3EEC6DAA-D3FD-4A86-92C9-5BE918557B2D}" srcOrd="3" destOrd="0" presId="urn:microsoft.com/office/officeart/2005/8/layout/orgChart1"/>
    <dgm:cxn modelId="{2EEEAD44-7D2B-4A57-9F9C-C85359AC7579}" type="presParOf" srcId="{3EEC6DAA-D3FD-4A86-92C9-5BE918557B2D}" destId="{D1DF0E67-EA2F-4174-B970-814872E615AE}" srcOrd="0" destOrd="0" presId="urn:microsoft.com/office/officeart/2005/8/layout/orgChart1"/>
    <dgm:cxn modelId="{62BCFC48-8366-4B7E-BD73-D667F87A1D26}" type="presParOf" srcId="{D1DF0E67-EA2F-4174-B970-814872E615AE}" destId="{0CD63886-5254-4FAC-A83D-39EC3FE7179C}" srcOrd="0" destOrd="0" presId="urn:microsoft.com/office/officeart/2005/8/layout/orgChart1"/>
    <dgm:cxn modelId="{73369901-5DB3-43A4-BB4F-85AAC6C39902}" type="presParOf" srcId="{D1DF0E67-EA2F-4174-B970-814872E615AE}" destId="{E26CA91C-3482-44CF-A0C6-F6A78AA4AD10}" srcOrd="1" destOrd="0" presId="urn:microsoft.com/office/officeart/2005/8/layout/orgChart1"/>
    <dgm:cxn modelId="{3442FAD5-DD29-4BB5-8F6B-9D1E6D1E937B}" type="presParOf" srcId="{3EEC6DAA-D3FD-4A86-92C9-5BE918557B2D}" destId="{24B0E718-58D6-4875-898B-B37E1E338DAF}" srcOrd="1" destOrd="0" presId="urn:microsoft.com/office/officeart/2005/8/layout/orgChart1"/>
    <dgm:cxn modelId="{3F274C18-AA38-4A2B-BC79-ABE4EE16FEED}" type="presParOf" srcId="{3EEC6DAA-D3FD-4A86-92C9-5BE918557B2D}" destId="{762BA532-A986-4F78-9090-D64006A853E4}" srcOrd="2" destOrd="0" presId="urn:microsoft.com/office/officeart/2005/8/layout/orgChart1"/>
    <dgm:cxn modelId="{FC29AC76-49E5-44DD-AB45-B26083F81E0D}" type="presParOf" srcId="{A6713D3F-145C-4311-A9B2-A0512284EFED}" destId="{DC8C27E6-D1EF-4BB7-9EF3-A7A06ECF2E50}" srcOrd="2" destOrd="0" presId="urn:microsoft.com/office/officeart/2005/8/layout/orgChart1"/>
    <dgm:cxn modelId="{2838EBAF-B5F2-42DD-A45E-45A02431E473}" type="presParOf" srcId="{DAFFFF2C-5B62-4F09-90AF-15A9C22875A7}" destId="{FFD5FB0F-5FCF-4A08-8AEB-0E46A3A2B8DC}" srcOrd="8" destOrd="0" presId="urn:microsoft.com/office/officeart/2005/8/layout/orgChart1"/>
    <dgm:cxn modelId="{1F6C54B3-96BE-4308-900E-2A69822258F8}" type="presParOf" srcId="{DAFFFF2C-5B62-4F09-90AF-15A9C22875A7}" destId="{4897A66D-8896-4BAE-835C-D49AAA500C7A}" srcOrd="9" destOrd="0" presId="urn:microsoft.com/office/officeart/2005/8/layout/orgChart1"/>
    <dgm:cxn modelId="{17394683-B93A-4471-BF91-BDC6785EFE01}" type="presParOf" srcId="{4897A66D-8896-4BAE-835C-D49AAA500C7A}" destId="{7735930B-1C66-4934-886D-7131CCE3229C}" srcOrd="0" destOrd="0" presId="urn:microsoft.com/office/officeart/2005/8/layout/orgChart1"/>
    <dgm:cxn modelId="{98F63B4D-E1DB-499B-A0D2-C50440EABC63}" type="presParOf" srcId="{7735930B-1C66-4934-886D-7131CCE3229C}" destId="{67996DA4-BC6E-46D3-829E-321672B7CD90}" srcOrd="0" destOrd="0" presId="urn:microsoft.com/office/officeart/2005/8/layout/orgChart1"/>
    <dgm:cxn modelId="{536C9592-560C-48EE-97B7-209E8EFD9559}" type="presParOf" srcId="{7735930B-1C66-4934-886D-7131CCE3229C}" destId="{0CA0C573-638A-44C1-87D7-F5A37471FEC2}" srcOrd="1" destOrd="0" presId="urn:microsoft.com/office/officeart/2005/8/layout/orgChart1"/>
    <dgm:cxn modelId="{C8A899E3-05A3-4947-A172-230B4E483B85}" type="presParOf" srcId="{4897A66D-8896-4BAE-835C-D49AAA500C7A}" destId="{84478BDC-E328-4612-A5E6-B51DE2C1314D}" srcOrd="1" destOrd="0" presId="urn:microsoft.com/office/officeart/2005/8/layout/orgChart1"/>
    <dgm:cxn modelId="{1AB96621-0A5A-42F5-B5EB-EA9278365EFF}" type="presParOf" srcId="{84478BDC-E328-4612-A5E6-B51DE2C1314D}" destId="{75BD5DF3-79F2-43FC-B65A-D75868010261}" srcOrd="0" destOrd="0" presId="urn:microsoft.com/office/officeart/2005/8/layout/orgChart1"/>
    <dgm:cxn modelId="{D2778A77-9F24-4BDD-B504-0E54B8105BC6}" type="presParOf" srcId="{84478BDC-E328-4612-A5E6-B51DE2C1314D}" destId="{A292098B-19A9-44ED-9790-04D81FE8AB51}" srcOrd="1" destOrd="0" presId="urn:microsoft.com/office/officeart/2005/8/layout/orgChart1"/>
    <dgm:cxn modelId="{B5D61F77-0776-4BBD-8C16-B553F37B9D43}" type="presParOf" srcId="{A292098B-19A9-44ED-9790-04D81FE8AB51}" destId="{C7F1757D-7992-45B6-879E-F5CF13FA13B1}" srcOrd="0" destOrd="0" presId="urn:microsoft.com/office/officeart/2005/8/layout/orgChart1"/>
    <dgm:cxn modelId="{F1EDF4DD-B09E-4569-B088-EAEBAE9A5D48}" type="presParOf" srcId="{C7F1757D-7992-45B6-879E-F5CF13FA13B1}" destId="{38191826-832E-4B8B-83B5-C31CFF62E969}" srcOrd="0" destOrd="0" presId="urn:microsoft.com/office/officeart/2005/8/layout/orgChart1"/>
    <dgm:cxn modelId="{8EDF1CFC-9BDB-462D-8B26-E76F3292AA30}" type="presParOf" srcId="{C7F1757D-7992-45B6-879E-F5CF13FA13B1}" destId="{FF92C895-5FA2-436A-893B-1E62CE69D6B9}" srcOrd="1" destOrd="0" presId="urn:microsoft.com/office/officeart/2005/8/layout/orgChart1"/>
    <dgm:cxn modelId="{A31F2417-0F6B-4ED2-A8CF-8D0064E7B71A}" type="presParOf" srcId="{A292098B-19A9-44ED-9790-04D81FE8AB51}" destId="{7636DA7F-B349-4E43-8C29-CCA02C1C74F7}" srcOrd="1" destOrd="0" presId="urn:microsoft.com/office/officeart/2005/8/layout/orgChart1"/>
    <dgm:cxn modelId="{3BC27696-CF78-4621-B131-D90521F5D38E}" type="presParOf" srcId="{A292098B-19A9-44ED-9790-04D81FE8AB51}" destId="{7F26E419-CDA2-4B98-B6FE-8A4C6F598749}" srcOrd="2" destOrd="0" presId="urn:microsoft.com/office/officeart/2005/8/layout/orgChart1"/>
    <dgm:cxn modelId="{39E32DFC-6F7F-4DA9-A090-498908F43DE2}" type="presParOf" srcId="{4897A66D-8896-4BAE-835C-D49AAA500C7A}" destId="{C0B9206C-35A9-4300-A220-31DA668358FE}" srcOrd="2" destOrd="0" presId="urn:microsoft.com/office/officeart/2005/8/layout/orgChart1"/>
    <dgm:cxn modelId="{5B075DED-39CF-4801-9708-7003BCDC61A6}" type="presParOf" srcId="{DAFFFF2C-5B62-4F09-90AF-15A9C22875A7}" destId="{26F25D42-8CA4-417A-8422-4B84974B23B4}" srcOrd="10" destOrd="0" presId="urn:microsoft.com/office/officeart/2005/8/layout/orgChart1"/>
    <dgm:cxn modelId="{82DE6E21-46DB-4FB2-8A9E-448D15470846}" type="presParOf" srcId="{DAFFFF2C-5B62-4F09-90AF-15A9C22875A7}" destId="{60354EE9-D729-42A5-954B-6C0506FDF633}" srcOrd="11" destOrd="0" presId="urn:microsoft.com/office/officeart/2005/8/layout/orgChart1"/>
    <dgm:cxn modelId="{3E484565-6502-45C7-9615-058D5B3A9474}" type="presParOf" srcId="{60354EE9-D729-42A5-954B-6C0506FDF633}" destId="{2E51F907-9518-4005-AB9C-4BA338183B5C}" srcOrd="0" destOrd="0" presId="urn:microsoft.com/office/officeart/2005/8/layout/orgChart1"/>
    <dgm:cxn modelId="{7C164668-2E58-433C-A456-4476B027E15E}" type="presParOf" srcId="{2E51F907-9518-4005-AB9C-4BA338183B5C}" destId="{61D670DA-0269-41E9-9418-4B780DB7F713}" srcOrd="0" destOrd="0" presId="urn:microsoft.com/office/officeart/2005/8/layout/orgChart1"/>
    <dgm:cxn modelId="{D6460255-4018-44B0-A4D8-C1DC1904E942}" type="presParOf" srcId="{2E51F907-9518-4005-AB9C-4BA338183B5C}" destId="{2886125C-5DEB-45E0-9C08-3534C0F76EE3}" srcOrd="1" destOrd="0" presId="urn:microsoft.com/office/officeart/2005/8/layout/orgChart1"/>
    <dgm:cxn modelId="{7B9ADD12-BBCF-4E9A-8295-431E181C774A}" type="presParOf" srcId="{60354EE9-D729-42A5-954B-6C0506FDF633}" destId="{8F6AD4D2-131C-4341-832F-81406B341790}" srcOrd="1" destOrd="0" presId="urn:microsoft.com/office/officeart/2005/8/layout/orgChart1"/>
    <dgm:cxn modelId="{1C3FFC2E-3662-4AEB-877B-4D2C5FC50B66}" type="presParOf" srcId="{60354EE9-D729-42A5-954B-6C0506FDF633}" destId="{97CF68DD-1C16-4D68-B7F3-526BC74977B7}" srcOrd="2" destOrd="0" presId="urn:microsoft.com/office/officeart/2005/8/layout/orgChart1"/>
    <dgm:cxn modelId="{C05C4A5C-C3B0-433B-89E0-3F3161D51491}" type="presParOf" srcId="{9DE642D5-091F-4D97-BD20-DAF2130981F8}" destId="{C90E2BE7-AA97-4B4D-BDFF-4B6CA16071F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53D840-A6FD-4CC4-BDA5-50F38FB76C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F96F71-F007-47D6-9743-7A834A541815}">
      <dgm:prSet/>
      <dgm:spPr/>
      <dgm:t>
        <a:bodyPr/>
        <a:lstStyle/>
        <a:p>
          <a:r>
            <a:rPr lang="en-US"/>
            <a:t>Problem Noticed</a:t>
          </a:r>
        </a:p>
      </dgm:t>
    </dgm:pt>
    <dgm:pt modelId="{5DA2D7AB-EA18-44E1-97D2-FCEF35B0ECEF}" type="parTrans" cxnId="{C3BBDFFE-63AA-4B0E-9185-DB259642FA91}">
      <dgm:prSet/>
      <dgm:spPr/>
      <dgm:t>
        <a:bodyPr/>
        <a:lstStyle/>
        <a:p>
          <a:endParaRPr lang="en-US"/>
        </a:p>
      </dgm:t>
    </dgm:pt>
    <dgm:pt modelId="{DC734D5C-2D8A-4FF0-A954-7C101E48A6A3}" type="sibTrans" cxnId="{C3BBDFFE-63AA-4B0E-9185-DB259642FA91}">
      <dgm:prSet/>
      <dgm:spPr/>
      <dgm:t>
        <a:bodyPr/>
        <a:lstStyle/>
        <a:p>
          <a:endParaRPr lang="en-US"/>
        </a:p>
      </dgm:t>
    </dgm:pt>
    <dgm:pt modelId="{A79EC9AF-8062-4B69-A449-6C745EBEEBD4}">
      <dgm:prSet/>
      <dgm:spPr/>
      <dgm:t>
        <a:bodyPr/>
        <a:lstStyle/>
        <a:p>
          <a:r>
            <a:rPr lang="en-US"/>
            <a:t>Community Concern</a:t>
          </a:r>
        </a:p>
      </dgm:t>
    </dgm:pt>
    <dgm:pt modelId="{4AD722F3-4746-49E1-BFEB-D21F5616FCE6}" type="parTrans" cxnId="{D1B47A06-0B38-4504-9AA5-042FD373561F}">
      <dgm:prSet/>
      <dgm:spPr/>
      <dgm:t>
        <a:bodyPr/>
        <a:lstStyle/>
        <a:p>
          <a:endParaRPr lang="en-US"/>
        </a:p>
      </dgm:t>
    </dgm:pt>
    <dgm:pt modelId="{E0C989E7-C742-41AD-BD46-8789786318D5}" type="sibTrans" cxnId="{D1B47A06-0B38-4504-9AA5-042FD373561F}">
      <dgm:prSet/>
      <dgm:spPr/>
      <dgm:t>
        <a:bodyPr/>
        <a:lstStyle/>
        <a:p>
          <a:endParaRPr lang="en-US"/>
        </a:p>
      </dgm:t>
    </dgm:pt>
    <dgm:pt modelId="{F2879EAF-1289-4946-B741-CB70088F1F5D}">
      <dgm:prSet/>
      <dgm:spPr/>
      <dgm:t>
        <a:bodyPr/>
        <a:lstStyle/>
        <a:p>
          <a:r>
            <a:rPr lang="en-US"/>
            <a:t>Safety Issue</a:t>
          </a:r>
        </a:p>
      </dgm:t>
    </dgm:pt>
    <dgm:pt modelId="{B7D1C1A4-C225-46F8-A522-C6E235F32979}" type="parTrans" cxnId="{32C2341E-4DCB-42DD-B58F-496C4518CF59}">
      <dgm:prSet/>
      <dgm:spPr/>
      <dgm:t>
        <a:bodyPr/>
        <a:lstStyle/>
        <a:p>
          <a:endParaRPr lang="en-US"/>
        </a:p>
      </dgm:t>
    </dgm:pt>
    <dgm:pt modelId="{705496E9-CEC8-4073-95B2-F94918F38202}" type="sibTrans" cxnId="{32C2341E-4DCB-42DD-B58F-496C4518CF59}">
      <dgm:prSet/>
      <dgm:spPr/>
      <dgm:t>
        <a:bodyPr/>
        <a:lstStyle/>
        <a:p>
          <a:endParaRPr lang="en-US"/>
        </a:p>
      </dgm:t>
    </dgm:pt>
    <dgm:pt modelId="{7CA77DD6-592B-4B41-B431-3A03137C459E}" type="pres">
      <dgm:prSet presAssocID="{0C53D840-A6FD-4CC4-BDA5-50F38FB76CA8}" presName="linear" presStyleCnt="0">
        <dgm:presLayoutVars>
          <dgm:animLvl val="lvl"/>
          <dgm:resizeHandles val="exact"/>
        </dgm:presLayoutVars>
      </dgm:prSet>
      <dgm:spPr/>
    </dgm:pt>
    <dgm:pt modelId="{26AAC8E0-3A75-45C5-A4A5-8E0EB0B06D8C}" type="pres">
      <dgm:prSet presAssocID="{D8F96F71-F007-47D6-9743-7A834A5418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16B01EE-7C14-403F-8608-B6FF2C39219F}" type="pres">
      <dgm:prSet presAssocID="{DC734D5C-2D8A-4FF0-A954-7C101E48A6A3}" presName="spacer" presStyleCnt="0"/>
      <dgm:spPr/>
    </dgm:pt>
    <dgm:pt modelId="{2DC408E2-A8F7-48FE-8389-68E2C0F7F184}" type="pres">
      <dgm:prSet presAssocID="{A79EC9AF-8062-4B69-A449-6C745EBEEB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6F1E02-FDBA-4612-B0D7-F742EC37D772}" type="pres">
      <dgm:prSet presAssocID="{E0C989E7-C742-41AD-BD46-8789786318D5}" presName="spacer" presStyleCnt="0"/>
      <dgm:spPr/>
    </dgm:pt>
    <dgm:pt modelId="{BBFDCF29-AA5D-4341-91E7-C2D29FCA0FCC}" type="pres">
      <dgm:prSet presAssocID="{F2879EAF-1289-4946-B741-CB70088F1F5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B47A06-0B38-4504-9AA5-042FD373561F}" srcId="{0C53D840-A6FD-4CC4-BDA5-50F38FB76CA8}" destId="{A79EC9AF-8062-4B69-A449-6C745EBEEBD4}" srcOrd="1" destOrd="0" parTransId="{4AD722F3-4746-49E1-BFEB-D21F5616FCE6}" sibTransId="{E0C989E7-C742-41AD-BD46-8789786318D5}"/>
    <dgm:cxn modelId="{32C2341E-4DCB-42DD-B58F-496C4518CF59}" srcId="{0C53D840-A6FD-4CC4-BDA5-50F38FB76CA8}" destId="{F2879EAF-1289-4946-B741-CB70088F1F5D}" srcOrd="2" destOrd="0" parTransId="{B7D1C1A4-C225-46F8-A522-C6E235F32979}" sibTransId="{705496E9-CEC8-4073-95B2-F94918F38202}"/>
    <dgm:cxn modelId="{83894732-9EC1-453D-B961-3C07B50D07E5}" type="presOf" srcId="{D8F96F71-F007-47D6-9743-7A834A541815}" destId="{26AAC8E0-3A75-45C5-A4A5-8E0EB0B06D8C}" srcOrd="0" destOrd="0" presId="urn:microsoft.com/office/officeart/2005/8/layout/vList2"/>
    <dgm:cxn modelId="{D5461C44-B486-4429-98E7-7ECFB741E717}" type="presOf" srcId="{0C53D840-A6FD-4CC4-BDA5-50F38FB76CA8}" destId="{7CA77DD6-592B-4B41-B431-3A03137C459E}" srcOrd="0" destOrd="0" presId="urn:microsoft.com/office/officeart/2005/8/layout/vList2"/>
    <dgm:cxn modelId="{44E56674-3DD8-4CB9-A71A-FC38AF0B1224}" type="presOf" srcId="{A79EC9AF-8062-4B69-A449-6C745EBEEBD4}" destId="{2DC408E2-A8F7-48FE-8389-68E2C0F7F184}" srcOrd="0" destOrd="0" presId="urn:microsoft.com/office/officeart/2005/8/layout/vList2"/>
    <dgm:cxn modelId="{EFCB7AE4-93C9-4CAE-99D8-FA590AC15ED4}" type="presOf" srcId="{F2879EAF-1289-4946-B741-CB70088F1F5D}" destId="{BBFDCF29-AA5D-4341-91E7-C2D29FCA0FCC}" srcOrd="0" destOrd="0" presId="urn:microsoft.com/office/officeart/2005/8/layout/vList2"/>
    <dgm:cxn modelId="{C3BBDFFE-63AA-4B0E-9185-DB259642FA91}" srcId="{0C53D840-A6FD-4CC4-BDA5-50F38FB76CA8}" destId="{D8F96F71-F007-47D6-9743-7A834A541815}" srcOrd="0" destOrd="0" parTransId="{5DA2D7AB-EA18-44E1-97D2-FCEF35B0ECEF}" sibTransId="{DC734D5C-2D8A-4FF0-A954-7C101E48A6A3}"/>
    <dgm:cxn modelId="{BACEBF67-F2DD-428F-B291-A33B2CE70D58}" type="presParOf" srcId="{7CA77DD6-592B-4B41-B431-3A03137C459E}" destId="{26AAC8E0-3A75-45C5-A4A5-8E0EB0B06D8C}" srcOrd="0" destOrd="0" presId="urn:microsoft.com/office/officeart/2005/8/layout/vList2"/>
    <dgm:cxn modelId="{F2944A59-4345-47E9-A241-0C856820EA46}" type="presParOf" srcId="{7CA77DD6-592B-4B41-B431-3A03137C459E}" destId="{E16B01EE-7C14-403F-8608-B6FF2C39219F}" srcOrd="1" destOrd="0" presId="urn:microsoft.com/office/officeart/2005/8/layout/vList2"/>
    <dgm:cxn modelId="{E970A895-2B6B-4C04-A62F-91F9CCF02F0A}" type="presParOf" srcId="{7CA77DD6-592B-4B41-B431-3A03137C459E}" destId="{2DC408E2-A8F7-48FE-8389-68E2C0F7F184}" srcOrd="2" destOrd="0" presId="urn:microsoft.com/office/officeart/2005/8/layout/vList2"/>
    <dgm:cxn modelId="{1A1245F7-B707-41FA-9773-7B3DCDA50329}" type="presParOf" srcId="{7CA77DD6-592B-4B41-B431-3A03137C459E}" destId="{906F1E02-FDBA-4612-B0D7-F742EC37D772}" srcOrd="3" destOrd="0" presId="urn:microsoft.com/office/officeart/2005/8/layout/vList2"/>
    <dgm:cxn modelId="{8FBE38C3-7968-4134-B959-72C6D61645E9}" type="presParOf" srcId="{7CA77DD6-592B-4B41-B431-3A03137C459E}" destId="{BBFDCF29-AA5D-4341-91E7-C2D29FCA0F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4AE91C9-23D0-4100-BD07-D4A4B50D76B4}" type="doc">
      <dgm:prSet loTypeId="urn:microsoft.com/office/officeart/2005/8/layout/hierarchy5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C0CAD2A-6957-4888-8C45-AA0DA8858155}">
      <dgm:prSet phldrT="[Text]"/>
      <dgm:spPr/>
      <dgm:t>
        <a:bodyPr/>
        <a:lstStyle/>
        <a:p>
          <a:r>
            <a:rPr lang="en-US" dirty="0"/>
            <a:t>Planning Stage</a:t>
          </a:r>
        </a:p>
      </dgm:t>
    </dgm:pt>
    <dgm:pt modelId="{7CD6F88B-8538-40F1-B45D-FCC8B0E13B7A}" type="parTrans" cxnId="{80FC34A5-4550-46A7-B038-2426049C0EF9}">
      <dgm:prSet/>
      <dgm:spPr/>
      <dgm:t>
        <a:bodyPr/>
        <a:lstStyle/>
        <a:p>
          <a:endParaRPr lang="en-US"/>
        </a:p>
      </dgm:t>
    </dgm:pt>
    <dgm:pt modelId="{6854A924-D364-40F2-83A3-0511D0CA75BE}" type="sibTrans" cxnId="{80FC34A5-4550-46A7-B038-2426049C0EF9}">
      <dgm:prSet/>
      <dgm:spPr/>
      <dgm:t>
        <a:bodyPr/>
        <a:lstStyle/>
        <a:p>
          <a:endParaRPr lang="en-US"/>
        </a:p>
      </dgm:t>
    </dgm:pt>
    <dgm:pt modelId="{BDA1B331-883C-4986-8679-DAC5C1481BE1}">
      <dgm:prSet phldrT="[Text]"/>
      <dgm:spPr/>
      <dgm:t>
        <a:bodyPr/>
        <a:lstStyle/>
        <a:p>
          <a:r>
            <a:rPr lang="en-US" dirty="0"/>
            <a:t>Site Study</a:t>
          </a:r>
        </a:p>
      </dgm:t>
    </dgm:pt>
    <dgm:pt modelId="{86A75BF9-749D-48F5-87A3-C0E5828C8E96}" type="parTrans" cxnId="{B1F9AB5C-6A20-4773-AF4B-D3CF78D4DDA5}">
      <dgm:prSet/>
      <dgm:spPr/>
      <dgm:t>
        <a:bodyPr/>
        <a:lstStyle/>
        <a:p>
          <a:endParaRPr lang="en-US"/>
        </a:p>
      </dgm:t>
    </dgm:pt>
    <dgm:pt modelId="{06744DB1-6CAA-4CA3-8ED1-21A257099F9F}" type="sibTrans" cxnId="{B1F9AB5C-6A20-4773-AF4B-D3CF78D4DDA5}">
      <dgm:prSet/>
      <dgm:spPr/>
      <dgm:t>
        <a:bodyPr/>
        <a:lstStyle/>
        <a:p>
          <a:endParaRPr lang="en-US"/>
        </a:p>
      </dgm:t>
    </dgm:pt>
    <dgm:pt modelId="{BCE6113C-3574-4AEC-8F9D-337EDF89D378}">
      <dgm:prSet phldrT="[Text]"/>
      <dgm:spPr/>
      <dgm:t>
        <a:bodyPr/>
        <a:lstStyle/>
        <a:p>
          <a:r>
            <a:rPr lang="en-US" dirty="0"/>
            <a:t>Teamwork</a:t>
          </a:r>
        </a:p>
      </dgm:t>
    </dgm:pt>
    <dgm:pt modelId="{3E56FF68-9564-40E7-A7FD-8DC6832CF917}" type="parTrans" cxnId="{77C7F9D8-4589-41A4-BAEF-F6395EED562D}">
      <dgm:prSet/>
      <dgm:spPr/>
      <dgm:t>
        <a:bodyPr/>
        <a:lstStyle/>
        <a:p>
          <a:endParaRPr lang="en-US"/>
        </a:p>
      </dgm:t>
    </dgm:pt>
    <dgm:pt modelId="{0CBAB820-FD70-4DFB-ACA0-F2ACC3904E0B}" type="sibTrans" cxnId="{77C7F9D8-4589-41A4-BAEF-F6395EED562D}">
      <dgm:prSet/>
      <dgm:spPr/>
      <dgm:t>
        <a:bodyPr/>
        <a:lstStyle/>
        <a:p>
          <a:endParaRPr lang="en-US"/>
        </a:p>
      </dgm:t>
    </dgm:pt>
    <dgm:pt modelId="{EDED7CD5-C2E6-4022-BC68-F0E56B4E6010}">
      <dgm:prSet phldrT="[Text]"/>
      <dgm:spPr/>
      <dgm:t>
        <a:bodyPr/>
        <a:lstStyle/>
        <a:p>
          <a:r>
            <a:rPr lang="en-US" dirty="0"/>
            <a:t>Budgeting</a:t>
          </a:r>
        </a:p>
      </dgm:t>
    </dgm:pt>
    <dgm:pt modelId="{6C967A93-5796-41BA-B406-5A489DAE5692}" type="parTrans" cxnId="{7E252AF8-6959-4778-A335-E0EBD6010B0E}">
      <dgm:prSet/>
      <dgm:spPr/>
      <dgm:t>
        <a:bodyPr/>
        <a:lstStyle/>
        <a:p>
          <a:endParaRPr lang="en-US"/>
        </a:p>
      </dgm:t>
    </dgm:pt>
    <dgm:pt modelId="{2469CCB2-5EB9-4756-B4ED-F56FE8822182}" type="sibTrans" cxnId="{7E252AF8-6959-4778-A335-E0EBD6010B0E}">
      <dgm:prSet/>
      <dgm:spPr/>
      <dgm:t>
        <a:bodyPr/>
        <a:lstStyle/>
        <a:p>
          <a:endParaRPr lang="en-US"/>
        </a:p>
      </dgm:t>
    </dgm:pt>
    <dgm:pt modelId="{400E7A83-824A-423D-99EC-5B714146AF7F}" type="pres">
      <dgm:prSet presAssocID="{04AE91C9-23D0-4100-BD07-D4A4B50D76B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3EF2416-5D82-44E8-9328-102F5AE05017}" type="pres">
      <dgm:prSet presAssocID="{04AE91C9-23D0-4100-BD07-D4A4B50D76B4}" presName="hierFlow" presStyleCnt="0"/>
      <dgm:spPr/>
    </dgm:pt>
    <dgm:pt modelId="{CD97D125-7AA1-48F7-8C2E-8CE7A4CA9E33}" type="pres">
      <dgm:prSet presAssocID="{04AE91C9-23D0-4100-BD07-D4A4B50D76B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85B2ED1-BEAE-48FB-A180-4FC4C2D934FA}" type="pres">
      <dgm:prSet presAssocID="{0C0CAD2A-6957-4888-8C45-AA0DA8858155}" presName="Name17" presStyleCnt="0"/>
      <dgm:spPr/>
    </dgm:pt>
    <dgm:pt modelId="{EDFF7B57-CC3E-4C93-BED3-F58A63B2D647}" type="pres">
      <dgm:prSet presAssocID="{0C0CAD2A-6957-4888-8C45-AA0DA8858155}" presName="level1Shape" presStyleLbl="node0" presStyleIdx="0" presStyleCnt="1">
        <dgm:presLayoutVars>
          <dgm:chPref val="3"/>
        </dgm:presLayoutVars>
      </dgm:prSet>
      <dgm:spPr/>
    </dgm:pt>
    <dgm:pt modelId="{6ED8F3AE-65E3-4C7F-A193-64AEC5401691}" type="pres">
      <dgm:prSet presAssocID="{0C0CAD2A-6957-4888-8C45-AA0DA8858155}" presName="hierChild2" presStyleCnt="0"/>
      <dgm:spPr/>
    </dgm:pt>
    <dgm:pt modelId="{E8FA5B8A-5D0C-468E-9202-5D45F7DB945D}" type="pres">
      <dgm:prSet presAssocID="{86A75BF9-749D-48F5-87A3-C0E5828C8E96}" presName="Name25" presStyleLbl="parChTrans1D2" presStyleIdx="0" presStyleCnt="3"/>
      <dgm:spPr/>
    </dgm:pt>
    <dgm:pt modelId="{10935CB7-A5AC-4F2F-A451-82C35BF9E83C}" type="pres">
      <dgm:prSet presAssocID="{86A75BF9-749D-48F5-87A3-C0E5828C8E96}" presName="connTx" presStyleLbl="parChTrans1D2" presStyleIdx="0" presStyleCnt="3"/>
      <dgm:spPr/>
    </dgm:pt>
    <dgm:pt modelId="{CC635A6A-04B0-4B82-8E5F-01A6563F4557}" type="pres">
      <dgm:prSet presAssocID="{BDA1B331-883C-4986-8679-DAC5C1481BE1}" presName="Name30" presStyleCnt="0"/>
      <dgm:spPr/>
    </dgm:pt>
    <dgm:pt modelId="{2D584B53-8CC1-472F-9823-6AA51C5BEA0D}" type="pres">
      <dgm:prSet presAssocID="{BDA1B331-883C-4986-8679-DAC5C1481BE1}" presName="level2Shape" presStyleLbl="node2" presStyleIdx="0" presStyleCnt="3"/>
      <dgm:spPr/>
    </dgm:pt>
    <dgm:pt modelId="{CBC57F65-9F23-4598-B597-5957270B0078}" type="pres">
      <dgm:prSet presAssocID="{BDA1B331-883C-4986-8679-DAC5C1481BE1}" presName="hierChild3" presStyleCnt="0"/>
      <dgm:spPr/>
    </dgm:pt>
    <dgm:pt modelId="{BECFBC32-E719-436C-AFD0-5C5EE4D4E32F}" type="pres">
      <dgm:prSet presAssocID="{3E56FF68-9564-40E7-A7FD-8DC6832CF917}" presName="Name25" presStyleLbl="parChTrans1D2" presStyleIdx="1" presStyleCnt="3"/>
      <dgm:spPr/>
    </dgm:pt>
    <dgm:pt modelId="{DB551D46-7528-4DE5-A584-DC3A3EDDBCC5}" type="pres">
      <dgm:prSet presAssocID="{3E56FF68-9564-40E7-A7FD-8DC6832CF917}" presName="connTx" presStyleLbl="parChTrans1D2" presStyleIdx="1" presStyleCnt="3"/>
      <dgm:spPr/>
    </dgm:pt>
    <dgm:pt modelId="{9AEF215E-38F0-47CA-BC3A-18392D87B25C}" type="pres">
      <dgm:prSet presAssocID="{BCE6113C-3574-4AEC-8F9D-337EDF89D378}" presName="Name30" presStyleCnt="0"/>
      <dgm:spPr/>
    </dgm:pt>
    <dgm:pt modelId="{72FD6007-3389-4384-8182-23E0670C81BD}" type="pres">
      <dgm:prSet presAssocID="{BCE6113C-3574-4AEC-8F9D-337EDF89D378}" presName="level2Shape" presStyleLbl="node2" presStyleIdx="1" presStyleCnt="3"/>
      <dgm:spPr/>
    </dgm:pt>
    <dgm:pt modelId="{FDCEFC66-76BD-493F-A6B4-7A77D2643866}" type="pres">
      <dgm:prSet presAssocID="{BCE6113C-3574-4AEC-8F9D-337EDF89D378}" presName="hierChild3" presStyleCnt="0"/>
      <dgm:spPr/>
    </dgm:pt>
    <dgm:pt modelId="{E1F7F129-8DB8-49A2-B0B6-DDB28EADBE17}" type="pres">
      <dgm:prSet presAssocID="{6C967A93-5796-41BA-B406-5A489DAE5692}" presName="Name25" presStyleLbl="parChTrans1D2" presStyleIdx="2" presStyleCnt="3"/>
      <dgm:spPr/>
    </dgm:pt>
    <dgm:pt modelId="{5824B7F3-8AAB-4A40-AF0F-94B307F1FA0B}" type="pres">
      <dgm:prSet presAssocID="{6C967A93-5796-41BA-B406-5A489DAE5692}" presName="connTx" presStyleLbl="parChTrans1D2" presStyleIdx="2" presStyleCnt="3"/>
      <dgm:spPr/>
    </dgm:pt>
    <dgm:pt modelId="{B84821BD-051D-43F5-B72E-826DA22C93D6}" type="pres">
      <dgm:prSet presAssocID="{EDED7CD5-C2E6-4022-BC68-F0E56B4E6010}" presName="Name30" presStyleCnt="0"/>
      <dgm:spPr/>
    </dgm:pt>
    <dgm:pt modelId="{151FB1FF-2FE4-4E58-A587-3B1548A94501}" type="pres">
      <dgm:prSet presAssocID="{EDED7CD5-C2E6-4022-BC68-F0E56B4E6010}" presName="level2Shape" presStyleLbl="node2" presStyleIdx="2" presStyleCnt="3"/>
      <dgm:spPr/>
    </dgm:pt>
    <dgm:pt modelId="{3B4CE38C-5A49-4398-9731-F8FFC91AF00A}" type="pres">
      <dgm:prSet presAssocID="{EDED7CD5-C2E6-4022-BC68-F0E56B4E6010}" presName="hierChild3" presStyleCnt="0"/>
      <dgm:spPr/>
    </dgm:pt>
    <dgm:pt modelId="{EBB31BA5-AD90-47A6-893E-B981607408D0}" type="pres">
      <dgm:prSet presAssocID="{04AE91C9-23D0-4100-BD07-D4A4B50D76B4}" presName="bgShapesFlow" presStyleCnt="0"/>
      <dgm:spPr/>
    </dgm:pt>
  </dgm:ptLst>
  <dgm:cxnLst>
    <dgm:cxn modelId="{5E4EA90C-244C-4582-A139-C65BCB6A35F3}" type="presOf" srcId="{04AE91C9-23D0-4100-BD07-D4A4B50D76B4}" destId="{400E7A83-824A-423D-99EC-5B714146AF7F}" srcOrd="0" destOrd="0" presId="urn:microsoft.com/office/officeart/2005/8/layout/hierarchy5"/>
    <dgm:cxn modelId="{EDFD6013-83D7-418D-8E67-CEAF170E0AB4}" type="presOf" srcId="{86A75BF9-749D-48F5-87A3-C0E5828C8E96}" destId="{E8FA5B8A-5D0C-468E-9202-5D45F7DB945D}" srcOrd="0" destOrd="0" presId="urn:microsoft.com/office/officeart/2005/8/layout/hierarchy5"/>
    <dgm:cxn modelId="{EDD60A27-5FE9-4AD8-A330-D5C320DA9DA3}" type="presOf" srcId="{BDA1B331-883C-4986-8679-DAC5C1481BE1}" destId="{2D584B53-8CC1-472F-9823-6AA51C5BEA0D}" srcOrd="0" destOrd="0" presId="urn:microsoft.com/office/officeart/2005/8/layout/hierarchy5"/>
    <dgm:cxn modelId="{B1F9AB5C-6A20-4773-AF4B-D3CF78D4DDA5}" srcId="{0C0CAD2A-6957-4888-8C45-AA0DA8858155}" destId="{BDA1B331-883C-4986-8679-DAC5C1481BE1}" srcOrd="0" destOrd="0" parTransId="{86A75BF9-749D-48F5-87A3-C0E5828C8E96}" sibTransId="{06744DB1-6CAA-4CA3-8ED1-21A257099F9F}"/>
    <dgm:cxn modelId="{B04B1067-499A-4A73-9365-7121C2C0BB1B}" type="presOf" srcId="{EDED7CD5-C2E6-4022-BC68-F0E56B4E6010}" destId="{151FB1FF-2FE4-4E58-A587-3B1548A94501}" srcOrd="0" destOrd="0" presId="urn:microsoft.com/office/officeart/2005/8/layout/hierarchy5"/>
    <dgm:cxn modelId="{5D2CDB47-EAF7-4022-98E7-32D94196F142}" type="presOf" srcId="{0C0CAD2A-6957-4888-8C45-AA0DA8858155}" destId="{EDFF7B57-CC3E-4C93-BED3-F58A63B2D647}" srcOrd="0" destOrd="0" presId="urn:microsoft.com/office/officeart/2005/8/layout/hierarchy5"/>
    <dgm:cxn modelId="{F9E80781-9B97-487C-BDA2-7579973D0D64}" type="presOf" srcId="{6C967A93-5796-41BA-B406-5A489DAE5692}" destId="{E1F7F129-8DB8-49A2-B0B6-DDB28EADBE17}" srcOrd="0" destOrd="0" presId="urn:microsoft.com/office/officeart/2005/8/layout/hierarchy5"/>
    <dgm:cxn modelId="{54DAF694-E47D-45CB-9BC5-750C97C84B25}" type="presOf" srcId="{3E56FF68-9564-40E7-A7FD-8DC6832CF917}" destId="{DB551D46-7528-4DE5-A584-DC3A3EDDBCC5}" srcOrd="1" destOrd="0" presId="urn:microsoft.com/office/officeart/2005/8/layout/hierarchy5"/>
    <dgm:cxn modelId="{80FC34A5-4550-46A7-B038-2426049C0EF9}" srcId="{04AE91C9-23D0-4100-BD07-D4A4B50D76B4}" destId="{0C0CAD2A-6957-4888-8C45-AA0DA8858155}" srcOrd="0" destOrd="0" parTransId="{7CD6F88B-8538-40F1-B45D-FCC8B0E13B7A}" sibTransId="{6854A924-D364-40F2-83A3-0511D0CA75BE}"/>
    <dgm:cxn modelId="{CC1E97B2-94DA-4E72-9242-FADCC7FCF0CB}" type="presOf" srcId="{3E56FF68-9564-40E7-A7FD-8DC6832CF917}" destId="{BECFBC32-E719-436C-AFD0-5C5EE4D4E32F}" srcOrd="0" destOrd="0" presId="urn:microsoft.com/office/officeart/2005/8/layout/hierarchy5"/>
    <dgm:cxn modelId="{77C7F9D8-4589-41A4-BAEF-F6395EED562D}" srcId="{0C0CAD2A-6957-4888-8C45-AA0DA8858155}" destId="{BCE6113C-3574-4AEC-8F9D-337EDF89D378}" srcOrd="1" destOrd="0" parTransId="{3E56FF68-9564-40E7-A7FD-8DC6832CF917}" sibTransId="{0CBAB820-FD70-4DFB-ACA0-F2ACC3904E0B}"/>
    <dgm:cxn modelId="{80B47BE0-31C3-4092-BFBE-D04C97016556}" type="presOf" srcId="{BCE6113C-3574-4AEC-8F9D-337EDF89D378}" destId="{72FD6007-3389-4384-8182-23E0670C81BD}" srcOrd="0" destOrd="0" presId="urn:microsoft.com/office/officeart/2005/8/layout/hierarchy5"/>
    <dgm:cxn modelId="{20A76AE7-7582-44D8-B261-604A68FDF946}" type="presOf" srcId="{86A75BF9-749D-48F5-87A3-C0E5828C8E96}" destId="{10935CB7-A5AC-4F2F-A451-82C35BF9E83C}" srcOrd="1" destOrd="0" presId="urn:microsoft.com/office/officeart/2005/8/layout/hierarchy5"/>
    <dgm:cxn modelId="{7E252AF8-6959-4778-A335-E0EBD6010B0E}" srcId="{0C0CAD2A-6957-4888-8C45-AA0DA8858155}" destId="{EDED7CD5-C2E6-4022-BC68-F0E56B4E6010}" srcOrd="2" destOrd="0" parTransId="{6C967A93-5796-41BA-B406-5A489DAE5692}" sibTransId="{2469CCB2-5EB9-4756-B4ED-F56FE8822182}"/>
    <dgm:cxn modelId="{8620CDFD-99E7-49E1-A796-750F9DEDE533}" type="presOf" srcId="{6C967A93-5796-41BA-B406-5A489DAE5692}" destId="{5824B7F3-8AAB-4A40-AF0F-94B307F1FA0B}" srcOrd="1" destOrd="0" presId="urn:microsoft.com/office/officeart/2005/8/layout/hierarchy5"/>
    <dgm:cxn modelId="{62941065-D20B-476A-B74F-9258174D8C77}" type="presParOf" srcId="{400E7A83-824A-423D-99EC-5B714146AF7F}" destId="{83EF2416-5D82-44E8-9328-102F5AE05017}" srcOrd="0" destOrd="0" presId="urn:microsoft.com/office/officeart/2005/8/layout/hierarchy5"/>
    <dgm:cxn modelId="{16CA92C8-9BB1-4F68-974A-F754A17E87E0}" type="presParOf" srcId="{83EF2416-5D82-44E8-9328-102F5AE05017}" destId="{CD97D125-7AA1-48F7-8C2E-8CE7A4CA9E33}" srcOrd="0" destOrd="0" presId="urn:microsoft.com/office/officeart/2005/8/layout/hierarchy5"/>
    <dgm:cxn modelId="{9790CAB7-B6A2-4D2B-A287-BC51A4F21144}" type="presParOf" srcId="{CD97D125-7AA1-48F7-8C2E-8CE7A4CA9E33}" destId="{B85B2ED1-BEAE-48FB-A180-4FC4C2D934FA}" srcOrd="0" destOrd="0" presId="urn:microsoft.com/office/officeart/2005/8/layout/hierarchy5"/>
    <dgm:cxn modelId="{4747F676-8D42-474A-8327-62922BFD6F83}" type="presParOf" srcId="{B85B2ED1-BEAE-48FB-A180-4FC4C2D934FA}" destId="{EDFF7B57-CC3E-4C93-BED3-F58A63B2D647}" srcOrd="0" destOrd="0" presId="urn:microsoft.com/office/officeart/2005/8/layout/hierarchy5"/>
    <dgm:cxn modelId="{6BD2E5D9-6563-4502-AE18-F8FC6EC5BDCC}" type="presParOf" srcId="{B85B2ED1-BEAE-48FB-A180-4FC4C2D934FA}" destId="{6ED8F3AE-65E3-4C7F-A193-64AEC5401691}" srcOrd="1" destOrd="0" presId="urn:microsoft.com/office/officeart/2005/8/layout/hierarchy5"/>
    <dgm:cxn modelId="{5BC2A4F9-B5C8-4B2C-A486-E1A30E61C5DF}" type="presParOf" srcId="{6ED8F3AE-65E3-4C7F-A193-64AEC5401691}" destId="{E8FA5B8A-5D0C-468E-9202-5D45F7DB945D}" srcOrd="0" destOrd="0" presId="urn:microsoft.com/office/officeart/2005/8/layout/hierarchy5"/>
    <dgm:cxn modelId="{466CD902-A6E1-4ACA-AF85-8C774609DFD1}" type="presParOf" srcId="{E8FA5B8A-5D0C-468E-9202-5D45F7DB945D}" destId="{10935CB7-A5AC-4F2F-A451-82C35BF9E83C}" srcOrd="0" destOrd="0" presId="urn:microsoft.com/office/officeart/2005/8/layout/hierarchy5"/>
    <dgm:cxn modelId="{A841FD4D-AC7A-45A9-99CE-B8CD76641ABE}" type="presParOf" srcId="{6ED8F3AE-65E3-4C7F-A193-64AEC5401691}" destId="{CC635A6A-04B0-4B82-8E5F-01A6563F4557}" srcOrd="1" destOrd="0" presId="urn:microsoft.com/office/officeart/2005/8/layout/hierarchy5"/>
    <dgm:cxn modelId="{68066F04-1C95-4E06-87FB-60E3E7B6415A}" type="presParOf" srcId="{CC635A6A-04B0-4B82-8E5F-01A6563F4557}" destId="{2D584B53-8CC1-472F-9823-6AA51C5BEA0D}" srcOrd="0" destOrd="0" presId="urn:microsoft.com/office/officeart/2005/8/layout/hierarchy5"/>
    <dgm:cxn modelId="{BDDC261C-60D8-468D-9146-31A467DB7618}" type="presParOf" srcId="{CC635A6A-04B0-4B82-8E5F-01A6563F4557}" destId="{CBC57F65-9F23-4598-B597-5957270B0078}" srcOrd="1" destOrd="0" presId="urn:microsoft.com/office/officeart/2005/8/layout/hierarchy5"/>
    <dgm:cxn modelId="{233C908A-43BF-4712-A84E-BCF8F77D6106}" type="presParOf" srcId="{6ED8F3AE-65E3-4C7F-A193-64AEC5401691}" destId="{BECFBC32-E719-436C-AFD0-5C5EE4D4E32F}" srcOrd="2" destOrd="0" presId="urn:microsoft.com/office/officeart/2005/8/layout/hierarchy5"/>
    <dgm:cxn modelId="{E73F5468-3F95-4DD5-A03C-0A2DD8107B00}" type="presParOf" srcId="{BECFBC32-E719-436C-AFD0-5C5EE4D4E32F}" destId="{DB551D46-7528-4DE5-A584-DC3A3EDDBCC5}" srcOrd="0" destOrd="0" presId="urn:microsoft.com/office/officeart/2005/8/layout/hierarchy5"/>
    <dgm:cxn modelId="{78056786-76F5-4E18-A9A2-4ACBCAC03995}" type="presParOf" srcId="{6ED8F3AE-65E3-4C7F-A193-64AEC5401691}" destId="{9AEF215E-38F0-47CA-BC3A-18392D87B25C}" srcOrd="3" destOrd="0" presId="urn:microsoft.com/office/officeart/2005/8/layout/hierarchy5"/>
    <dgm:cxn modelId="{9334F77C-EA8D-4C09-AA65-F7CA81D605DB}" type="presParOf" srcId="{9AEF215E-38F0-47CA-BC3A-18392D87B25C}" destId="{72FD6007-3389-4384-8182-23E0670C81BD}" srcOrd="0" destOrd="0" presId="urn:microsoft.com/office/officeart/2005/8/layout/hierarchy5"/>
    <dgm:cxn modelId="{0E5B599E-C669-4D2F-A41F-868826B8F138}" type="presParOf" srcId="{9AEF215E-38F0-47CA-BC3A-18392D87B25C}" destId="{FDCEFC66-76BD-493F-A6B4-7A77D2643866}" srcOrd="1" destOrd="0" presId="urn:microsoft.com/office/officeart/2005/8/layout/hierarchy5"/>
    <dgm:cxn modelId="{F78C2F36-E4C2-4E08-837C-F6319BDCCB0C}" type="presParOf" srcId="{6ED8F3AE-65E3-4C7F-A193-64AEC5401691}" destId="{E1F7F129-8DB8-49A2-B0B6-DDB28EADBE17}" srcOrd="4" destOrd="0" presId="urn:microsoft.com/office/officeart/2005/8/layout/hierarchy5"/>
    <dgm:cxn modelId="{AC0AC8A1-F4C2-4063-9EF8-84F902ED0A4D}" type="presParOf" srcId="{E1F7F129-8DB8-49A2-B0B6-DDB28EADBE17}" destId="{5824B7F3-8AAB-4A40-AF0F-94B307F1FA0B}" srcOrd="0" destOrd="0" presId="urn:microsoft.com/office/officeart/2005/8/layout/hierarchy5"/>
    <dgm:cxn modelId="{6E97FFCF-8BC9-4918-A794-9C90614C9D8A}" type="presParOf" srcId="{6ED8F3AE-65E3-4C7F-A193-64AEC5401691}" destId="{B84821BD-051D-43F5-B72E-826DA22C93D6}" srcOrd="5" destOrd="0" presId="urn:microsoft.com/office/officeart/2005/8/layout/hierarchy5"/>
    <dgm:cxn modelId="{E3F9C05B-AB7B-44FF-91EC-C6E4B30DDA6E}" type="presParOf" srcId="{B84821BD-051D-43F5-B72E-826DA22C93D6}" destId="{151FB1FF-2FE4-4E58-A587-3B1548A94501}" srcOrd="0" destOrd="0" presId="urn:microsoft.com/office/officeart/2005/8/layout/hierarchy5"/>
    <dgm:cxn modelId="{CA3FCB60-3AB8-4CC7-861F-EBB14BC3349B}" type="presParOf" srcId="{B84821BD-051D-43F5-B72E-826DA22C93D6}" destId="{3B4CE38C-5A49-4398-9731-F8FFC91AF00A}" srcOrd="1" destOrd="0" presId="urn:microsoft.com/office/officeart/2005/8/layout/hierarchy5"/>
    <dgm:cxn modelId="{46A4E2F5-28E6-4200-8349-7D3CAEE45827}" type="presParOf" srcId="{400E7A83-824A-423D-99EC-5B714146AF7F}" destId="{EBB31BA5-AD90-47A6-893E-B981607408D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65905A2-D1E4-4E70-9E8E-BD43C4CCE281}" type="doc">
      <dgm:prSet loTypeId="urn:microsoft.com/office/officeart/2009/3/layout/SubStepProcess" loCatId="process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5958225-8494-407F-BF9D-47B6CCA24178}">
      <dgm:prSet/>
      <dgm:spPr/>
      <dgm:t>
        <a:bodyPr/>
        <a:lstStyle/>
        <a:p>
          <a:r>
            <a:rPr lang="en-US"/>
            <a:t>Community Feedback</a:t>
          </a:r>
        </a:p>
      </dgm:t>
    </dgm:pt>
    <dgm:pt modelId="{92E7798B-F2DB-4C0F-8D4A-0872F5F95326}" type="parTrans" cxnId="{F6928469-A343-4E9B-A4C1-8264DFB1F6E3}">
      <dgm:prSet/>
      <dgm:spPr/>
      <dgm:t>
        <a:bodyPr/>
        <a:lstStyle/>
        <a:p>
          <a:endParaRPr lang="en-US"/>
        </a:p>
      </dgm:t>
    </dgm:pt>
    <dgm:pt modelId="{0900C909-0761-4F45-BD4B-98E932E898AB}" type="sibTrans" cxnId="{F6928469-A343-4E9B-A4C1-8264DFB1F6E3}">
      <dgm:prSet/>
      <dgm:spPr/>
      <dgm:t>
        <a:bodyPr/>
        <a:lstStyle/>
        <a:p>
          <a:endParaRPr lang="en-US"/>
        </a:p>
      </dgm:t>
    </dgm:pt>
    <dgm:pt modelId="{C490374D-F990-422F-A8F1-295D3ABF27F4}">
      <dgm:prSet/>
      <dgm:spPr/>
      <dgm:t>
        <a:bodyPr/>
        <a:lstStyle/>
        <a:p>
          <a:r>
            <a:rPr lang="en-US"/>
            <a:t>Questions</a:t>
          </a:r>
        </a:p>
      </dgm:t>
    </dgm:pt>
    <dgm:pt modelId="{FEEB2837-BC35-4A63-8C4A-C2542D32E76E}" type="parTrans" cxnId="{998EEF55-54F9-4A86-A346-2E2F1AE863F7}">
      <dgm:prSet/>
      <dgm:spPr/>
      <dgm:t>
        <a:bodyPr/>
        <a:lstStyle/>
        <a:p>
          <a:endParaRPr lang="en-US"/>
        </a:p>
      </dgm:t>
    </dgm:pt>
    <dgm:pt modelId="{D189DDAE-0748-42AB-B666-9A7F5CA57946}" type="sibTrans" cxnId="{998EEF55-54F9-4A86-A346-2E2F1AE863F7}">
      <dgm:prSet/>
      <dgm:spPr/>
      <dgm:t>
        <a:bodyPr/>
        <a:lstStyle/>
        <a:p>
          <a:endParaRPr lang="en-US"/>
        </a:p>
      </dgm:t>
    </dgm:pt>
    <dgm:pt modelId="{9A15C24B-B1BF-43E9-A5A3-F6BDD4A5CD6E}">
      <dgm:prSet/>
      <dgm:spPr/>
      <dgm:t>
        <a:bodyPr/>
        <a:lstStyle/>
        <a:p>
          <a:r>
            <a:rPr lang="en-US"/>
            <a:t>Concerns</a:t>
          </a:r>
        </a:p>
      </dgm:t>
    </dgm:pt>
    <dgm:pt modelId="{1F08FB98-870C-4F8F-B6F1-3CDB3F3BAC07}" type="parTrans" cxnId="{0C2C2EA0-AB93-40D4-A043-5BEF187E45FA}">
      <dgm:prSet/>
      <dgm:spPr/>
      <dgm:t>
        <a:bodyPr/>
        <a:lstStyle/>
        <a:p>
          <a:endParaRPr lang="en-US"/>
        </a:p>
      </dgm:t>
    </dgm:pt>
    <dgm:pt modelId="{32BED9CA-5FD4-4555-9DA8-FC7B4A4041AF}" type="sibTrans" cxnId="{0C2C2EA0-AB93-40D4-A043-5BEF187E45FA}">
      <dgm:prSet/>
      <dgm:spPr/>
      <dgm:t>
        <a:bodyPr/>
        <a:lstStyle/>
        <a:p>
          <a:endParaRPr lang="en-US"/>
        </a:p>
      </dgm:t>
    </dgm:pt>
    <dgm:pt modelId="{E3775508-B4C7-4071-B1BF-E05FB8E149D9}">
      <dgm:prSet/>
      <dgm:spPr/>
      <dgm:t>
        <a:bodyPr/>
        <a:lstStyle/>
        <a:p>
          <a:r>
            <a:rPr lang="en-US"/>
            <a:t>Approval</a:t>
          </a:r>
        </a:p>
      </dgm:t>
    </dgm:pt>
    <dgm:pt modelId="{74498F3E-9889-4BB3-96DE-FDE78EFEB2C8}" type="parTrans" cxnId="{62648656-5B2A-4EFF-8487-9CD5845DAC16}">
      <dgm:prSet/>
      <dgm:spPr/>
      <dgm:t>
        <a:bodyPr/>
        <a:lstStyle/>
        <a:p>
          <a:endParaRPr lang="en-US"/>
        </a:p>
      </dgm:t>
    </dgm:pt>
    <dgm:pt modelId="{6E496FCD-13C7-47E2-B833-039E3DF2E3B5}" type="sibTrans" cxnId="{62648656-5B2A-4EFF-8487-9CD5845DAC16}">
      <dgm:prSet/>
      <dgm:spPr/>
      <dgm:t>
        <a:bodyPr/>
        <a:lstStyle/>
        <a:p>
          <a:endParaRPr lang="en-US"/>
        </a:p>
      </dgm:t>
    </dgm:pt>
    <dgm:pt modelId="{99D91349-01B9-45D2-8171-68612A7B832E}" type="pres">
      <dgm:prSet presAssocID="{365905A2-D1E4-4E70-9E8E-BD43C4CCE281}" presName="Name0" presStyleCnt="0">
        <dgm:presLayoutVars>
          <dgm:chMax val="7"/>
          <dgm:dir/>
          <dgm:animOne val="branch"/>
        </dgm:presLayoutVars>
      </dgm:prSet>
      <dgm:spPr/>
    </dgm:pt>
    <dgm:pt modelId="{DE2E5DFF-4698-4F7F-BC61-39411FF44C27}" type="pres">
      <dgm:prSet presAssocID="{E5958225-8494-407F-BF9D-47B6CCA24178}" presName="parTx1" presStyleLbl="node1" presStyleIdx="0" presStyleCnt="4"/>
      <dgm:spPr/>
    </dgm:pt>
    <dgm:pt modelId="{3EBAC028-77B8-48E7-BAA2-4515983E7942}" type="pres">
      <dgm:prSet presAssocID="{C490374D-F990-422F-A8F1-295D3ABF27F4}" presName="parTx2" presStyleLbl="node1" presStyleIdx="1" presStyleCnt="4"/>
      <dgm:spPr/>
    </dgm:pt>
    <dgm:pt modelId="{7145B8A7-0085-45E5-B218-E5486352DB8C}" type="pres">
      <dgm:prSet presAssocID="{9A15C24B-B1BF-43E9-A5A3-F6BDD4A5CD6E}" presName="parTx3" presStyleLbl="node1" presStyleIdx="2" presStyleCnt="4"/>
      <dgm:spPr/>
    </dgm:pt>
    <dgm:pt modelId="{3BA6638F-D903-4BB6-A4A7-0A7E645AAA54}" type="pres">
      <dgm:prSet presAssocID="{E3775508-B4C7-4071-B1BF-E05FB8E149D9}" presName="parTx4" presStyleLbl="node1" presStyleIdx="3" presStyleCnt="4"/>
      <dgm:spPr/>
    </dgm:pt>
  </dgm:ptLst>
  <dgm:cxnLst>
    <dgm:cxn modelId="{B71AA211-7EF7-4D8A-93D6-4B934F39CDDE}" type="presOf" srcId="{E5958225-8494-407F-BF9D-47B6CCA24178}" destId="{DE2E5DFF-4698-4F7F-BC61-39411FF44C27}" srcOrd="0" destOrd="0" presId="urn:microsoft.com/office/officeart/2009/3/layout/SubStepProcess"/>
    <dgm:cxn modelId="{EBDEE126-6DD6-4401-9142-7C03363B7CB2}" type="presOf" srcId="{9A15C24B-B1BF-43E9-A5A3-F6BDD4A5CD6E}" destId="{7145B8A7-0085-45E5-B218-E5486352DB8C}" srcOrd="0" destOrd="0" presId="urn:microsoft.com/office/officeart/2009/3/layout/SubStepProcess"/>
    <dgm:cxn modelId="{AECAF668-85F0-4C1C-8A39-FFB58BFFB468}" type="presOf" srcId="{365905A2-D1E4-4E70-9E8E-BD43C4CCE281}" destId="{99D91349-01B9-45D2-8171-68612A7B832E}" srcOrd="0" destOrd="0" presId="urn:microsoft.com/office/officeart/2009/3/layout/SubStepProcess"/>
    <dgm:cxn modelId="{F6928469-A343-4E9B-A4C1-8264DFB1F6E3}" srcId="{365905A2-D1E4-4E70-9E8E-BD43C4CCE281}" destId="{E5958225-8494-407F-BF9D-47B6CCA24178}" srcOrd="0" destOrd="0" parTransId="{92E7798B-F2DB-4C0F-8D4A-0872F5F95326}" sibTransId="{0900C909-0761-4F45-BD4B-98E932E898AB}"/>
    <dgm:cxn modelId="{998EEF55-54F9-4A86-A346-2E2F1AE863F7}" srcId="{365905A2-D1E4-4E70-9E8E-BD43C4CCE281}" destId="{C490374D-F990-422F-A8F1-295D3ABF27F4}" srcOrd="1" destOrd="0" parTransId="{FEEB2837-BC35-4A63-8C4A-C2542D32E76E}" sibTransId="{D189DDAE-0748-42AB-B666-9A7F5CA57946}"/>
    <dgm:cxn modelId="{62648656-5B2A-4EFF-8487-9CD5845DAC16}" srcId="{365905A2-D1E4-4E70-9E8E-BD43C4CCE281}" destId="{E3775508-B4C7-4071-B1BF-E05FB8E149D9}" srcOrd="3" destOrd="0" parTransId="{74498F3E-9889-4BB3-96DE-FDE78EFEB2C8}" sibTransId="{6E496FCD-13C7-47E2-B833-039E3DF2E3B5}"/>
    <dgm:cxn modelId="{0C2C2EA0-AB93-40D4-A043-5BEF187E45FA}" srcId="{365905A2-D1E4-4E70-9E8E-BD43C4CCE281}" destId="{9A15C24B-B1BF-43E9-A5A3-F6BDD4A5CD6E}" srcOrd="2" destOrd="0" parTransId="{1F08FB98-870C-4F8F-B6F1-3CDB3F3BAC07}" sibTransId="{32BED9CA-5FD4-4555-9DA8-FC7B4A4041AF}"/>
    <dgm:cxn modelId="{241635A9-462A-4A82-A3D9-0483FDA1D832}" type="presOf" srcId="{C490374D-F990-422F-A8F1-295D3ABF27F4}" destId="{3EBAC028-77B8-48E7-BAA2-4515983E7942}" srcOrd="0" destOrd="0" presId="urn:microsoft.com/office/officeart/2009/3/layout/SubStepProcess"/>
    <dgm:cxn modelId="{EC7401F0-32CF-43EF-9F34-40ADF4810E9E}" type="presOf" srcId="{E3775508-B4C7-4071-B1BF-E05FB8E149D9}" destId="{3BA6638F-D903-4BB6-A4A7-0A7E645AAA54}" srcOrd="0" destOrd="0" presId="urn:microsoft.com/office/officeart/2009/3/layout/SubStepProcess"/>
    <dgm:cxn modelId="{FEE7F0AA-4661-48CD-854B-5757AE8BD1E5}" type="presParOf" srcId="{99D91349-01B9-45D2-8171-68612A7B832E}" destId="{DE2E5DFF-4698-4F7F-BC61-39411FF44C27}" srcOrd="0" destOrd="0" presId="urn:microsoft.com/office/officeart/2009/3/layout/SubStepProcess"/>
    <dgm:cxn modelId="{95CBF1C8-BD74-471C-9340-204195055795}" type="presParOf" srcId="{99D91349-01B9-45D2-8171-68612A7B832E}" destId="{3EBAC028-77B8-48E7-BAA2-4515983E7942}" srcOrd="1" destOrd="0" presId="urn:microsoft.com/office/officeart/2009/3/layout/SubStepProcess"/>
    <dgm:cxn modelId="{CAA5EE55-5F5E-4581-B407-C38CB8061A50}" type="presParOf" srcId="{99D91349-01B9-45D2-8171-68612A7B832E}" destId="{7145B8A7-0085-45E5-B218-E5486352DB8C}" srcOrd="2" destOrd="0" presId="urn:microsoft.com/office/officeart/2009/3/layout/SubStepProcess"/>
    <dgm:cxn modelId="{C0D7568A-E200-429A-B50B-853141192F47}" type="presParOf" srcId="{99D91349-01B9-45D2-8171-68612A7B832E}" destId="{3BA6638F-D903-4BB6-A4A7-0A7E645AAA54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304635-73CE-42BF-9CBE-06DFC441EE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93C29-1876-4104-A0FD-8CD01535E89E}">
      <dgm:prSet custT="1"/>
      <dgm:spPr>
        <a:solidFill>
          <a:srgbClr val="FFC311"/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95000"/>
                  <a:lumOff val="5000"/>
                </a:schemeClr>
              </a:solidFill>
            </a:rPr>
            <a:t>Engineers draw how things will look.</a:t>
          </a:r>
        </a:p>
      </dgm:t>
    </dgm:pt>
    <dgm:pt modelId="{B62E1AAF-4B3E-4A7D-8E9B-496D446BED48}" type="parTrans" cxnId="{CAB876A7-5399-4EAD-B232-D51BCD61183D}">
      <dgm:prSet/>
      <dgm:spPr/>
      <dgm:t>
        <a:bodyPr/>
        <a:lstStyle/>
        <a:p>
          <a:endParaRPr lang="en-US" sz="2000"/>
        </a:p>
      </dgm:t>
    </dgm:pt>
    <dgm:pt modelId="{500F9F46-4CE2-4CEA-9417-35F32F4C091A}" type="sibTrans" cxnId="{CAB876A7-5399-4EAD-B232-D51BCD61183D}">
      <dgm:prSet/>
      <dgm:spPr>
        <a:solidFill>
          <a:schemeClr val="tx1"/>
        </a:solidFill>
      </dgm:spPr>
      <dgm:t>
        <a:bodyPr/>
        <a:lstStyle/>
        <a:p>
          <a:endParaRPr lang="en-US" sz="2000"/>
        </a:p>
      </dgm:t>
    </dgm:pt>
    <dgm:pt modelId="{9FCA735F-2520-47F6-AF53-F11BC279D03B}">
      <dgm:prSet custT="1"/>
      <dgm:spPr>
        <a:solidFill>
          <a:srgbClr val="FFC311"/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95000"/>
                  <a:lumOff val="5000"/>
                </a:schemeClr>
              </a:solidFill>
            </a:rPr>
            <a:t>Choose the best material</a:t>
          </a:r>
        </a:p>
      </dgm:t>
    </dgm:pt>
    <dgm:pt modelId="{E16D3C54-2B25-448B-946A-01908F64B801}" type="parTrans" cxnId="{0AE3B7D2-FBED-4C91-98FA-4C1DAAB7EEC5}">
      <dgm:prSet/>
      <dgm:spPr/>
      <dgm:t>
        <a:bodyPr/>
        <a:lstStyle/>
        <a:p>
          <a:endParaRPr lang="en-US" sz="2000"/>
        </a:p>
      </dgm:t>
    </dgm:pt>
    <dgm:pt modelId="{D61DF7B1-DA5E-4405-8DA8-DC2E98A13E79}" type="sibTrans" cxnId="{0AE3B7D2-FBED-4C91-98FA-4C1DAAB7EEC5}">
      <dgm:prSet/>
      <dgm:spPr>
        <a:solidFill>
          <a:schemeClr val="tx1"/>
        </a:solidFill>
      </dgm:spPr>
      <dgm:t>
        <a:bodyPr/>
        <a:lstStyle/>
        <a:p>
          <a:endParaRPr lang="en-US" sz="2000"/>
        </a:p>
      </dgm:t>
    </dgm:pt>
    <dgm:pt modelId="{EF17C776-D81F-4642-916D-E52F371495EA}">
      <dgm:prSet custT="1"/>
      <dgm:spPr>
        <a:solidFill>
          <a:srgbClr val="FFC311"/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95000"/>
                  <a:lumOff val="5000"/>
                </a:schemeClr>
              </a:solidFill>
            </a:rPr>
            <a:t>Do math to keep it safe.</a:t>
          </a:r>
        </a:p>
      </dgm:t>
    </dgm:pt>
    <dgm:pt modelId="{9AE59FE6-95CC-496A-B737-CC4E900A9F1B}" type="parTrans" cxnId="{88EE52F8-5E8B-4B87-8385-AA6FD7398BE2}">
      <dgm:prSet/>
      <dgm:spPr/>
      <dgm:t>
        <a:bodyPr/>
        <a:lstStyle/>
        <a:p>
          <a:endParaRPr lang="en-US" sz="2000"/>
        </a:p>
      </dgm:t>
    </dgm:pt>
    <dgm:pt modelId="{92F76449-D326-4720-955C-B31E08D2508E}" type="sibTrans" cxnId="{88EE52F8-5E8B-4B87-8385-AA6FD7398BE2}">
      <dgm:prSet/>
      <dgm:spPr>
        <a:solidFill>
          <a:schemeClr val="tx1"/>
        </a:solidFill>
      </dgm:spPr>
      <dgm:t>
        <a:bodyPr/>
        <a:lstStyle/>
        <a:p>
          <a:endParaRPr lang="en-US" sz="2000"/>
        </a:p>
      </dgm:t>
    </dgm:pt>
    <dgm:pt modelId="{BDACADF4-C6AC-4CD0-8184-77FCDBFA28DC}">
      <dgm:prSet custT="1"/>
      <dgm:spPr>
        <a:solidFill>
          <a:srgbClr val="FFC311"/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95000"/>
                  <a:lumOff val="5000"/>
                </a:schemeClr>
              </a:solidFill>
            </a:rPr>
            <a:t>Use software to design </a:t>
          </a:r>
        </a:p>
      </dgm:t>
    </dgm:pt>
    <dgm:pt modelId="{542F38FC-D35D-4225-84C8-18E7543E8A8B}" type="parTrans" cxnId="{33EC3CB6-6344-45EA-84B4-58F1B2D8967F}">
      <dgm:prSet/>
      <dgm:spPr/>
      <dgm:t>
        <a:bodyPr/>
        <a:lstStyle/>
        <a:p>
          <a:endParaRPr lang="en-US" sz="2000"/>
        </a:p>
      </dgm:t>
    </dgm:pt>
    <dgm:pt modelId="{30A1AE01-6876-42B9-BE59-1E27B74B0C57}" type="sibTrans" cxnId="{33EC3CB6-6344-45EA-84B4-58F1B2D8967F}">
      <dgm:prSet/>
      <dgm:spPr/>
      <dgm:t>
        <a:bodyPr/>
        <a:lstStyle/>
        <a:p>
          <a:endParaRPr lang="en-US" sz="2000"/>
        </a:p>
      </dgm:t>
    </dgm:pt>
    <dgm:pt modelId="{343A68FE-94B0-44FA-9572-EA1CCB6B8FD9}" type="pres">
      <dgm:prSet presAssocID="{C3304635-73CE-42BF-9CBE-06DFC441EE64}" presName="linear" presStyleCnt="0">
        <dgm:presLayoutVars>
          <dgm:animLvl val="lvl"/>
          <dgm:resizeHandles val="exact"/>
        </dgm:presLayoutVars>
      </dgm:prSet>
      <dgm:spPr/>
    </dgm:pt>
    <dgm:pt modelId="{24D300A8-42F4-46D4-AC6C-8B6F348C42AF}" type="pres">
      <dgm:prSet presAssocID="{F0393C29-1876-4104-A0FD-8CD01535E8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106E07-4FE6-4E58-9712-4D0DDA666CBC}" type="pres">
      <dgm:prSet presAssocID="{500F9F46-4CE2-4CEA-9417-35F32F4C091A}" presName="spacer" presStyleCnt="0"/>
      <dgm:spPr/>
    </dgm:pt>
    <dgm:pt modelId="{093FBFC9-5520-4D08-9E24-16A2657485B3}" type="pres">
      <dgm:prSet presAssocID="{9FCA735F-2520-47F6-AF53-F11BC279D03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5688F76-D1DA-479F-BD7D-2722756E6601}" type="pres">
      <dgm:prSet presAssocID="{D61DF7B1-DA5E-4405-8DA8-DC2E98A13E79}" presName="spacer" presStyleCnt="0"/>
      <dgm:spPr/>
    </dgm:pt>
    <dgm:pt modelId="{39C52411-13D2-485D-84CE-BC9A5EA6D5C7}" type="pres">
      <dgm:prSet presAssocID="{EF17C776-D81F-4642-916D-E52F371495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0605E3-D242-4DA8-880B-0A723BE29296}" type="pres">
      <dgm:prSet presAssocID="{92F76449-D326-4720-955C-B31E08D2508E}" presName="spacer" presStyleCnt="0"/>
      <dgm:spPr/>
    </dgm:pt>
    <dgm:pt modelId="{6C3063CE-6DC3-4F1B-813D-E4127ECF0D41}" type="pres">
      <dgm:prSet presAssocID="{BDACADF4-C6AC-4CD0-8184-77FCDBFA28D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5DCE15-F4C5-4F6C-9EDC-68F1E0EA7DA2}" type="presOf" srcId="{C3304635-73CE-42BF-9CBE-06DFC441EE64}" destId="{343A68FE-94B0-44FA-9572-EA1CCB6B8FD9}" srcOrd="0" destOrd="0" presId="urn:microsoft.com/office/officeart/2005/8/layout/vList2"/>
    <dgm:cxn modelId="{74D89832-8BF1-44A3-AD70-FBAC1CEE4F78}" type="presOf" srcId="{9FCA735F-2520-47F6-AF53-F11BC279D03B}" destId="{093FBFC9-5520-4D08-9E24-16A2657485B3}" srcOrd="0" destOrd="0" presId="urn:microsoft.com/office/officeart/2005/8/layout/vList2"/>
    <dgm:cxn modelId="{33018E33-BDC6-4918-B4A0-B25402C87964}" type="presOf" srcId="{BDACADF4-C6AC-4CD0-8184-77FCDBFA28DC}" destId="{6C3063CE-6DC3-4F1B-813D-E4127ECF0D41}" srcOrd="0" destOrd="0" presId="urn:microsoft.com/office/officeart/2005/8/layout/vList2"/>
    <dgm:cxn modelId="{CAB876A7-5399-4EAD-B232-D51BCD61183D}" srcId="{C3304635-73CE-42BF-9CBE-06DFC441EE64}" destId="{F0393C29-1876-4104-A0FD-8CD01535E89E}" srcOrd="0" destOrd="0" parTransId="{B62E1AAF-4B3E-4A7D-8E9B-496D446BED48}" sibTransId="{500F9F46-4CE2-4CEA-9417-35F32F4C091A}"/>
    <dgm:cxn modelId="{33EC3CB6-6344-45EA-84B4-58F1B2D8967F}" srcId="{C3304635-73CE-42BF-9CBE-06DFC441EE64}" destId="{BDACADF4-C6AC-4CD0-8184-77FCDBFA28DC}" srcOrd="3" destOrd="0" parTransId="{542F38FC-D35D-4225-84C8-18E7543E8A8B}" sibTransId="{30A1AE01-6876-42B9-BE59-1E27B74B0C57}"/>
    <dgm:cxn modelId="{AFCE9FCE-8727-4CDA-8530-FCE3626D05B8}" type="presOf" srcId="{F0393C29-1876-4104-A0FD-8CD01535E89E}" destId="{24D300A8-42F4-46D4-AC6C-8B6F348C42AF}" srcOrd="0" destOrd="0" presId="urn:microsoft.com/office/officeart/2005/8/layout/vList2"/>
    <dgm:cxn modelId="{0AE3B7D2-FBED-4C91-98FA-4C1DAAB7EEC5}" srcId="{C3304635-73CE-42BF-9CBE-06DFC441EE64}" destId="{9FCA735F-2520-47F6-AF53-F11BC279D03B}" srcOrd="1" destOrd="0" parTransId="{E16D3C54-2B25-448B-946A-01908F64B801}" sibTransId="{D61DF7B1-DA5E-4405-8DA8-DC2E98A13E79}"/>
    <dgm:cxn modelId="{66564BF7-1918-424D-8B29-F8F466695B3A}" type="presOf" srcId="{EF17C776-D81F-4642-916D-E52F371495EA}" destId="{39C52411-13D2-485D-84CE-BC9A5EA6D5C7}" srcOrd="0" destOrd="0" presId="urn:microsoft.com/office/officeart/2005/8/layout/vList2"/>
    <dgm:cxn modelId="{88EE52F8-5E8B-4B87-8385-AA6FD7398BE2}" srcId="{C3304635-73CE-42BF-9CBE-06DFC441EE64}" destId="{EF17C776-D81F-4642-916D-E52F371495EA}" srcOrd="2" destOrd="0" parTransId="{9AE59FE6-95CC-496A-B737-CC4E900A9F1B}" sibTransId="{92F76449-D326-4720-955C-B31E08D2508E}"/>
    <dgm:cxn modelId="{87BC814C-2980-4BD8-A030-012BF2C6CBF1}" type="presParOf" srcId="{343A68FE-94B0-44FA-9572-EA1CCB6B8FD9}" destId="{24D300A8-42F4-46D4-AC6C-8B6F348C42AF}" srcOrd="0" destOrd="0" presId="urn:microsoft.com/office/officeart/2005/8/layout/vList2"/>
    <dgm:cxn modelId="{C654694F-07CC-4CDB-BA8C-CC37D64901A4}" type="presParOf" srcId="{343A68FE-94B0-44FA-9572-EA1CCB6B8FD9}" destId="{A1106E07-4FE6-4E58-9712-4D0DDA666CBC}" srcOrd="1" destOrd="0" presId="urn:microsoft.com/office/officeart/2005/8/layout/vList2"/>
    <dgm:cxn modelId="{045C4255-6613-47D9-AE23-F42603CA5F75}" type="presParOf" srcId="{343A68FE-94B0-44FA-9572-EA1CCB6B8FD9}" destId="{093FBFC9-5520-4D08-9E24-16A2657485B3}" srcOrd="2" destOrd="0" presId="urn:microsoft.com/office/officeart/2005/8/layout/vList2"/>
    <dgm:cxn modelId="{1A0E0425-DE6B-4F44-8C0C-67B64D54D23A}" type="presParOf" srcId="{343A68FE-94B0-44FA-9572-EA1CCB6B8FD9}" destId="{15688F76-D1DA-479F-BD7D-2722756E6601}" srcOrd="3" destOrd="0" presId="urn:microsoft.com/office/officeart/2005/8/layout/vList2"/>
    <dgm:cxn modelId="{E6FC177F-9DB5-4E2F-984B-3713DD15A22B}" type="presParOf" srcId="{343A68FE-94B0-44FA-9572-EA1CCB6B8FD9}" destId="{39C52411-13D2-485D-84CE-BC9A5EA6D5C7}" srcOrd="4" destOrd="0" presId="urn:microsoft.com/office/officeart/2005/8/layout/vList2"/>
    <dgm:cxn modelId="{FF97C63E-6F17-4CDC-94BD-D521F3FA021E}" type="presParOf" srcId="{343A68FE-94B0-44FA-9572-EA1CCB6B8FD9}" destId="{180605E3-D242-4DA8-880B-0A723BE29296}" srcOrd="5" destOrd="0" presId="urn:microsoft.com/office/officeart/2005/8/layout/vList2"/>
    <dgm:cxn modelId="{F4656F60-6CC7-4985-8B5E-D8DBBA6E3D84}" type="presParOf" srcId="{343A68FE-94B0-44FA-9572-EA1CCB6B8FD9}" destId="{6C3063CE-6DC3-4F1B-813D-E4127ECF0D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A631A1-906D-4C0C-AD32-2514A2295E0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DB4C8F-28C5-4B78-ACB8-D98100CE05D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Workers And Machines Build the project</a:t>
          </a:r>
        </a:p>
      </dgm:t>
    </dgm:pt>
    <dgm:pt modelId="{DE253F33-A66B-4816-91C8-68F2F08868F0}" type="parTrans" cxnId="{F683D40B-4526-4690-8EFF-4B907D9F4772}">
      <dgm:prSet/>
      <dgm:spPr/>
      <dgm:t>
        <a:bodyPr/>
        <a:lstStyle/>
        <a:p>
          <a:endParaRPr lang="en-US"/>
        </a:p>
      </dgm:t>
    </dgm:pt>
    <dgm:pt modelId="{6CB9766F-6F51-4133-9F94-7EE0415AC349}" type="sibTrans" cxnId="{F683D40B-4526-4690-8EFF-4B907D9F4772}">
      <dgm:prSet/>
      <dgm:spPr/>
      <dgm:t>
        <a:bodyPr/>
        <a:lstStyle/>
        <a:p>
          <a:endParaRPr lang="en-US"/>
        </a:p>
      </dgm:t>
    </dgm:pt>
    <dgm:pt modelId="{6146C954-6EB4-4730-819F-CA5DD77D52A8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Engineers check everything is right</a:t>
          </a:r>
        </a:p>
      </dgm:t>
    </dgm:pt>
    <dgm:pt modelId="{317D578B-3A7B-474A-BD8A-676D230D8D86}" type="parTrans" cxnId="{4AD33014-A043-4BD7-8AD4-7E93D895A627}">
      <dgm:prSet/>
      <dgm:spPr/>
      <dgm:t>
        <a:bodyPr/>
        <a:lstStyle/>
        <a:p>
          <a:endParaRPr lang="en-US"/>
        </a:p>
      </dgm:t>
    </dgm:pt>
    <dgm:pt modelId="{A09E4DE3-7748-421C-8E04-F4A44EA0F814}" type="sibTrans" cxnId="{4AD33014-A043-4BD7-8AD4-7E93D895A627}">
      <dgm:prSet/>
      <dgm:spPr/>
      <dgm:t>
        <a:bodyPr/>
        <a:lstStyle/>
        <a:p>
          <a:endParaRPr lang="en-US"/>
        </a:p>
      </dgm:t>
    </dgm:pt>
    <dgm:pt modelId="{6B0BDBE6-534C-4A8E-A25B-769FD16A514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Safety rules are followed</a:t>
          </a:r>
        </a:p>
      </dgm:t>
    </dgm:pt>
    <dgm:pt modelId="{D419AD54-1120-4D1E-A866-C48358866F57}" type="parTrans" cxnId="{0EDC1EDD-F5E7-4C13-806A-AD29B4DE5764}">
      <dgm:prSet/>
      <dgm:spPr/>
      <dgm:t>
        <a:bodyPr/>
        <a:lstStyle/>
        <a:p>
          <a:endParaRPr lang="en-US"/>
        </a:p>
      </dgm:t>
    </dgm:pt>
    <dgm:pt modelId="{5CC2000A-60F6-423C-BB0C-E185BD5EE5B8}" type="sibTrans" cxnId="{0EDC1EDD-F5E7-4C13-806A-AD29B4DE5764}">
      <dgm:prSet/>
      <dgm:spPr/>
      <dgm:t>
        <a:bodyPr/>
        <a:lstStyle/>
        <a:p>
          <a:endParaRPr lang="en-US"/>
        </a:p>
      </dgm:t>
    </dgm:pt>
    <dgm:pt modelId="{4D71EF9D-31F7-4E39-A4C8-53227EE1EF59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Step by step, it starts to take shape</a:t>
          </a:r>
        </a:p>
      </dgm:t>
    </dgm:pt>
    <dgm:pt modelId="{2426832B-8600-4934-80CA-9B21370B7040}" type="parTrans" cxnId="{A4161BDD-4D86-4D92-A0BA-9854DB6BD4C6}">
      <dgm:prSet/>
      <dgm:spPr/>
      <dgm:t>
        <a:bodyPr/>
        <a:lstStyle/>
        <a:p>
          <a:endParaRPr lang="en-US"/>
        </a:p>
      </dgm:t>
    </dgm:pt>
    <dgm:pt modelId="{150ACC74-65E6-4868-97F5-019F17DEBB1A}" type="sibTrans" cxnId="{A4161BDD-4D86-4D92-A0BA-9854DB6BD4C6}">
      <dgm:prSet/>
      <dgm:spPr/>
      <dgm:t>
        <a:bodyPr/>
        <a:lstStyle/>
        <a:p>
          <a:endParaRPr lang="en-US"/>
        </a:p>
      </dgm:t>
    </dgm:pt>
    <dgm:pt modelId="{7103267D-4A8B-486D-AC72-5DC9286C06DB}" type="pres">
      <dgm:prSet presAssocID="{C3A631A1-906D-4C0C-AD32-2514A2295E0C}" presName="CompostProcess" presStyleCnt="0">
        <dgm:presLayoutVars>
          <dgm:dir/>
          <dgm:resizeHandles val="exact"/>
        </dgm:presLayoutVars>
      </dgm:prSet>
      <dgm:spPr/>
    </dgm:pt>
    <dgm:pt modelId="{D283C1F0-7F41-4E5F-888F-95F43CD5180C}" type="pres">
      <dgm:prSet presAssocID="{C3A631A1-906D-4C0C-AD32-2514A2295E0C}" presName="arrow" presStyleLbl="bgShp" presStyleIdx="0" presStyleCnt="1"/>
      <dgm:spPr>
        <a:noFill/>
      </dgm:spPr>
    </dgm:pt>
    <dgm:pt modelId="{8F720FE5-F0FA-4D8C-8B34-60AF505EB09F}" type="pres">
      <dgm:prSet presAssocID="{C3A631A1-906D-4C0C-AD32-2514A2295E0C}" presName="linearProcess" presStyleCnt="0"/>
      <dgm:spPr/>
    </dgm:pt>
    <dgm:pt modelId="{6C93F803-B6BB-4F45-8100-1625F27F971D}" type="pres">
      <dgm:prSet presAssocID="{2ADB4C8F-28C5-4B78-ACB8-D98100CE05DD}" presName="textNode" presStyleLbl="node1" presStyleIdx="0" presStyleCnt="4" custScaleY="122607">
        <dgm:presLayoutVars>
          <dgm:bulletEnabled val="1"/>
        </dgm:presLayoutVars>
      </dgm:prSet>
      <dgm:spPr/>
    </dgm:pt>
    <dgm:pt modelId="{9FB8D875-121C-4884-9AE3-4A4E0054390F}" type="pres">
      <dgm:prSet presAssocID="{6CB9766F-6F51-4133-9F94-7EE0415AC349}" presName="sibTrans" presStyleCnt="0"/>
      <dgm:spPr/>
    </dgm:pt>
    <dgm:pt modelId="{890D072D-2C4E-42FA-BBFA-05BE623E4D58}" type="pres">
      <dgm:prSet presAssocID="{6146C954-6EB4-4730-819F-CA5DD77D52A8}" presName="textNode" presStyleLbl="node1" presStyleIdx="1" presStyleCnt="4" custScaleY="122607">
        <dgm:presLayoutVars>
          <dgm:bulletEnabled val="1"/>
        </dgm:presLayoutVars>
      </dgm:prSet>
      <dgm:spPr/>
    </dgm:pt>
    <dgm:pt modelId="{86552420-1A38-4DFF-B842-43A9E8617E23}" type="pres">
      <dgm:prSet presAssocID="{A09E4DE3-7748-421C-8E04-F4A44EA0F814}" presName="sibTrans" presStyleCnt="0"/>
      <dgm:spPr/>
    </dgm:pt>
    <dgm:pt modelId="{D248A649-8928-4491-A7F4-2235CD440B8C}" type="pres">
      <dgm:prSet presAssocID="{6B0BDBE6-534C-4A8E-A25B-769FD16A514D}" presName="textNode" presStyleLbl="node1" presStyleIdx="2" presStyleCnt="4" custScaleY="122607">
        <dgm:presLayoutVars>
          <dgm:bulletEnabled val="1"/>
        </dgm:presLayoutVars>
      </dgm:prSet>
      <dgm:spPr/>
    </dgm:pt>
    <dgm:pt modelId="{67065A20-C387-4F35-AB2F-9AD920AA4D36}" type="pres">
      <dgm:prSet presAssocID="{5CC2000A-60F6-423C-BB0C-E185BD5EE5B8}" presName="sibTrans" presStyleCnt="0"/>
      <dgm:spPr/>
    </dgm:pt>
    <dgm:pt modelId="{6800F991-52D2-45DF-A140-3AAF0AB8EDFE}" type="pres">
      <dgm:prSet presAssocID="{4D71EF9D-31F7-4E39-A4C8-53227EE1EF59}" presName="textNode" presStyleLbl="node1" presStyleIdx="3" presStyleCnt="4" custScaleY="122607">
        <dgm:presLayoutVars>
          <dgm:bulletEnabled val="1"/>
        </dgm:presLayoutVars>
      </dgm:prSet>
      <dgm:spPr/>
    </dgm:pt>
  </dgm:ptLst>
  <dgm:cxnLst>
    <dgm:cxn modelId="{F683D40B-4526-4690-8EFF-4B907D9F4772}" srcId="{C3A631A1-906D-4C0C-AD32-2514A2295E0C}" destId="{2ADB4C8F-28C5-4B78-ACB8-D98100CE05DD}" srcOrd="0" destOrd="0" parTransId="{DE253F33-A66B-4816-91C8-68F2F08868F0}" sibTransId="{6CB9766F-6F51-4133-9F94-7EE0415AC349}"/>
    <dgm:cxn modelId="{AE8F3E0F-FE73-4081-AC01-2ABFA1AEEEC5}" type="presOf" srcId="{6B0BDBE6-534C-4A8E-A25B-769FD16A514D}" destId="{D248A649-8928-4491-A7F4-2235CD440B8C}" srcOrd="0" destOrd="0" presId="urn:microsoft.com/office/officeart/2005/8/layout/hProcess9"/>
    <dgm:cxn modelId="{4AD33014-A043-4BD7-8AD4-7E93D895A627}" srcId="{C3A631A1-906D-4C0C-AD32-2514A2295E0C}" destId="{6146C954-6EB4-4730-819F-CA5DD77D52A8}" srcOrd="1" destOrd="0" parTransId="{317D578B-3A7B-474A-BD8A-676D230D8D86}" sibTransId="{A09E4DE3-7748-421C-8E04-F4A44EA0F814}"/>
    <dgm:cxn modelId="{CAA17C27-44A1-478D-9CF9-5E42E4BFA736}" type="presOf" srcId="{2ADB4C8F-28C5-4B78-ACB8-D98100CE05DD}" destId="{6C93F803-B6BB-4F45-8100-1625F27F971D}" srcOrd="0" destOrd="0" presId="urn:microsoft.com/office/officeart/2005/8/layout/hProcess9"/>
    <dgm:cxn modelId="{17AC4690-98F6-470C-A807-1993D967560C}" type="presOf" srcId="{4D71EF9D-31F7-4E39-A4C8-53227EE1EF59}" destId="{6800F991-52D2-45DF-A140-3AAF0AB8EDFE}" srcOrd="0" destOrd="0" presId="urn:microsoft.com/office/officeart/2005/8/layout/hProcess9"/>
    <dgm:cxn modelId="{78F925C5-CD30-429D-B014-209948DA0EEC}" type="presOf" srcId="{C3A631A1-906D-4C0C-AD32-2514A2295E0C}" destId="{7103267D-4A8B-486D-AC72-5DC9286C06DB}" srcOrd="0" destOrd="0" presId="urn:microsoft.com/office/officeart/2005/8/layout/hProcess9"/>
    <dgm:cxn modelId="{A4161BDD-4D86-4D92-A0BA-9854DB6BD4C6}" srcId="{C3A631A1-906D-4C0C-AD32-2514A2295E0C}" destId="{4D71EF9D-31F7-4E39-A4C8-53227EE1EF59}" srcOrd="3" destOrd="0" parTransId="{2426832B-8600-4934-80CA-9B21370B7040}" sibTransId="{150ACC74-65E6-4868-97F5-019F17DEBB1A}"/>
    <dgm:cxn modelId="{0EDC1EDD-F5E7-4C13-806A-AD29B4DE5764}" srcId="{C3A631A1-906D-4C0C-AD32-2514A2295E0C}" destId="{6B0BDBE6-534C-4A8E-A25B-769FD16A514D}" srcOrd="2" destOrd="0" parTransId="{D419AD54-1120-4D1E-A866-C48358866F57}" sibTransId="{5CC2000A-60F6-423C-BB0C-E185BD5EE5B8}"/>
    <dgm:cxn modelId="{597BA9E8-1725-481F-AA43-66DA7E8194AE}" type="presOf" srcId="{6146C954-6EB4-4730-819F-CA5DD77D52A8}" destId="{890D072D-2C4E-42FA-BBFA-05BE623E4D58}" srcOrd="0" destOrd="0" presId="urn:microsoft.com/office/officeart/2005/8/layout/hProcess9"/>
    <dgm:cxn modelId="{4A33538D-24A3-4B47-A6B5-0163620D1250}" type="presParOf" srcId="{7103267D-4A8B-486D-AC72-5DC9286C06DB}" destId="{D283C1F0-7F41-4E5F-888F-95F43CD5180C}" srcOrd="0" destOrd="0" presId="urn:microsoft.com/office/officeart/2005/8/layout/hProcess9"/>
    <dgm:cxn modelId="{F5CAA21D-1425-4661-89D2-A41DFF5B1985}" type="presParOf" srcId="{7103267D-4A8B-486D-AC72-5DC9286C06DB}" destId="{8F720FE5-F0FA-4D8C-8B34-60AF505EB09F}" srcOrd="1" destOrd="0" presId="urn:microsoft.com/office/officeart/2005/8/layout/hProcess9"/>
    <dgm:cxn modelId="{F10B93E1-1B07-4C56-AE5F-5587C7DD96A3}" type="presParOf" srcId="{8F720FE5-F0FA-4D8C-8B34-60AF505EB09F}" destId="{6C93F803-B6BB-4F45-8100-1625F27F971D}" srcOrd="0" destOrd="0" presId="urn:microsoft.com/office/officeart/2005/8/layout/hProcess9"/>
    <dgm:cxn modelId="{60688543-4846-4476-B59B-591217808A75}" type="presParOf" srcId="{8F720FE5-F0FA-4D8C-8B34-60AF505EB09F}" destId="{9FB8D875-121C-4884-9AE3-4A4E0054390F}" srcOrd="1" destOrd="0" presId="urn:microsoft.com/office/officeart/2005/8/layout/hProcess9"/>
    <dgm:cxn modelId="{DA6652CB-2269-4BAB-A9B0-BD6638E9C0B4}" type="presParOf" srcId="{8F720FE5-F0FA-4D8C-8B34-60AF505EB09F}" destId="{890D072D-2C4E-42FA-BBFA-05BE623E4D58}" srcOrd="2" destOrd="0" presId="urn:microsoft.com/office/officeart/2005/8/layout/hProcess9"/>
    <dgm:cxn modelId="{8F1D1719-5E26-4A9E-9B47-E858740F9A8B}" type="presParOf" srcId="{8F720FE5-F0FA-4D8C-8B34-60AF505EB09F}" destId="{86552420-1A38-4DFF-B842-43A9E8617E23}" srcOrd="3" destOrd="0" presId="urn:microsoft.com/office/officeart/2005/8/layout/hProcess9"/>
    <dgm:cxn modelId="{870374DF-216D-453B-877C-B0118D3A2408}" type="presParOf" srcId="{8F720FE5-F0FA-4D8C-8B34-60AF505EB09F}" destId="{D248A649-8928-4491-A7F4-2235CD440B8C}" srcOrd="4" destOrd="0" presId="urn:microsoft.com/office/officeart/2005/8/layout/hProcess9"/>
    <dgm:cxn modelId="{8A6ED315-D2B6-4A84-8655-1999ED808EEF}" type="presParOf" srcId="{8F720FE5-F0FA-4D8C-8B34-60AF505EB09F}" destId="{67065A20-C387-4F35-AB2F-9AD920AA4D36}" srcOrd="5" destOrd="0" presId="urn:microsoft.com/office/officeart/2005/8/layout/hProcess9"/>
    <dgm:cxn modelId="{CDD1ACE7-136C-4728-BD93-A314749386E5}" type="presParOf" srcId="{8F720FE5-F0FA-4D8C-8B34-60AF505EB09F}" destId="{6800F991-52D2-45DF-A140-3AAF0AB8EDF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63B9E0E-0F9F-446A-9A35-9B889C42542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7430292-1887-4413-9EB1-9F4D8F5C4105}">
      <dgm:prSet/>
      <dgm:spPr/>
      <dgm:t>
        <a:bodyPr/>
        <a:lstStyle/>
        <a:p>
          <a:r>
            <a:rPr lang="en-US"/>
            <a:t>Finished Project</a:t>
          </a:r>
        </a:p>
      </dgm:t>
    </dgm:pt>
    <dgm:pt modelId="{84690FD5-40BA-47AF-987A-F77B116A6FD5}" type="parTrans" cxnId="{9AF96A64-F944-4707-9E2B-CD04F24AE48B}">
      <dgm:prSet/>
      <dgm:spPr/>
      <dgm:t>
        <a:bodyPr/>
        <a:lstStyle/>
        <a:p>
          <a:endParaRPr lang="en-US"/>
        </a:p>
      </dgm:t>
    </dgm:pt>
    <dgm:pt modelId="{890A2A59-7D22-4C58-8007-4185A97BF532}" type="sibTrans" cxnId="{9AF96A64-F944-4707-9E2B-CD04F24AE48B}">
      <dgm:prSet/>
      <dgm:spPr/>
      <dgm:t>
        <a:bodyPr/>
        <a:lstStyle/>
        <a:p>
          <a:endParaRPr lang="en-US"/>
        </a:p>
      </dgm:t>
    </dgm:pt>
    <dgm:pt modelId="{488AB982-E5E4-4242-9376-4F8C5F3A3129}">
      <dgm:prSet/>
      <dgm:spPr/>
      <dgm:t>
        <a:bodyPr/>
        <a:lstStyle/>
        <a:p>
          <a:r>
            <a:rPr lang="en-US"/>
            <a:t>Inspection</a:t>
          </a:r>
        </a:p>
      </dgm:t>
    </dgm:pt>
    <dgm:pt modelId="{44691E2E-D0E4-4767-9F29-1BBBCB35A17C}" type="parTrans" cxnId="{579587C0-AFFB-4A47-A21B-A8492BCA76A9}">
      <dgm:prSet/>
      <dgm:spPr/>
      <dgm:t>
        <a:bodyPr/>
        <a:lstStyle/>
        <a:p>
          <a:endParaRPr lang="en-US"/>
        </a:p>
      </dgm:t>
    </dgm:pt>
    <dgm:pt modelId="{AC9E0160-1563-4880-846E-8089942B6D44}" type="sibTrans" cxnId="{579587C0-AFFB-4A47-A21B-A8492BCA76A9}">
      <dgm:prSet/>
      <dgm:spPr/>
      <dgm:t>
        <a:bodyPr/>
        <a:lstStyle/>
        <a:p>
          <a:endParaRPr lang="en-US"/>
        </a:p>
      </dgm:t>
    </dgm:pt>
    <dgm:pt modelId="{4821F3A0-4AE3-495D-8730-4E03966776C0}">
      <dgm:prSet/>
      <dgm:spPr/>
      <dgm:t>
        <a:bodyPr/>
        <a:lstStyle/>
        <a:p>
          <a:r>
            <a:rPr lang="en-US"/>
            <a:t>Ready to use</a:t>
          </a:r>
        </a:p>
      </dgm:t>
    </dgm:pt>
    <dgm:pt modelId="{EA0E1DBF-7F71-4B53-88C5-A437060147D0}" type="parTrans" cxnId="{1D4C2863-A38C-4303-8D1A-94255405BA00}">
      <dgm:prSet/>
      <dgm:spPr/>
      <dgm:t>
        <a:bodyPr/>
        <a:lstStyle/>
        <a:p>
          <a:endParaRPr lang="en-US"/>
        </a:p>
      </dgm:t>
    </dgm:pt>
    <dgm:pt modelId="{1E08A4A6-E609-4360-BD38-F2F5DA52FA6F}" type="sibTrans" cxnId="{1D4C2863-A38C-4303-8D1A-94255405BA00}">
      <dgm:prSet/>
      <dgm:spPr/>
      <dgm:t>
        <a:bodyPr/>
        <a:lstStyle/>
        <a:p>
          <a:endParaRPr lang="en-US"/>
        </a:p>
      </dgm:t>
    </dgm:pt>
    <dgm:pt modelId="{EB5F4219-72C1-4FAD-B8CA-DB09F64B1A55}">
      <dgm:prSet/>
      <dgm:spPr/>
      <dgm:t>
        <a:bodyPr/>
        <a:lstStyle/>
        <a:p>
          <a:r>
            <a:rPr lang="en-US"/>
            <a:t>Open to public</a:t>
          </a:r>
        </a:p>
      </dgm:t>
    </dgm:pt>
    <dgm:pt modelId="{6301B425-03CB-4146-A3A5-2B2F187B9D54}" type="parTrans" cxnId="{22EC541C-EBAA-445C-A9D7-52B4C03878D9}">
      <dgm:prSet/>
      <dgm:spPr/>
      <dgm:t>
        <a:bodyPr/>
        <a:lstStyle/>
        <a:p>
          <a:endParaRPr lang="en-US"/>
        </a:p>
      </dgm:t>
    </dgm:pt>
    <dgm:pt modelId="{31DDA37F-B6DA-4892-9B34-9A3B491219E7}" type="sibTrans" cxnId="{22EC541C-EBAA-445C-A9D7-52B4C03878D9}">
      <dgm:prSet/>
      <dgm:spPr/>
      <dgm:t>
        <a:bodyPr/>
        <a:lstStyle/>
        <a:p>
          <a:endParaRPr lang="en-US"/>
        </a:p>
      </dgm:t>
    </dgm:pt>
    <dgm:pt modelId="{729F544F-C080-49E7-AF12-90AACAEB841A}" type="pres">
      <dgm:prSet presAssocID="{563B9E0E-0F9F-446A-9A35-9B889C42542F}" presName="linear" presStyleCnt="0">
        <dgm:presLayoutVars>
          <dgm:animLvl val="lvl"/>
          <dgm:resizeHandles val="exact"/>
        </dgm:presLayoutVars>
      </dgm:prSet>
      <dgm:spPr/>
    </dgm:pt>
    <dgm:pt modelId="{D4EF35ED-1D98-48A2-A4F8-BDB157D82172}" type="pres">
      <dgm:prSet presAssocID="{57430292-1887-4413-9EB1-9F4D8F5C410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3C98AB-7EC1-4BC4-83B9-D84F6CFD29EA}" type="pres">
      <dgm:prSet presAssocID="{890A2A59-7D22-4C58-8007-4185A97BF532}" presName="spacer" presStyleCnt="0"/>
      <dgm:spPr/>
    </dgm:pt>
    <dgm:pt modelId="{32397F9A-8F67-45D6-BCB4-01C9F9D4E25F}" type="pres">
      <dgm:prSet presAssocID="{488AB982-E5E4-4242-9376-4F8C5F3A312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B9E666-AB05-4F76-B7BD-FAE192718DB8}" type="pres">
      <dgm:prSet presAssocID="{AC9E0160-1563-4880-846E-8089942B6D44}" presName="spacer" presStyleCnt="0"/>
      <dgm:spPr/>
    </dgm:pt>
    <dgm:pt modelId="{2A64D1D5-1493-48BC-9360-73FC8A389D49}" type="pres">
      <dgm:prSet presAssocID="{4821F3A0-4AE3-495D-8730-4E03966776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FA432C-8471-4DEA-929E-7E346E679965}" type="pres">
      <dgm:prSet presAssocID="{1E08A4A6-E609-4360-BD38-F2F5DA52FA6F}" presName="spacer" presStyleCnt="0"/>
      <dgm:spPr/>
    </dgm:pt>
    <dgm:pt modelId="{FE2DDEAB-9737-43DC-9168-66BC705FF704}" type="pres">
      <dgm:prSet presAssocID="{EB5F4219-72C1-4FAD-B8CA-DB09F64B1A5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1426708-274B-493E-9D0D-84CBE61A6F5E}" type="presOf" srcId="{57430292-1887-4413-9EB1-9F4D8F5C4105}" destId="{D4EF35ED-1D98-48A2-A4F8-BDB157D82172}" srcOrd="0" destOrd="0" presId="urn:microsoft.com/office/officeart/2005/8/layout/vList2"/>
    <dgm:cxn modelId="{22EC541C-EBAA-445C-A9D7-52B4C03878D9}" srcId="{563B9E0E-0F9F-446A-9A35-9B889C42542F}" destId="{EB5F4219-72C1-4FAD-B8CA-DB09F64B1A55}" srcOrd="3" destOrd="0" parTransId="{6301B425-03CB-4146-A3A5-2B2F187B9D54}" sibTransId="{31DDA37F-B6DA-4892-9B34-9A3B491219E7}"/>
    <dgm:cxn modelId="{5022F31D-9AFC-4335-AFBB-806FDD43AC7C}" type="presOf" srcId="{4821F3A0-4AE3-495D-8730-4E03966776C0}" destId="{2A64D1D5-1493-48BC-9360-73FC8A389D49}" srcOrd="0" destOrd="0" presId="urn:microsoft.com/office/officeart/2005/8/layout/vList2"/>
    <dgm:cxn modelId="{85E26522-8C5D-437A-B365-4269A2ED5270}" type="presOf" srcId="{488AB982-E5E4-4242-9376-4F8C5F3A3129}" destId="{32397F9A-8F67-45D6-BCB4-01C9F9D4E25F}" srcOrd="0" destOrd="0" presId="urn:microsoft.com/office/officeart/2005/8/layout/vList2"/>
    <dgm:cxn modelId="{1D4C2863-A38C-4303-8D1A-94255405BA00}" srcId="{563B9E0E-0F9F-446A-9A35-9B889C42542F}" destId="{4821F3A0-4AE3-495D-8730-4E03966776C0}" srcOrd="2" destOrd="0" parTransId="{EA0E1DBF-7F71-4B53-88C5-A437060147D0}" sibTransId="{1E08A4A6-E609-4360-BD38-F2F5DA52FA6F}"/>
    <dgm:cxn modelId="{9AF96A64-F944-4707-9E2B-CD04F24AE48B}" srcId="{563B9E0E-0F9F-446A-9A35-9B889C42542F}" destId="{57430292-1887-4413-9EB1-9F4D8F5C4105}" srcOrd="0" destOrd="0" parTransId="{84690FD5-40BA-47AF-987A-F77B116A6FD5}" sibTransId="{890A2A59-7D22-4C58-8007-4185A97BF532}"/>
    <dgm:cxn modelId="{60DD3191-B946-478C-8FA3-EC7BD1063AF2}" type="presOf" srcId="{EB5F4219-72C1-4FAD-B8CA-DB09F64B1A55}" destId="{FE2DDEAB-9737-43DC-9168-66BC705FF704}" srcOrd="0" destOrd="0" presId="urn:microsoft.com/office/officeart/2005/8/layout/vList2"/>
    <dgm:cxn modelId="{8DE0E5BE-B63E-4982-AE10-A05B660DFC89}" type="presOf" srcId="{563B9E0E-0F9F-446A-9A35-9B889C42542F}" destId="{729F544F-C080-49E7-AF12-90AACAEB841A}" srcOrd="0" destOrd="0" presId="urn:microsoft.com/office/officeart/2005/8/layout/vList2"/>
    <dgm:cxn modelId="{579587C0-AFFB-4A47-A21B-A8492BCA76A9}" srcId="{563B9E0E-0F9F-446A-9A35-9B889C42542F}" destId="{488AB982-E5E4-4242-9376-4F8C5F3A3129}" srcOrd="1" destOrd="0" parTransId="{44691E2E-D0E4-4767-9F29-1BBBCB35A17C}" sibTransId="{AC9E0160-1563-4880-846E-8089942B6D44}"/>
    <dgm:cxn modelId="{47923548-A9B1-423D-902A-56EE22C860C3}" type="presParOf" srcId="{729F544F-C080-49E7-AF12-90AACAEB841A}" destId="{D4EF35ED-1D98-48A2-A4F8-BDB157D82172}" srcOrd="0" destOrd="0" presId="urn:microsoft.com/office/officeart/2005/8/layout/vList2"/>
    <dgm:cxn modelId="{0CFF71B0-B54B-4F73-B145-5883DB56EC51}" type="presParOf" srcId="{729F544F-C080-49E7-AF12-90AACAEB841A}" destId="{203C98AB-7EC1-4BC4-83B9-D84F6CFD29EA}" srcOrd="1" destOrd="0" presId="urn:microsoft.com/office/officeart/2005/8/layout/vList2"/>
    <dgm:cxn modelId="{8BD8FD80-F858-4EB1-A2F3-0C11F66F28D7}" type="presParOf" srcId="{729F544F-C080-49E7-AF12-90AACAEB841A}" destId="{32397F9A-8F67-45D6-BCB4-01C9F9D4E25F}" srcOrd="2" destOrd="0" presId="urn:microsoft.com/office/officeart/2005/8/layout/vList2"/>
    <dgm:cxn modelId="{A2D63381-4B48-4744-B09A-BE7BAD5753D0}" type="presParOf" srcId="{729F544F-C080-49E7-AF12-90AACAEB841A}" destId="{7AB9E666-AB05-4F76-B7BD-FAE192718DB8}" srcOrd="3" destOrd="0" presId="urn:microsoft.com/office/officeart/2005/8/layout/vList2"/>
    <dgm:cxn modelId="{3FDB1877-C105-4200-9A52-A75897F21A76}" type="presParOf" srcId="{729F544F-C080-49E7-AF12-90AACAEB841A}" destId="{2A64D1D5-1493-48BC-9360-73FC8A389D49}" srcOrd="4" destOrd="0" presId="urn:microsoft.com/office/officeart/2005/8/layout/vList2"/>
    <dgm:cxn modelId="{CD27A38A-8846-4357-BCD9-257996F49C0E}" type="presParOf" srcId="{729F544F-C080-49E7-AF12-90AACAEB841A}" destId="{BDFA432C-8471-4DEA-929E-7E346E679965}" srcOrd="5" destOrd="0" presId="urn:microsoft.com/office/officeart/2005/8/layout/vList2"/>
    <dgm:cxn modelId="{4940E1C9-0026-4B90-B099-3B936B8A76C4}" type="presParOf" srcId="{729F544F-C080-49E7-AF12-90AACAEB841A}" destId="{FE2DDEAB-9737-43DC-9168-66BC705FF7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06960CA-5C38-4DFA-95D0-FDCB6EB49CF7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1B85663-CCC9-4B25-BA34-970ACF17589B}">
      <dgm:prSet/>
      <dgm:spPr/>
      <dgm:t>
        <a:bodyPr/>
        <a:lstStyle/>
        <a:p>
          <a:r>
            <a:rPr lang="en-US"/>
            <a:t>Repairs</a:t>
          </a:r>
        </a:p>
      </dgm:t>
    </dgm:pt>
    <dgm:pt modelId="{008BA28A-38C1-4617-AAC1-AF47F35598BF}" type="parTrans" cxnId="{555F264A-2AB1-4D6F-9459-2D8C3E2BEC0C}">
      <dgm:prSet/>
      <dgm:spPr/>
      <dgm:t>
        <a:bodyPr/>
        <a:lstStyle/>
        <a:p>
          <a:endParaRPr lang="en-US"/>
        </a:p>
      </dgm:t>
    </dgm:pt>
    <dgm:pt modelId="{D3F1135C-101F-4CDE-B8F2-549CA697EA97}" type="sibTrans" cxnId="{555F264A-2AB1-4D6F-9459-2D8C3E2BEC0C}">
      <dgm:prSet/>
      <dgm:spPr/>
      <dgm:t>
        <a:bodyPr/>
        <a:lstStyle/>
        <a:p>
          <a:endParaRPr lang="en-US"/>
        </a:p>
      </dgm:t>
    </dgm:pt>
    <dgm:pt modelId="{8198BFDC-B60E-429A-918B-D9A660F47D86}">
      <dgm:prSet/>
      <dgm:spPr/>
      <dgm:t>
        <a:bodyPr/>
        <a:lstStyle/>
        <a:p>
          <a:r>
            <a:rPr lang="en-US"/>
            <a:t>Inspections</a:t>
          </a:r>
        </a:p>
      </dgm:t>
    </dgm:pt>
    <dgm:pt modelId="{0DEDF76D-62DA-428C-B63E-65F80FB767FE}" type="parTrans" cxnId="{5D5FA34E-AF84-4C5C-8FB4-D8AF8455F058}">
      <dgm:prSet/>
      <dgm:spPr/>
      <dgm:t>
        <a:bodyPr/>
        <a:lstStyle/>
        <a:p>
          <a:endParaRPr lang="en-US"/>
        </a:p>
      </dgm:t>
    </dgm:pt>
    <dgm:pt modelId="{61EB45FD-D25E-4B10-9D19-0230B4BFCC65}" type="sibTrans" cxnId="{5D5FA34E-AF84-4C5C-8FB4-D8AF8455F058}">
      <dgm:prSet/>
      <dgm:spPr/>
      <dgm:t>
        <a:bodyPr/>
        <a:lstStyle/>
        <a:p>
          <a:endParaRPr lang="en-US"/>
        </a:p>
      </dgm:t>
    </dgm:pt>
    <dgm:pt modelId="{F6371B5F-01B1-46EE-90E1-78B0F39F6FF4}">
      <dgm:prSet/>
      <dgm:spPr/>
      <dgm:t>
        <a:bodyPr/>
        <a:lstStyle/>
        <a:p>
          <a:r>
            <a:rPr lang="en-US"/>
            <a:t>Long-term care</a:t>
          </a:r>
        </a:p>
      </dgm:t>
    </dgm:pt>
    <dgm:pt modelId="{B18759AF-6C93-4CA4-992A-69AFCBF91908}" type="parTrans" cxnId="{F7BC92F8-46C3-48DB-B13A-7BFECF2C7F67}">
      <dgm:prSet/>
      <dgm:spPr/>
      <dgm:t>
        <a:bodyPr/>
        <a:lstStyle/>
        <a:p>
          <a:endParaRPr lang="en-US"/>
        </a:p>
      </dgm:t>
    </dgm:pt>
    <dgm:pt modelId="{91E00A34-A6EF-43BA-A39E-8D1FC16C46F6}" type="sibTrans" cxnId="{F7BC92F8-46C3-48DB-B13A-7BFECF2C7F67}">
      <dgm:prSet/>
      <dgm:spPr/>
      <dgm:t>
        <a:bodyPr/>
        <a:lstStyle/>
        <a:p>
          <a:endParaRPr lang="en-US"/>
        </a:p>
      </dgm:t>
    </dgm:pt>
    <dgm:pt modelId="{068DD03B-4A85-41DA-B9C0-1809342EDA3A}">
      <dgm:prSet/>
      <dgm:spPr/>
      <dgm:t>
        <a:bodyPr/>
        <a:lstStyle/>
        <a:p>
          <a:r>
            <a:rPr lang="en-US"/>
            <a:t>Engineer Checkups</a:t>
          </a:r>
        </a:p>
      </dgm:t>
    </dgm:pt>
    <dgm:pt modelId="{53C56C4A-119E-4B46-98EB-A0FA285405E0}" type="parTrans" cxnId="{AAFFB36B-BB03-48C1-B28C-01FC110ABB46}">
      <dgm:prSet/>
      <dgm:spPr/>
      <dgm:t>
        <a:bodyPr/>
        <a:lstStyle/>
        <a:p>
          <a:endParaRPr lang="en-US"/>
        </a:p>
      </dgm:t>
    </dgm:pt>
    <dgm:pt modelId="{0BD6FD99-8C2A-4724-A832-E4E784FAF160}" type="sibTrans" cxnId="{AAFFB36B-BB03-48C1-B28C-01FC110ABB46}">
      <dgm:prSet/>
      <dgm:spPr/>
      <dgm:t>
        <a:bodyPr/>
        <a:lstStyle/>
        <a:p>
          <a:endParaRPr lang="en-US"/>
        </a:p>
      </dgm:t>
    </dgm:pt>
    <dgm:pt modelId="{325C7772-9B01-4CF8-9267-C060E282E8C7}" type="pres">
      <dgm:prSet presAssocID="{406960CA-5C38-4DFA-95D0-FDCB6EB49CF7}" presName="linear" presStyleCnt="0">
        <dgm:presLayoutVars>
          <dgm:animLvl val="lvl"/>
          <dgm:resizeHandles val="exact"/>
        </dgm:presLayoutVars>
      </dgm:prSet>
      <dgm:spPr/>
    </dgm:pt>
    <dgm:pt modelId="{D85F47FC-73CF-4ECC-A0EF-11FAA87FCF17}" type="pres">
      <dgm:prSet presAssocID="{31B85663-CCC9-4B25-BA34-970ACF17589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4669A46-AAA0-4EE8-B668-E9AFE6844CF6}" type="pres">
      <dgm:prSet presAssocID="{D3F1135C-101F-4CDE-B8F2-549CA697EA97}" presName="spacer" presStyleCnt="0"/>
      <dgm:spPr/>
    </dgm:pt>
    <dgm:pt modelId="{61D8BF32-6926-4861-8AE1-FB1074E65B00}" type="pres">
      <dgm:prSet presAssocID="{8198BFDC-B60E-429A-918B-D9A660F47D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8C6335-1A56-4B5B-9062-CEBEFEA4EE7D}" type="pres">
      <dgm:prSet presAssocID="{61EB45FD-D25E-4B10-9D19-0230B4BFCC65}" presName="spacer" presStyleCnt="0"/>
      <dgm:spPr/>
    </dgm:pt>
    <dgm:pt modelId="{B708DCE0-7A1F-41AD-A99F-7504885BBAAE}" type="pres">
      <dgm:prSet presAssocID="{F6371B5F-01B1-46EE-90E1-78B0F39F6FF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8F0FE2B-53D6-4A62-8FDB-BD1AC93B165B}" type="pres">
      <dgm:prSet presAssocID="{91E00A34-A6EF-43BA-A39E-8D1FC16C46F6}" presName="spacer" presStyleCnt="0"/>
      <dgm:spPr/>
    </dgm:pt>
    <dgm:pt modelId="{BA4E5FD0-8C69-488C-952A-00BDCC9C4C4E}" type="pres">
      <dgm:prSet presAssocID="{068DD03B-4A85-41DA-B9C0-1809342EDA3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9B06746-E7BF-44A6-9E9E-5AEF4FED264C}" type="presOf" srcId="{068DD03B-4A85-41DA-B9C0-1809342EDA3A}" destId="{BA4E5FD0-8C69-488C-952A-00BDCC9C4C4E}" srcOrd="0" destOrd="0" presId="urn:microsoft.com/office/officeart/2005/8/layout/vList2"/>
    <dgm:cxn modelId="{24989746-FC62-49D9-A6FF-1C8E4AD332BB}" type="presOf" srcId="{406960CA-5C38-4DFA-95D0-FDCB6EB49CF7}" destId="{325C7772-9B01-4CF8-9267-C060E282E8C7}" srcOrd="0" destOrd="0" presId="urn:microsoft.com/office/officeart/2005/8/layout/vList2"/>
    <dgm:cxn modelId="{555F264A-2AB1-4D6F-9459-2D8C3E2BEC0C}" srcId="{406960CA-5C38-4DFA-95D0-FDCB6EB49CF7}" destId="{31B85663-CCC9-4B25-BA34-970ACF17589B}" srcOrd="0" destOrd="0" parTransId="{008BA28A-38C1-4617-AAC1-AF47F35598BF}" sibTransId="{D3F1135C-101F-4CDE-B8F2-549CA697EA97}"/>
    <dgm:cxn modelId="{AAFFB36B-BB03-48C1-B28C-01FC110ABB46}" srcId="{406960CA-5C38-4DFA-95D0-FDCB6EB49CF7}" destId="{068DD03B-4A85-41DA-B9C0-1809342EDA3A}" srcOrd="3" destOrd="0" parTransId="{53C56C4A-119E-4B46-98EB-A0FA285405E0}" sibTransId="{0BD6FD99-8C2A-4724-A832-E4E784FAF160}"/>
    <dgm:cxn modelId="{8737D36D-CDF8-4167-9E5C-4484B00FA4A2}" type="presOf" srcId="{F6371B5F-01B1-46EE-90E1-78B0F39F6FF4}" destId="{B708DCE0-7A1F-41AD-A99F-7504885BBAAE}" srcOrd="0" destOrd="0" presId="urn:microsoft.com/office/officeart/2005/8/layout/vList2"/>
    <dgm:cxn modelId="{5D5FA34E-AF84-4C5C-8FB4-D8AF8455F058}" srcId="{406960CA-5C38-4DFA-95D0-FDCB6EB49CF7}" destId="{8198BFDC-B60E-429A-918B-D9A660F47D86}" srcOrd="1" destOrd="0" parTransId="{0DEDF76D-62DA-428C-B63E-65F80FB767FE}" sibTransId="{61EB45FD-D25E-4B10-9D19-0230B4BFCC65}"/>
    <dgm:cxn modelId="{8CD7A098-98CE-49EE-881D-86C24D3C39B8}" type="presOf" srcId="{8198BFDC-B60E-429A-918B-D9A660F47D86}" destId="{61D8BF32-6926-4861-8AE1-FB1074E65B00}" srcOrd="0" destOrd="0" presId="urn:microsoft.com/office/officeart/2005/8/layout/vList2"/>
    <dgm:cxn modelId="{C0A71ACE-11EA-4760-9010-BE155EC78AE3}" type="presOf" srcId="{31B85663-CCC9-4B25-BA34-970ACF17589B}" destId="{D85F47FC-73CF-4ECC-A0EF-11FAA87FCF17}" srcOrd="0" destOrd="0" presId="urn:microsoft.com/office/officeart/2005/8/layout/vList2"/>
    <dgm:cxn modelId="{F7BC92F8-46C3-48DB-B13A-7BFECF2C7F67}" srcId="{406960CA-5C38-4DFA-95D0-FDCB6EB49CF7}" destId="{F6371B5F-01B1-46EE-90E1-78B0F39F6FF4}" srcOrd="2" destOrd="0" parTransId="{B18759AF-6C93-4CA4-992A-69AFCBF91908}" sibTransId="{91E00A34-A6EF-43BA-A39E-8D1FC16C46F6}"/>
    <dgm:cxn modelId="{48B63EB9-AC8F-497F-8C91-317E0C3DB1CE}" type="presParOf" srcId="{325C7772-9B01-4CF8-9267-C060E282E8C7}" destId="{D85F47FC-73CF-4ECC-A0EF-11FAA87FCF17}" srcOrd="0" destOrd="0" presId="urn:microsoft.com/office/officeart/2005/8/layout/vList2"/>
    <dgm:cxn modelId="{51C19A63-D5B0-42D9-8297-516AE44BFD5C}" type="presParOf" srcId="{325C7772-9B01-4CF8-9267-C060E282E8C7}" destId="{F4669A46-AAA0-4EE8-B668-E9AFE6844CF6}" srcOrd="1" destOrd="0" presId="urn:microsoft.com/office/officeart/2005/8/layout/vList2"/>
    <dgm:cxn modelId="{B60CB0E2-1DFE-4F06-B514-932D8C8D851C}" type="presParOf" srcId="{325C7772-9B01-4CF8-9267-C060E282E8C7}" destId="{61D8BF32-6926-4861-8AE1-FB1074E65B00}" srcOrd="2" destOrd="0" presId="urn:microsoft.com/office/officeart/2005/8/layout/vList2"/>
    <dgm:cxn modelId="{BEEF9AFD-9D4B-4F35-A2F1-674CAD72A352}" type="presParOf" srcId="{325C7772-9B01-4CF8-9267-C060E282E8C7}" destId="{098C6335-1A56-4B5B-9062-CEBEFEA4EE7D}" srcOrd="3" destOrd="0" presId="urn:microsoft.com/office/officeart/2005/8/layout/vList2"/>
    <dgm:cxn modelId="{76471B43-65D4-400C-AA6A-CF0E62F0D6A6}" type="presParOf" srcId="{325C7772-9B01-4CF8-9267-C060E282E8C7}" destId="{B708DCE0-7A1F-41AD-A99F-7504885BBAAE}" srcOrd="4" destOrd="0" presId="urn:microsoft.com/office/officeart/2005/8/layout/vList2"/>
    <dgm:cxn modelId="{49D202E1-032D-4965-BDA7-5E628E8C9C1E}" type="presParOf" srcId="{325C7772-9B01-4CF8-9267-C060E282E8C7}" destId="{68F0FE2B-53D6-4A62-8FDB-BD1AC93B165B}" srcOrd="5" destOrd="0" presId="urn:microsoft.com/office/officeart/2005/8/layout/vList2"/>
    <dgm:cxn modelId="{9BD13411-856C-431D-A765-07AC7E1D0159}" type="presParOf" srcId="{325C7772-9B01-4CF8-9267-C060E282E8C7}" destId="{BA4E5FD0-8C69-488C-952A-00BDCC9C4C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7DF8C-B040-487F-ABCA-78BCDF426693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B0DBFA-F718-41CA-BE7C-400D0FF681CD}">
      <dgm:prSet/>
      <dgm:spPr/>
      <dgm:t>
        <a:bodyPr/>
        <a:lstStyle/>
        <a:p>
          <a:r>
            <a:rPr lang="en-US"/>
            <a:t>First “Civil Engineer” – John Smeaton (1761) , an Englishman </a:t>
          </a:r>
        </a:p>
      </dgm:t>
    </dgm:pt>
    <dgm:pt modelId="{6422A94F-F70C-4D34-B74A-3B03700D3DFF}" type="parTrans" cxnId="{70C9A276-E877-48C1-BB74-C2A990B68FC9}">
      <dgm:prSet/>
      <dgm:spPr/>
      <dgm:t>
        <a:bodyPr/>
        <a:lstStyle/>
        <a:p>
          <a:endParaRPr lang="en-US"/>
        </a:p>
      </dgm:t>
    </dgm:pt>
    <dgm:pt modelId="{FB21E2D7-0D42-4571-A73E-94C309C6EEDE}" type="sibTrans" cxnId="{70C9A276-E877-48C1-BB74-C2A990B68FC9}">
      <dgm:prSet/>
      <dgm:spPr/>
      <dgm:t>
        <a:bodyPr/>
        <a:lstStyle/>
        <a:p>
          <a:endParaRPr lang="en-US"/>
        </a:p>
      </dgm:t>
    </dgm:pt>
    <dgm:pt modelId="{B9BA9E53-2B03-41A2-9EC4-1AF902078DBC}">
      <dgm:prSet/>
      <dgm:spPr/>
      <dgm:t>
        <a:bodyPr/>
        <a:lstStyle/>
        <a:p>
          <a:r>
            <a:rPr lang="en-US"/>
            <a:t>Civil Engineers saved more lives than Doctors in History</a:t>
          </a:r>
        </a:p>
      </dgm:t>
    </dgm:pt>
    <dgm:pt modelId="{8EEDE3D6-289A-4EB7-9535-9C8C0EF0A324}" type="parTrans" cxnId="{414C6E10-CABC-4314-915E-0B498AC7483D}">
      <dgm:prSet/>
      <dgm:spPr/>
      <dgm:t>
        <a:bodyPr/>
        <a:lstStyle/>
        <a:p>
          <a:endParaRPr lang="en-US"/>
        </a:p>
      </dgm:t>
    </dgm:pt>
    <dgm:pt modelId="{94446574-3CE3-4A9E-B63D-E61FB1EBC262}" type="sibTrans" cxnId="{414C6E10-CABC-4314-915E-0B498AC7483D}">
      <dgm:prSet/>
      <dgm:spPr/>
      <dgm:t>
        <a:bodyPr/>
        <a:lstStyle/>
        <a:p>
          <a:endParaRPr lang="en-US"/>
        </a:p>
      </dgm:t>
    </dgm:pt>
    <dgm:pt modelId="{EDE75C28-EFBD-4B5A-8709-50BF354F8BBD}">
      <dgm:prSet/>
      <dgm:spPr/>
      <dgm:t>
        <a:bodyPr/>
        <a:lstStyle/>
        <a:p>
          <a:r>
            <a:rPr lang="en-US"/>
            <a:t>Like Development of clean water and sanitation systems</a:t>
          </a:r>
        </a:p>
      </dgm:t>
    </dgm:pt>
    <dgm:pt modelId="{EF04D97F-E042-4F33-B362-CC84278DD48F}" type="parTrans" cxnId="{82AB377E-16F9-4722-B31C-386CDAF6DDEA}">
      <dgm:prSet/>
      <dgm:spPr/>
      <dgm:t>
        <a:bodyPr/>
        <a:lstStyle/>
        <a:p>
          <a:endParaRPr lang="en-US"/>
        </a:p>
      </dgm:t>
    </dgm:pt>
    <dgm:pt modelId="{7331F2A0-D349-4CB6-B676-3E64BE1D8FC1}" type="sibTrans" cxnId="{82AB377E-16F9-4722-B31C-386CDAF6DDEA}">
      <dgm:prSet/>
      <dgm:spPr/>
      <dgm:t>
        <a:bodyPr/>
        <a:lstStyle/>
        <a:p>
          <a:endParaRPr lang="en-US"/>
        </a:p>
      </dgm:t>
    </dgm:pt>
    <dgm:pt modelId="{64357021-C441-43E6-86E9-8BAFC62C2FB1}" type="pres">
      <dgm:prSet presAssocID="{2A07DF8C-B040-487F-ABCA-78BCDF426693}" presName="CompostProcess" presStyleCnt="0">
        <dgm:presLayoutVars>
          <dgm:dir/>
          <dgm:resizeHandles val="exact"/>
        </dgm:presLayoutVars>
      </dgm:prSet>
      <dgm:spPr/>
    </dgm:pt>
    <dgm:pt modelId="{2F7A80CF-FEF8-4383-B8E8-B5D88B110C78}" type="pres">
      <dgm:prSet presAssocID="{2A07DF8C-B040-487F-ABCA-78BCDF426693}" presName="arrow" presStyleLbl="bgShp" presStyleIdx="0" presStyleCnt="1"/>
      <dgm:spPr/>
    </dgm:pt>
    <dgm:pt modelId="{01756B10-2A85-4156-B0ED-A7DFF863C2D7}" type="pres">
      <dgm:prSet presAssocID="{2A07DF8C-B040-487F-ABCA-78BCDF426693}" presName="linearProcess" presStyleCnt="0"/>
      <dgm:spPr/>
    </dgm:pt>
    <dgm:pt modelId="{5CE17153-B835-4613-B83E-E3ED7D7BBF99}" type="pres">
      <dgm:prSet presAssocID="{42B0DBFA-F718-41CA-BE7C-400D0FF681CD}" presName="textNode" presStyleLbl="node1" presStyleIdx="0" presStyleCnt="3">
        <dgm:presLayoutVars>
          <dgm:bulletEnabled val="1"/>
        </dgm:presLayoutVars>
      </dgm:prSet>
      <dgm:spPr/>
    </dgm:pt>
    <dgm:pt modelId="{9DFC9567-9CB6-481F-8A2F-A1FDDC49F01C}" type="pres">
      <dgm:prSet presAssocID="{FB21E2D7-0D42-4571-A73E-94C309C6EEDE}" presName="sibTrans" presStyleCnt="0"/>
      <dgm:spPr/>
    </dgm:pt>
    <dgm:pt modelId="{192A2C88-55C1-4CE6-A0BD-C0ACCBC34397}" type="pres">
      <dgm:prSet presAssocID="{B9BA9E53-2B03-41A2-9EC4-1AF902078DBC}" presName="textNode" presStyleLbl="node1" presStyleIdx="1" presStyleCnt="3">
        <dgm:presLayoutVars>
          <dgm:bulletEnabled val="1"/>
        </dgm:presLayoutVars>
      </dgm:prSet>
      <dgm:spPr/>
    </dgm:pt>
    <dgm:pt modelId="{67A05BFC-A188-4466-B101-0CF12E78020E}" type="pres">
      <dgm:prSet presAssocID="{94446574-3CE3-4A9E-B63D-E61FB1EBC262}" presName="sibTrans" presStyleCnt="0"/>
      <dgm:spPr/>
    </dgm:pt>
    <dgm:pt modelId="{F1789268-1AE4-48C0-9FB4-48D1D547A85C}" type="pres">
      <dgm:prSet presAssocID="{EDE75C28-EFBD-4B5A-8709-50BF354F8BB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14C6E10-CABC-4314-915E-0B498AC7483D}" srcId="{2A07DF8C-B040-487F-ABCA-78BCDF426693}" destId="{B9BA9E53-2B03-41A2-9EC4-1AF902078DBC}" srcOrd="1" destOrd="0" parTransId="{8EEDE3D6-289A-4EB7-9535-9C8C0EF0A324}" sibTransId="{94446574-3CE3-4A9E-B63D-E61FB1EBC262}"/>
    <dgm:cxn modelId="{F099F069-E8A0-48A1-95FA-020163D2F869}" type="presOf" srcId="{B9BA9E53-2B03-41A2-9EC4-1AF902078DBC}" destId="{192A2C88-55C1-4CE6-A0BD-C0ACCBC34397}" srcOrd="0" destOrd="0" presId="urn:microsoft.com/office/officeart/2005/8/layout/hProcess9"/>
    <dgm:cxn modelId="{FFA5894C-11D3-47E7-A416-F6F5F7B11D64}" type="presOf" srcId="{42B0DBFA-F718-41CA-BE7C-400D0FF681CD}" destId="{5CE17153-B835-4613-B83E-E3ED7D7BBF99}" srcOrd="0" destOrd="0" presId="urn:microsoft.com/office/officeart/2005/8/layout/hProcess9"/>
    <dgm:cxn modelId="{70C9A276-E877-48C1-BB74-C2A990B68FC9}" srcId="{2A07DF8C-B040-487F-ABCA-78BCDF426693}" destId="{42B0DBFA-F718-41CA-BE7C-400D0FF681CD}" srcOrd="0" destOrd="0" parTransId="{6422A94F-F70C-4D34-B74A-3B03700D3DFF}" sibTransId="{FB21E2D7-0D42-4571-A73E-94C309C6EEDE}"/>
    <dgm:cxn modelId="{0BF4EF77-65BF-47CC-AB5B-9D642E425B30}" type="presOf" srcId="{2A07DF8C-B040-487F-ABCA-78BCDF426693}" destId="{64357021-C441-43E6-86E9-8BAFC62C2FB1}" srcOrd="0" destOrd="0" presId="urn:microsoft.com/office/officeart/2005/8/layout/hProcess9"/>
    <dgm:cxn modelId="{82AB377E-16F9-4722-B31C-386CDAF6DDEA}" srcId="{2A07DF8C-B040-487F-ABCA-78BCDF426693}" destId="{EDE75C28-EFBD-4B5A-8709-50BF354F8BBD}" srcOrd="2" destOrd="0" parTransId="{EF04D97F-E042-4F33-B362-CC84278DD48F}" sibTransId="{7331F2A0-D349-4CB6-B676-3E64BE1D8FC1}"/>
    <dgm:cxn modelId="{67E776E6-EE6E-42DF-B6CD-F80CA9598337}" type="presOf" srcId="{EDE75C28-EFBD-4B5A-8709-50BF354F8BBD}" destId="{F1789268-1AE4-48C0-9FB4-48D1D547A85C}" srcOrd="0" destOrd="0" presId="urn:microsoft.com/office/officeart/2005/8/layout/hProcess9"/>
    <dgm:cxn modelId="{5BB2A343-8CB2-48C1-9A7F-322EB8AFF612}" type="presParOf" srcId="{64357021-C441-43E6-86E9-8BAFC62C2FB1}" destId="{2F7A80CF-FEF8-4383-B8E8-B5D88B110C78}" srcOrd="0" destOrd="0" presId="urn:microsoft.com/office/officeart/2005/8/layout/hProcess9"/>
    <dgm:cxn modelId="{AA09D7A9-7A23-4368-A124-A527F00E10E7}" type="presParOf" srcId="{64357021-C441-43E6-86E9-8BAFC62C2FB1}" destId="{01756B10-2A85-4156-B0ED-A7DFF863C2D7}" srcOrd="1" destOrd="0" presId="urn:microsoft.com/office/officeart/2005/8/layout/hProcess9"/>
    <dgm:cxn modelId="{BD0C007E-A10F-4ADB-8678-06074B46FC0F}" type="presParOf" srcId="{01756B10-2A85-4156-B0ED-A7DFF863C2D7}" destId="{5CE17153-B835-4613-B83E-E3ED7D7BBF99}" srcOrd="0" destOrd="0" presId="urn:microsoft.com/office/officeart/2005/8/layout/hProcess9"/>
    <dgm:cxn modelId="{37A89B93-6B62-4A7F-BC60-9F1C265FF8B7}" type="presParOf" srcId="{01756B10-2A85-4156-B0ED-A7DFF863C2D7}" destId="{9DFC9567-9CB6-481F-8A2F-A1FDDC49F01C}" srcOrd="1" destOrd="0" presId="urn:microsoft.com/office/officeart/2005/8/layout/hProcess9"/>
    <dgm:cxn modelId="{D963A6F8-EF0B-4545-AFA9-4B8755BE226E}" type="presParOf" srcId="{01756B10-2A85-4156-B0ED-A7DFF863C2D7}" destId="{192A2C88-55C1-4CE6-A0BD-C0ACCBC34397}" srcOrd="2" destOrd="0" presId="urn:microsoft.com/office/officeart/2005/8/layout/hProcess9"/>
    <dgm:cxn modelId="{5D93F7B3-F0F1-4EA2-AEBE-EB61C4A303ED}" type="presParOf" srcId="{01756B10-2A85-4156-B0ED-A7DFF863C2D7}" destId="{67A05BFC-A188-4466-B101-0CF12E78020E}" srcOrd="3" destOrd="0" presId="urn:microsoft.com/office/officeart/2005/8/layout/hProcess9"/>
    <dgm:cxn modelId="{ECD34EA9-A940-45CF-AC4D-29084EDDD64A}" type="presParOf" srcId="{01756B10-2A85-4156-B0ED-A7DFF863C2D7}" destId="{F1789268-1AE4-48C0-9FB4-48D1D547A85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6F1CCC3-C420-4FD1-B373-8213684B20E8}" type="doc">
      <dgm:prSet loTypeId="urn:microsoft.com/office/officeart/2005/8/layout/hList6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3A90EC-A9BC-48DB-91CE-3DBA9BD22368}">
      <dgm:prSet/>
      <dgm:spPr/>
      <dgm:t>
        <a:bodyPr/>
        <a:lstStyle/>
        <a:p>
          <a:r>
            <a:rPr lang="en-US"/>
            <a:t>Old structures get weak over time.</a:t>
          </a:r>
        </a:p>
      </dgm:t>
    </dgm:pt>
    <dgm:pt modelId="{25631605-02D8-46D1-9375-B2B5F96DA8B4}" type="parTrans" cxnId="{BA440512-B3AD-4041-82B1-E9242B7B7A7E}">
      <dgm:prSet/>
      <dgm:spPr/>
      <dgm:t>
        <a:bodyPr/>
        <a:lstStyle/>
        <a:p>
          <a:endParaRPr lang="en-US"/>
        </a:p>
      </dgm:t>
    </dgm:pt>
    <dgm:pt modelId="{8EBBA8C5-A0E3-44BF-B705-C600DA9C2FD1}" type="sibTrans" cxnId="{BA440512-B3AD-4041-82B1-E9242B7B7A7E}">
      <dgm:prSet/>
      <dgm:spPr/>
      <dgm:t>
        <a:bodyPr/>
        <a:lstStyle/>
        <a:p>
          <a:endParaRPr lang="en-US"/>
        </a:p>
      </dgm:t>
    </dgm:pt>
    <dgm:pt modelId="{DBFBC75C-AB6A-4EEF-B2E2-9CF91CE193A1}">
      <dgm:prSet/>
      <dgm:spPr/>
      <dgm:t>
        <a:bodyPr/>
        <a:lstStyle/>
        <a:p>
          <a:r>
            <a:rPr lang="en-US"/>
            <a:t>Engineer plan how to fix them.</a:t>
          </a:r>
        </a:p>
      </dgm:t>
    </dgm:pt>
    <dgm:pt modelId="{8EAD8B01-D328-49C1-9527-148B16C518E2}" type="parTrans" cxnId="{2A679CE1-A029-4138-8055-4A9C5ADCF3DF}">
      <dgm:prSet/>
      <dgm:spPr/>
      <dgm:t>
        <a:bodyPr/>
        <a:lstStyle/>
        <a:p>
          <a:endParaRPr lang="en-US"/>
        </a:p>
      </dgm:t>
    </dgm:pt>
    <dgm:pt modelId="{0E00C344-2536-4B9F-BC55-694C6D3AEA9B}" type="sibTrans" cxnId="{2A679CE1-A029-4138-8055-4A9C5ADCF3DF}">
      <dgm:prSet/>
      <dgm:spPr/>
      <dgm:t>
        <a:bodyPr/>
        <a:lstStyle/>
        <a:p>
          <a:endParaRPr lang="en-US"/>
        </a:p>
      </dgm:t>
    </dgm:pt>
    <dgm:pt modelId="{787D3AF4-7A34-43A7-801B-2CD01ED99675}">
      <dgm:prSet/>
      <dgm:spPr/>
      <dgm:t>
        <a:bodyPr/>
        <a:lstStyle/>
        <a:p>
          <a:r>
            <a:rPr lang="en-US"/>
            <a:t>Broken parts are replaced or repaired</a:t>
          </a:r>
        </a:p>
      </dgm:t>
    </dgm:pt>
    <dgm:pt modelId="{FBE4CDDF-2553-4D92-8C47-8FE7E199C7AA}" type="parTrans" cxnId="{4095227A-17FB-47C3-808E-86CFA55B23AD}">
      <dgm:prSet/>
      <dgm:spPr/>
      <dgm:t>
        <a:bodyPr/>
        <a:lstStyle/>
        <a:p>
          <a:endParaRPr lang="en-US"/>
        </a:p>
      </dgm:t>
    </dgm:pt>
    <dgm:pt modelId="{559413F8-08D8-4B0C-965A-487356C9F716}" type="sibTrans" cxnId="{4095227A-17FB-47C3-808E-86CFA55B23AD}">
      <dgm:prSet/>
      <dgm:spPr/>
      <dgm:t>
        <a:bodyPr/>
        <a:lstStyle/>
        <a:p>
          <a:endParaRPr lang="en-US"/>
        </a:p>
      </dgm:t>
    </dgm:pt>
    <dgm:pt modelId="{B455A6CC-D00A-4315-A8B8-A28DF8E33195}">
      <dgm:prSet/>
      <dgm:spPr/>
      <dgm:t>
        <a:bodyPr/>
        <a:lstStyle/>
        <a:p>
          <a:r>
            <a:rPr lang="en-US"/>
            <a:t>It helps the structure last longer</a:t>
          </a:r>
        </a:p>
      </dgm:t>
    </dgm:pt>
    <dgm:pt modelId="{E70C7CCD-230C-4B49-A864-00F5AA01FAAC}" type="parTrans" cxnId="{EB41E40F-43DB-4E61-A6C3-BB87668BD729}">
      <dgm:prSet/>
      <dgm:spPr/>
      <dgm:t>
        <a:bodyPr/>
        <a:lstStyle/>
        <a:p>
          <a:endParaRPr lang="en-US"/>
        </a:p>
      </dgm:t>
    </dgm:pt>
    <dgm:pt modelId="{73577FCD-360F-42F9-ADCA-51D14EFD1D81}" type="sibTrans" cxnId="{EB41E40F-43DB-4E61-A6C3-BB87668BD729}">
      <dgm:prSet/>
      <dgm:spPr/>
      <dgm:t>
        <a:bodyPr/>
        <a:lstStyle/>
        <a:p>
          <a:endParaRPr lang="en-US"/>
        </a:p>
      </dgm:t>
    </dgm:pt>
    <dgm:pt modelId="{AD7DD342-949D-49E6-A84D-3D5D7975CB8C}" type="pres">
      <dgm:prSet presAssocID="{96F1CCC3-C420-4FD1-B373-8213684B20E8}" presName="Name0" presStyleCnt="0">
        <dgm:presLayoutVars>
          <dgm:dir/>
          <dgm:resizeHandles val="exact"/>
        </dgm:presLayoutVars>
      </dgm:prSet>
      <dgm:spPr/>
    </dgm:pt>
    <dgm:pt modelId="{C45A525D-27B4-4353-9927-FB54BCB1B0AF}" type="pres">
      <dgm:prSet presAssocID="{FA3A90EC-A9BC-48DB-91CE-3DBA9BD22368}" presName="node" presStyleLbl="node1" presStyleIdx="0" presStyleCnt="4">
        <dgm:presLayoutVars>
          <dgm:bulletEnabled val="1"/>
        </dgm:presLayoutVars>
      </dgm:prSet>
      <dgm:spPr/>
    </dgm:pt>
    <dgm:pt modelId="{A4B013D0-0584-4A82-BC9C-44F19D5E176C}" type="pres">
      <dgm:prSet presAssocID="{8EBBA8C5-A0E3-44BF-B705-C600DA9C2FD1}" presName="sibTrans" presStyleCnt="0"/>
      <dgm:spPr/>
    </dgm:pt>
    <dgm:pt modelId="{4D769762-C716-4555-A5DB-27A30D297855}" type="pres">
      <dgm:prSet presAssocID="{DBFBC75C-AB6A-4EEF-B2E2-9CF91CE193A1}" presName="node" presStyleLbl="node1" presStyleIdx="1" presStyleCnt="4">
        <dgm:presLayoutVars>
          <dgm:bulletEnabled val="1"/>
        </dgm:presLayoutVars>
      </dgm:prSet>
      <dgm:spPr/>
    </dgm:pt>
    <dgm:pt modelId="{674B353E-D0AD-4DC4-98BE-8B63510EC823}" type="pres">
      <dgm:prSet presAssocID="{0E00C344-2536-4B9F-BC55-694C6D3AEA9B}" presName="sibTrans" presStyleCnt="0"/>
      <dgm:spPr/>
    </dgm:pt>
    <dgm:pt modelId="{656019A7-10F4-415D-BD81-7107FB4A4E61}" type="pres">
      <dgm:prSet presAssocID="{787D3AF4-7A34-43A7-801B-2CD01ED99675}" presName="node" presStyleLbl="node1" presStyleIdx="2" presStyleCnt="4">
        <dgm:presLayoutVars>
          <dgm:bulletEnabled val="1"/>
        </dgm:presLayoutVars>
      </dgm:prSet>
      <dgm:spPr/>
    </dgm:pt>
    <dgm:pt modelId="{7F414F3F-7696-4E94-9D16-D22531915E7B}" type="pres">
      <dgm:prSet presAssocID="{559413F8-08D8-4B0C-965A-487356C9F716}" presName="sibTrans" presStyleCnt="0"/>
      <dgm:spPr/>
    </dgm:pt>
    <dgm:pt modelId="{ADB448ED-E5E7-4AA9-88C7-6E7E42F5994E}" type="pres">
      <dgm:prSet presAssocID="{B455A6CC-D00A-4315-A8B8-A28DF8E33195}" presName="node" presStyleLbl="node1" presStyleIdx="3" presStyleCnt="4">
        <dgm:presLayoutVars>
          <dgm:bulletEnabled val="1"/>
        </dgm:presLayoutVars>
      </dgm:prSet>
      <dgm:spPr/>
    </dgm:pt>
  </dgm:ptLst>
  <dgm:cxnLst>
    <dgm:cxn modelId="{EB41E40F-43DB-4E61-A6C3-BB87668BD729}" srcId="{96F1CCC3-C420-4FD1-B373-8213684B20E8}" destId="{B455A6CC-D00A-4315-A8B8-A28DF8E33195}" srcOrd="3" destOrd="0" parTransId="{E70C7CCD-230C-4B49-A864-00F5AA01FAAC}" sibTransId="{73577FCD-360F-42F9-ADCA-51D14EFD1D81}"/>
    <dgm:cxn modelId="{BA440512-B3AD-4041-82B1-E9242B7B7A7E}" srcId="{96F1CCC3-C420-4FD1-B373-8213684B20E8}" destId="{FA3A90EC-A9BC-48DB-91CE-3DBA9BD22368}" srcOrd="0" destOrd="0" parTransId="{25631605-02D8-46D1-9375-B2B5F96DA8B4}" sibTransId="{8EBBA8C5-A0E3-44BF-B705-C600DA9C2FD1}"/>
    <dgm:cxn modelId="{61BEE915-BA30-4313-9D5C-6F8951D262CC}" type="presOf" srcId="{DBFBC75C-AB6A-4EEF-B2E2-9CF91CE193A1}" destId="{4D769762-C716-4555-A5DB-27A30D297855}" srcOrd="0" destOrd="0" presId="urn:microsoft.com/office/officeart/2005/8/layout/hList6"/>
    <dgm:cxn modelId="{6A71C975-6B77-4799-9D36-8442CB72E305}" type="presOf" srcId="{FA3A90EC-A9BC-48DB-91CE-3DBA9BD22368}" destId="{C45A525D-27B4-4353-9927-FB54BCB1B0AF}" srcOrd="0" destOrd="0" presId="urn:microsoft.com/office/officeart/2005/8/layout/hList6"/>
    <dgm:cxn modelId="{4095227A-17FB-47C3-808E-86CFA55B23AD}" srcId="{96F1CCC3-C420-4FD1-B373-8213684B20E8}" destId="{787D3AF4-7A34-43A7-801B-2CD01ED99675}" srcOrd="2" destOrd="0" parTransId="{FBE4CDDF-2553-4D92-8C47-8FE7E199C7AA}" sibTransId="{559413F8-08D8-4B0C-965A-487356C9F716}"/>
    <dgm:cxn modelId="{676A178B-BA3C-463C-935C-5CFD602431F7}" type="presOf" srcId="{B455A6CC-D00A-4315-A8B8-A28DF8E33195}" destId="{ADB448ED-E5E7-4AA9-88C7-6E7E42F5994E}" srcOrd="0" destOrd="0" presId="urn:microsoft.com/office/officeart/2005/8/layout/hList6"/>
    <dgm:cxn modelId="{00609DB1-48DF-4AEF-96D9-04BDBB54CB47}" type="presOf" srcId="{96F1CCC3-C420-4FD1-B373-8213684B20E8}" destId="{AD7DD342-949D-49E6-A84D-3D5D7975CB8C}" srcOrd="0" destOrd="0" presId="urn:microsoft.com/office/officeart/2005/8/layout/hList6"/>
    <dgm:cxn modelId="{290447BC-F01A-4D3B-AAFC-6FC51C8D7A49}" type="presOf" srcId="{787D3AF4-7A34-43A7-801B-2CD01ED99675}" destId="{656019A7-10F4-415D-BD81-7107FB4A4E61}" srcOrd="0" destOrd="0" presId="urn:microsoft.com/office/officeart/2005/8/layout/hList6"/>
    <dgm:cxn modelId="{2A679CE1-A029-4138-8055-4A9C5ADCF3DF}" srcId="{96F1CCC3-C420-4FD1-B373-8213684B20E8}" destId="{DBFBC75C-AB6A-4EEF-B2E2-9CF91CE193A1}" srcOrd="1" destOrd="0" parTransId="{8EAD8B01-D328-49C1-9527-148B16C518E2}" sibTransId="{0E00C344-2536-4B9F-BC55-694C6D3AEA9B}"/>
    <dgm:cxn modelId="{C9DFB558-B864-409E-9D47-DBD0E3483D03}" type="presParOf" srcId="{AD7DD342-949D-49E6-A84D-3D5D7975CB8C}" destId="{C45A525D-27B4-4353-9927-FB54BCB1B0AF}" srcOrd="0" destOrd="0" presId="urn:microsoft.com/office/officeart/2005/8/layout/hList6"/>
    <dgm:cxn modelId="{E08224CD-38C2-45D9-9317-78BD7DAFF934}" type="presParOf" srcId="{AD7DD342-949D-49E6-A84D-3D5D7975CB8C}" destId="{A4B013D0-0584-4A82-BC9C-44F19D5E176C}" srcOrd="1" destOrd="0" presId="urn:microsoft.com/office/officeart/2005/8/layout/hList6"/>
    <dgm:cxn modelId="{F164F97C-F827-4FB3-A30B-B707BD0A34D5}" type="presParOf" srcId="{AD7DD342-949D-49E6-A84D-3D5D7975CB8C}" destId="{4D769762-C716-4555-A5DB-27A30D297855}" srcOrd="2" destOrd="0" presId="urn:microsoft.com/office/officeart/2005/8/layout/hList6"/>
    <dgm:cxn modelId="{81524C82-A7AC-44EB-A2D0-A798F729C0BC}" type="presParOf" srcId="{AD7DD342-949D-49E6-A84D-3D5D7975CB8C}" destId="{674B353E-D0AD-4DC4-98BE-8B63510EC823}" srcOrd="3" destOrd="0" presId="urn:microsoft.com/office/officeart/2005/8/layout/hList6"/>
    <dgm:cxn modelId="{CB4A6001-166E-4736-B6C3-125B16A55505}" type="presParOf" srcId="{AD7DD342-949D-49E6-A84D-3D5D7975CB8C}" destId="{656019A7-10F4-415D-BD81-7107FB4A4E61}" srcOrd="4" destOrd="0" presId="urn:microsoft.com/office/officeart/2005/8/layout/hList6"/>
    <dgm:cxn modelId="{D0E91ED7-3D05-4DF4-A0D6-10B903BFC31A}" type="presParOf" srcId="{AD7DD342-949D-49E6-A84D-3D5D7975CB8C}" destId="{7F414F3F-7696-4E94-9D16-D22531915E7B}" srcOrd="5" destOrd="0" presId="urn:microsoft.com/office/officeart/2005/8/layout/hList6"/>
    <dgm:cxn modelId="{E1D97162-5CE5-492A-92A7-E35B785D4B47}" type="presParOf" srcId="{AD7DD342-949D-49E6-A84D-3D5D7975CB8C}" destId="{ADB448ED-E5E7-4AA9-88C7-6E7E42F5994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0DB7628-4CB2-4800-BE91-AEF8C30B74A5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C31B6DC-39B2-4A99-8B22-8259A88FD61A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gm:t>
    </dgm:pt>
    <dgm:pt modelId="{5217BC2D-08AC-4D15-9B6A-5E94ABC74545}" type="parTrans" cxnId="{8EBB0EA0-EA9E-4C0C-9790-4039B9FC3F9C}">
      <dgm:prSet/>
      <dgm:spPr/>
      <dgm:t>
        <a:bodyPr/>
        <a:lstStyle/>
        <a:p>
          <a:endParaRPr lang="en-US"/>
        </a:p>
      </dgm:t>
    </dgm:pt>
    <dgm:pt modelId="{399A0AF4-197C-411D-9566-62D76AA44E34}" type="sibTrans" cxnId="{8EBB0EA0-EA9E-4C0C-9790-4039B9FC3F9C}">
      <dgm:prSet/>
      <dgm:spPr/>
      <dgm:t>
        <a:bodyPr/>
        <a:lstStyle/>
        <a:p>
          <a:endParaRPr lang="en-US"/>
        </a:p>
      </dgm:t>
    </dgm:pt>
    <dgm:pt modelId="{0EA802AD-AE92-4D9D-9034-DC5BFEA4D61B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gm:t>
    </dgm:pt>
    <dgm:pt modelId="{CE8985C0-C65E-411F-96C3-3020EA93356A}" type="parTrans" cxnId="{E6B2589F-028D-412D-BFA4-D055A5A890F2}">
      <dgm:prSet/>
      <dgm:spPr/>
      <dgm:t>
        <a:bodyPr/>
        <a:lstStyle/>
        <a:p>
          <a:endParaRPr lang="en-US"/>
        </a:p>
      </dgm:t>
    </dgm:pt>
    <dgm:pt modelId="{F9D24933-A782-458A-99EC-6109DA8376FB}" type="sibTrans" cxnId="{E6B2589F-028D-412D-BFA4-D055A5A890F2}">
      <dgm:prSet/>
      <dgm:spPr/>
      <dgm:t>
        <a:bodyPr/>
        <a:lstStyle/>
        <a:p>
          <a:endParaRPr lang="en-US"/>
        </a:p>
      </dgm:t>
    </dgm:pt>
    <dgm:pt modelId="{22CD46D0-A68D-4697-BA32-4BF4EEEE6A81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gm:t>
    </dgm:pt>
    <dgm:pt modelId="{3F6C8915-9083-4FC6-8E74-2DEEDD157D75}" type="parTrans" cxnId="{45CB036A-6726-4253-B32B-A1D2FAA7967D}">
      <dgm:prSet/>
      <dgm:spPr/>
      <dgm:t>
        <a:bodyPr/>
        <a:lstStyle/>
        <a:p>
          <a:endParaRPr lang="en-US"/>
        </a:p>
      </dgm:t>
    </dgm:pt>
    <dgm:pt modelId="{7A0CE7B3-FE64-416A-B402-7872337A38F5}" type="sibTrans" cxnId="{45CB036A-6726-4253-B32B-A1D2FAA7967D}">
      <dgm:prSet/>
      <dgm:spPr/>
      <dgm:t>
        <a:bodyPr/>
        <a:lstStyle/>
        <a:p>
          <a:endParaRPr lang="en-US"/>
        </a:p>
      </dgm:t>
    </dgm:pt>
    <dgm:pt modelId="{0C14F27E-245C-43B4-A58F-9541E850376C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gm:t>
    </dgm:pt>
    <dgm:pt modelId="{C7501905-2379-44AB-8647-5F3810EE10CB}" type="parTrans" cxnId="{5895C12B-73B1-4A58-A3C8-341D69B68877}">
      <dgm:prSet/>
      <dgm:spPr/>
      <dgm:t>
        <a:bodyPr/>
        <a:lstStyle/>
        <a:p>
          <a:endParaRPr lang="en-US"/>
        </a:p>
      </dgm:t>
    </dgm:pt>
    <dgm:pt modelId="{C4EFB853-7C08-4278-A37B-43C7A34721BF}" type="sibTrans" cxnId="{5895C12B-73B1-4A58-A3C8-341D69B68877}">
      <dgm:prSet/>
      <dgm:spPr/>
      <dgm:t>
        <a:bodyPr/>
        <a:lstStyle/>
        <a:p>
          <a:endParaRPr lang="en-US"/>
        </a:p>
      </dgm:t>
    </dgm:pt>
    <dgm:pt modelId="{710DB155-F795-47E1-8650-A59BB9FAE493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gm:t>
    </dgm:pt>
    <dgm:pt modelId="{F5EC3356-977E-486C-8F3A-F8A00B88A96B}" type="parTrans" cxnId="{02572EA0-D42F-4F02-9548-F961FF6908A0}">
      <dgm:prSet/>
      <dgm:spPr/>
      <dgm:t>
        <a:bodyPr/>
        <a:lstStyle/>
        <a:p>
          <a:endParaRPr lang="en-US"/>
        </a:p>
      </dgm:t>
    </dgm:pt>
    <dgm:pt modelId="{68B127E0-59F3-459F-B6E3-4488BC9DF2E6}" type="sibTrans" cxnId="{02572EA0-D42F-4F02-9548-F961FF6908A0}">
      <dgm:prSet/>
      <dgm:spPr/>
      <dgm:t>
        <a:bodyPr/>
        <a:lstStyle/>
        <a:p>
          <a:endParaRPr lang="en-US"/>
        </a:p>
      </dgm:t>
    </dgm:pt>
    <dgm:pt modelId="{9E18EEAC-60A2-4DC8-A917-C219BDBE6950}" type="pres">
      <dgm:prSet presAssocID="{10DB7628-4CB2-4800-BE91-AEF8C30B74A5}" presName="vert0" presStyleCnt="0">
        <dgm:presLayoutVars>
          <dgm:dir/>
          <dgm:animOne val="branch"/>
          <dgm:animLvl val="lvl"/>
        </dgm:presLayoutVars>
      </dgm:prSet>
      <dgm:spPr/>
    </dgm:pt>
    <dgm:pt modelId="{A8A8C3DD-8E06-49E9-B3E9-896D72942156}" type="pres">
      <dgm:prSet presAssocID="{9C31B6DC-39B2-4A99-8B22-8259A88FD61A}" presName="thickLine" presStyleLbl="alignNode1" presStyleIdx="0" presStyleCnt="5"/>
      <dgm:spPr/>
    </dgm:pt>
    <dgm:pt modelId="{20538677-BA8C-45A6-8ACE-E83E12B1FB76}" type="pres">
      <dgm:prSet presAssocID="{9C31B6DC-39B2-4A99-8B22-8259A88FD61A}" presName="horz1" presStyleCnt="0"/>
      <dgm:spPr/>
    </dgm:pt>
    <dgm:pt modelId="{7E062D05-303E-4B8B-81B2-BC2F59458CE6}" type="pres">
      <dgm:prSet presAssocID="{9C31B6DC-39B2-4A99-8B22-8259A88FD61A}" presName="tx1" presStyleLbl="revTx" presStyleIdx="0" presStyleCnt="5"/>
      <dgm:spPr/>
    </dgm:pt>
    <dgm:pt modelId="{91783A53-8CB8-4E85-9784-7E901BF90C47}" type="pres">
      <dgm:prSet presAssocID="{9C31B6DC-39B2-4A99-8B22-8259A88FD61A}" presName="vert1" presStyleCnt="0"/>
      <dgm:spPr/>
    </dgm:pt>
    <dgm:pt modelId="{84A12CCA-764F-4402-95E6-FCC016BC21F3}" type="pres">
      <dgm:prSet presAssocID="{710DB155-F795-47E1-8650-A59BB9FAE493}" presName="thickLine" presStyleLbl="alignNode1" presStyleIdx="1" presStyleCnt="5"/>
      <dgm:spPr/>
    </dgm:pt>
    <dgm:pt modelId="{935C0D4D-FC76-4DA2-A1D9-6C8DF9E0335E}" type="pres">
      <dgm:prSet presAssocID="{710DB155-F795-47E1-8650-A59BB9FAE493}" presName="horz1" presStyleCnt="0"/>
      <dgm:spPr/>
    </dgm:pt>
    <dgm:pt modelId="{C682BD4A-F5EB-44DF-898D-0256D163B306}" type="pres">
      <dgm:prSet presAssocID="{710DB155-F795-47E1-8650-A59BB9FAE493}" presName="tx1" presStyleLbl="revTx" presStyleIdx="1" presStyleCnt="5"/>
      <dgm:spPr/>
    </dgm:pt>
    <dgm:pt modelId="{F8C9CA88-C011-4934-9090-019E347FDDBB}" type="pres">
      <dgm:prSet presAssocID="{710DB155-F795-47E1-8650-A59BB9FAE493}" presName="vert1" presStyleCnt="0"/>
      <dgm:spPr/>
    </dgm:pt>
    <dgm:pt modelId="{8766D612-D1EF-4510-89EB-6A5661291A07}" type="pres">
      <dgm:prSet presAssocID="{0EA802AD-AE92-4D9D-9034-DC5BFEA4D61B}" presName="thickLine" presStyleLbl="alignNode1" presStyleIdx="2" presStyleCnt="5"/>
      <dgm:spPr/>
    </dgm:pt>
    <dgm:pt modelId="{395996AE-CFAB-4998-8F4A-4F3D4F9F1FAE}" type="pres">
      <dgm:prSet presAssocID="{0EA802AD-AE92-4D9D-9034-DC5BFEA4D61B}" presName="horz1" presStyleCnt="0"/>
      <dgm:spPr/>
    </dgm:pt>
    <dgm:pt modelId="{4BEB4620-DFBA-4A3B-A85E-776848BA553D}" type="pres">
      <dgm:prSet presAssocID="{0EA802AD-AE92-4D9D-9034-DC5BFEA4D61B}" presName="tx1" presStyleLbl="revTx" presStyleIdx="2" presStyleCnt="5"/>
      <dgm:spPr/>
    </dgm:pt>
    <dgm:pt modelId="{9C3E56F4-7FF6-400A-8FD3-F0E646CB0062}" type="pres">
      <dgm:prSet presAssocID="{0EA802AD-AE92-4D9D-9034-DC5BFEA4D61B}" presName="vert1" presStyleCnt="0"/>
      <dgm:spPr/>
    </dgm:pt>
    <dgm:pt modelId="{CED4C54B-5298-4878-BAF2-97E54AF9E18D}" type="pres">
      <dgm:prSet presAssocID="{22CD46D0-A68D-4697-BA32-4BF4EEEE6A81}" presName="thickLine" presStyleLbl="alignNode1" presStyleIdx="3" presStyleCnt="5"/>
      <dgm:spPr/>
    </dgm:pt>
    <dgm:pt modelId="{D5317AF8-40B6-44D2-A57C-4530F467B011}" type="pres">
      <dgm:prSet presAssocID="{22CD46D0-A68D-4697-BA32-4BF4EEEE6A81}" presName="horz1" presStyleCnt="0"/>
      <dgm:spPr/>
    </dgm:pt>
    <dgm:pt modelId="{46BA0136-7D00-48F3-BD25-1F800BB249AB}" type="pres">
      <dgm:prSet presAssocID="{22CD46D0-A68D-4697-BA32-4BF4EEEE6A81}" presName="tx1" presStyleLbl="revTx" presStyleIdx="3" presStyleCnt="5"/>
      <dgm:spPr/>
    </dgm:pt>
    <dgm:pt modelId="{E3B841BD-DD0D-4F03-B328-DF3EFFEBF8C3}" type="pres">
      <dgm:prSet presAssocID="{22CD46D0-A68D-4697-BA32-4BF4EEEE6A81}" presName="vert1" presStyleCnt="0"/>
      <dgm:spPr/>
    </dgm:pt>
    <dgm:pt modelId="{CAA2863D-AC26-47EC-B9DC-680FBFFED6C6}" type="pres">
      <dgm:prSet presAssocID="{0C14F27E-245C-43B4-A58F-9541E850376C}" presName="thickLine" presStyleLbl="alignNode1" presStyleIdx="4" presStyleCnt="5"/>
      <dgm:spPr/>
    </dgm:pt>
    <dgm:pt modelId="{D5D772FA-E144-4276-B46E-BCD3DE183C0D}" type="pres">
      <dgm:prSet presAssocID="{0C14F27E-245C-43B4-A58F-9541E850376C}" presName="horz1" presStyleCnt="0"/>
      <dgm:spPr/>
    </dgm:pt>
    <dgm:pt modelId="{2B41A953-35BE-46AA-95B9-EB127C995104}" type="pres">
      <dgm:prSet presAssocID="{0C14F27E-245C-43B4-A58F-9541E850376C}" presName="tx1" presStyleLbl="revTx" presStyleIdx="4" presStyleCnt="5"/>
      <dgm:spPr/>
    </dgm:pt>
    <dgm:pt modelId="{EB2B0798-15E4-4896-BE99-DFC7356FBE62}" type="pres">
      <dgm:prSet presAssocID="{0C14F27E-245C-43B4-A58F-9541E850376C}" presName="vert1" presStyleCnt="0"/>
      <dgm:spPr/>
    </dgm:pt>
  </dgm:ptLst>
  <dgm:cxnLst>
    <dgm:cxn modelId="{5895C12B-73B1-4A58-A3C8-341D69B68877}" srcId="{10DB7628-4CB2-4800-BE91-AEF8C30B74A5}" destId="{0C14F27E-245C-43B4-A58F-9541E850376C}" srcOrd="4" destOrd="0" parTransId="{C7501905-2379-44AB-8647-5F3810EE10CB}" sibTransId="{C4EFB853-7C08-4278-A37B-43C7A34721BF}"/>
    <dgm:cxn modelId="{45CB036A-6726-4253-B32B-A1D2FAA7967D}" srcId="{10DB7628-4CB2-4800-BE91-AEF8C30B74A5}" destId="{22CD46D0-A68D-4697-BA32-4BF4EEEE6A81}" srcOrd="3" destOrd="0" parTransId="{3F6C8915-9083-4FC6-8E74-2DEEDD157D75}" sibTransId="{7A0CE7B3-FE64-416A-B402-7872337A38F5}"/>
    <dgm:cxn modelId="{F8AFAA4B-A9F8-4B75-AC46-9F6A4BE18D8A}" type="presOf" srcId="{710DB155-F795-47E1-8650-A59BB9FAE493}" destId="{C682BD4A-F5EB-44DF-898D-0256D163B306}" srcOrd="0" destOrd="0" presId="urn:microsoft.com/office/officeart/2008/layout/LinedList"/>
    <dgm:cxn modelId="{E2DDA757-6A7B-4CCB-95C3-D03CAB94FFA6}" type="presOf" srcId="{10DB7628-4CB2-4800-BE91-AEF8C30B74A5}" destId="{9E18EEAC-60A2-4DC8-A917-C219BDBE6950}" srcOrd="0" destOrd="0" presId="urn:microsoft.com/office/officeart/2008/layout/LinedList"/>
    <dgm:cxn modelId="{75225789-D615-4A69-8DDB-79CF02D43672}" type="presOf" srcId="{0EA802AD-AE92-4D9D-9034-DC5BFEA4D61B}" destId="{4BEB4620-DFBA-4A3B-A85E-776848BA553D}" srcOrd="0" destOrd="0" presId="urn:microsoft.com/office/officeart/2008/layout/LinedList"/>
    <dgm:cxn modelId="{E6B2589F-028D-412D-BFA4-D055A5A890F2}" srcId="{10DB7628-4CB2-4800-BE91-AEF8C30B74A5}" destId="{0EA802AD-AE92-4D9D-9034-DC5BFEA4D61B}" srcOrd="2" destOrd="0" parTransId="{CE8985C0-C65E-411F-96C3-3020EA93356A}" sibTransId="{F9D24933-A782-458A-99EC-6109DA8376FB}"/>
    <dgm:cxn modelId="{8EBB0EA0-EA9E-4C0C-9790-4039B9FC3F9C}" srcId="{10DB7628-4CB2-4800-BE91-AEF8C30B74A5}" destId="{9C31B6DC-39B2-4A99-8B22-8259A88FD61A}" srcOrd="0" destOrd="0" parTransId="{5217BC2D-08AC-4D15-9B6A-5E94ABC74545}" sibTransId="{399A0AF4-197C-411D-9566-62D76AA44E34}"/>
    <dgm:cxn modelId="{02572EA0-D42F-4F02-9548-F961FF6908A0}" srcId="{10DB7628-4CB2-4800-BE91-AEF8C30B74A5}" destId="{710DB155-F795-47E1-8650-A59BB9FAE493}" srcOrd="1" destOrd="0" parTransId="{F5EC3356-977E-486C-8F3A-F8A00B88A96B}" sibTransId="{68B127E0-59F3-459F-B6E3-4488BC9DF2E6}"/>
    <dgm:cxn modelId="{56DD18A7-1DAF-4D0A-8E07-C901EC809F9D}" type="presOf" srcId="{22CD46D0-A68D-4697-BA32-4BF4EEEE6A81}" destId="{46BA0136-7D00-48F3-BD25-1F800BB249AB}" srcOrd="0" destOrd="0" presId="urn:microsoft.com/office/officeart/2008/layout/LinedList"/>
    <dgm:cxn modelId="{E6F3DDB7-D229-4C95-8768-C5DE90BCEB5D}" type="presOf" srcId="{0C14F27E-245C-43B4-A58F-9541E850376C}" destId="{2B41A953-35BE-46AA-95B9-EB127C995104}" srcOrd="0" destOrd="0" presId="urn:microsoft.com/office/officeart/2008/layout/LinedList"/>
    <dgm:cxn modelId="{291834CB-759E-4BC9-81E9-75861BBC64E1}" type="presOf" srcId="{9C31B6DC-39B2-4A99-8B22-8259A88FD61A}" destId="{7E062D05-303E-4B8B-81B2-BC2F59458CE6}" srcOrd="0" destOrd="0" presId="urn:microsoft.com/office/officeart/2008/layout/LinedList"/>
    <dgm:cxn modelId="{827FC917-AB84-447D-9A7F-92B0F9BE9BA9}" type="presParOf" srcId="{9E18EEAC-60A2-4DC8-A917-C219BDBE6950}" destId="{A8A8C3DD-8E06-49E9-B3E9-896D72942156}" srcOrd="0" destOrd="0" presId="urn:microsoft.com/office/officeart/2008/layout/LinedList"/>
    <dgm:cxn modelId="{F3C0EB4E-9CAD-4C6A-A6CA-112F83B98FF5}" type="presParOf" srcId="{9E18EEAC-60A2-4DC8-A917-C219BDBE6950}" destId="{20538677-BA8C-45A6-8ACE-E83E12B1FB76}" srcOrd="1" destOrd="0" presId="urn:microsoft.com/office/officeart/2008/layout/LinedList"/>
    <dgm:cxn modelId="{EC386956-BA7D-4FE3-B241-C0E6A7F401C9}" type="presParOf" srcId="{20538677-BA8C-45A6-8ACE-E83E12B1FB76}" destId="{7E062D05-303E-4B8B-81B2-BC2F59458CE6}" srcOrd="0" destOrd="0" presId="urn:microsoft.com/office/officeart/2008/layout/LinedList"/>
    <dgm:cxn modelId="{FEE1DDCB-DE80-44E1-9F44-B26C93AB4D90}" type="presParOf" srcId="{20538677-BA8C-45A6-8ACE-E83E12B1FB76}" destId="{91783A53-8CB8-4E85-9784-7E901BF90C47}" srcOrd="1" destOrd="0" presId="urn:microsoft.com/office/officeart/2008/layout/LinedList"/>
    <dgm:cxn modelId="{3A6A82AF-506C-4F74-A48D-6B9989B13E60}" type="presParOf" srcId="{9E18EEAC-60A2-4DC8-A917-C219BDBE6950}" destId="{84A12CCA-764F-4402-95E6-FCC016BC21F3}" srcOrd="2" destOrd="0" presId="urn:microsoft.com/office/officeart/2008/layout/LinedList"/>
    <dgm:cxn modelId="{D2B1E543-5466-4DB6-84DA-5ADB0F15EAF1}" type="presParOf" srcId="{9E18EEAC-60A2-4DC8-A917-C219BDBE6950}" destId="{935C0D4D-FC76-4DA2-A1D9-6C8DF9E0335E}" srcOrd="3" destOrd="0" presId="urn:microsoft.com/office/officeart/2008/layout/LinedList"/>
    <dgm:cxn modelId="{AD5DDB0B-A10A-40A0-8247-860A3DA3DE07}" type="presParOf" srcId="{935C0D4D-FC76-4DA2-A1D9-6C8DF9E0335E}" destId="{C682BD4A-F5EB-44DF-898D-0256D163B306}" srcOrd="0" destOrd="0" presId="urn:microsoft.com/office/officeart/2008/layout/LinedList"/>
    <dgm:cxn modelId="{95AD7FCE-870F-4F1E-B9FC-80D61070E330}" type="presParOf" srcId="{935C0D4D-FC76-4DA2-A1D9-6C8DF9E0335E}" destId="{F8C9CA88-C011-4934-9090-019E347FDDBB}" srcOrd="1" destOrd="0" presId="urn:microsoft.com/office/officeart/2008/layout/LinedList"/>
    <dgm:cxn modelId="{83DCF5A8-8F3F-4F71-AF22-207792DCBD3F}" type="presParOf" srcId="{9E18EEAC-60A2-4DC8-A917-C219BDBE6950}" destId="{8766D612-D1EF-4510-89EB-6A5661291A07}" srcOrd="4" destOrd="0" presId="urn:microsoft.com/office/officeart/2008/layout/LinedList"/>
    <dgm:cxn modelId="{9A38ED18-BCBA-430F-887E-47F5D1742323}" type="presParOf" srcId="{9E18EEAC-60A2-4DC8-A917-C219BDBE6950}" destId="{395996AE-CFAB-4998-8F4A-4F3D4F9F1FAE}" srcOrd="5" destOrd="0" presId="urn:microsoft.com/office/officeart/2008/layout/LinedList"/>
    <dgm:cxn modelId="{0C019C02-5C9A-42BF-8717-B7D814B2D98C}" type="presParOf" srcId="{395996AE-CFAB-4998-8F4A-4F3D4F9F1FAE}" destId="{4BEB4620-DFBA-4A3B-A85E-776848BA553D}" srcOrd="0" destOrd="0" presId="urn:microsoft.com/office/officeart/2008/layout/LinedList"/>
    <dgm:cxn modelId="{BD9D0D80-70F1-4E13-BFDF-F9BDC5F66763}" type="presParOf" srcId="{395996AE-CFAB-4998-8F4A-4F3D4F9F1FAE}" destId="{9C3E56F4-7FF6-400A-8FD3-F0E646CB0062}" srcOrd="1" destOrd="0" presId="urn:microsoft.com/office/officeart/2008/layout/LinedList"/>
    <dgm:cxn modelId="{B12CBA9A-2FFE-46AE-8610-35E32AF7C4BB}" type="presParOf" srcId="{9E18EEAC-60A2-4DC8-A917-C219BDBE6950}" destId="{CED4C54B-5298-4878-BAF2-97E54AF9E18D}" srcOrd="6" destOrd="0" presId="urn:microsoft.com/office/officeart/2008/layout/LinedList"/>
    <dgm:cxn modelId="{0C9BDDD5-A1AB-4301-AA60-426EADB8874B}" type="presParOf" srcId="{9E18EEAC-60A2-4DC8-A917-C219BDBE6950}" destId="{D5317AF8-40B6-44D2-A57C-4530F467B011}" srcOrd="7" destOrd="0" presId="urn:microsoft.com/office/officeart/2008/layout/LinedList"/>
    <dgm:cxn modelId="{5F9DD3AB-F1A6-470C-99F9-23B38C892F3B}" type="presParOf" srcId="{D5317AF8-40B6-44D2-A57C-4530F467B011}" destId="{46BA0136-7D00-48F3-BD25-1F800BB249AB}" srcOrd="0" destOrd="0" presId="urn:microsoft.com/office/officeart/2008/layout/LinedList"/>
    <dgm:cxn modelId="{937B48E6-97F4-4EEF-B205-90ADE4FBF6DD}" type="presParOf" srcId="{D5317AF8-40B6-44D2-A57C-4530F467B011}" destId="{E3B841BD-DD0D-4F03-B328-DF3EFFEBF8C3}" srcOrd="1" destOrd="0" presId="urn:microsoft.com/office/officeart/2008/layout/LinedList"/>
    <dgm:cxn modelId="{E2172737-CE85-4587-B0D2-7E4065F51FBA}" type="presParOf" srcId="{9E18EEAC-60A2-4DC8-A917-C219BDBE6950}" destId="{CAA2863D-AC26-47EC-B9DC-680FBFFED6C6}" srcOrd="8" destOrd="0" presId="urn:microsoft.com/office/officeart/2008/layout/LinedList"/>
    <dgm:cxn modelId="{839FDA43-8815-435E-B2E2-561703653B5F}" type="presParOf" srcId="{9E18EEAC-60A2-4DC8-A917-C219BDBE6950}" destId="{D5D772FA-E144-4276-B46E-BCD3DE183C0D}" srcOrd="9" destOrd="0" presId="urn:microsoft.com/office/officeart/2008/layout/LinedList"/>
    <dgm:cxn modelId="{8A67E7EC-0336-49FF-AAF9-8667CF8B4DF5}" type="presParOf" srcId="{D5D772FA-E144-4276-B46E-BCD3DE183C0D}" destId="{2B41A953-35BE-46AA-95B9-EB127C995104}" srcOrd="0" destOrd="0" presId="urn:microsoft.com/office/officeart/2008/layout/LinedList"/>
    <dgm:cxn modelId="{E0FE0E91-B7AE-4115-95EB-326BCAA3926D}" type="presParOf" srcId="{D5D772FA-E144-4276-B46E-BCD3DE183C0D}" destId="{EB2B0798-15E4-4896-BE99-DFC7356FBE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6E1A6FE-07B5-4323-9DA6-8CE31104DAA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88AD4-FA5D-4E36-B18C-2CE6E3460F71}">
      <dgm:prSet/>
      <dgm:spPr/>
      <dgm:t>
        <a:bodyPr/>
        <a:lstStyle/>
        <a:p>
          <a:r>
            <a:rPr lang="en-US" b="1"/>
            <a:t>UNIVERSITY OF KENTUCKY</a:t>
          </a:r>
          <a:endParaRPr lang="en-US"/>
        </a:p>
      </dgm:t>
    </dgm:pt>
    <dgm:pt modelId="{F19916A8-809D-4CEB-97F5-2134954FA917}" type="parTrans" cxnId="{0E2DD817-FEFF-4495-A271-BA2D46185B15}">
      <dgm:prSet/>
      <dgm:spPr/>
      <dgm:t>
        <a:bodyPr/>
        <a:lstStyle/>
        <a:p>
          <a:endParaRPr lang="en-US"/>
        </a:p>
      </dgm:t>
    </dgm:pt>
    <dgm:pt modelId="{491FA396-D905-4A9D-BD0F-BDF0E9FDA01D}" type="sibTrans" cxnId="{0E2DD817-FEFF-4495-A271-BA2D46185B15}">
      <dgm:prSet/>
      <dgm:spPr/>
      <dgm:t>
        <a:bodyPr/>
        <a:lstStyle/>
        <a:p>
          <a:endParaRPr lang="en-US"/>
        </a:p>
      </dgm:t>
    </dgm:pt>
    <dgm:pt modelId="{BE297947-6B9E-450C-9140-C4D7EDF6C0CB}">
      <dgm:prSet/>
      <dgm:spPr/>
      <dgm:t>
        <a:bodyPr/>
        <a:lstStyle/>
        <a:p>
          <a:r>
            <a:rPr lang="en-US" b="1"/>
            <a:t>UNIVERSITY OF LOUISVILLE</a:t>
          </a:r>
          <a:endParaRPr lang="en-US"/>
        </a:p>
      </dgm:t>
    </dgm:pt>
    <dgm:pt modelId="{FACF7C51-550F-4618-B4CF-DDB3EDCA213E}" type="parTrans" cxnId="{62D263A5-E28D-4F7F-A9B2-48DA63EC4DC8}">
      <dgm:prSet/>
      <dgm:spPr/>
      <dgm:t>
        <a:bodyPr/>
        <a:lstStyle/>
        <a:p>
          <a:endParaRPr lang="en-US"/>
        </a:p>
      </dgm:t>
    </dgm:pt>
    <dgm:pt modelId="{6BEAE3F2-1272-4D31-A7B0-9776AF8ACE7D}" type="sibTrans" cxnId="{62D263A5-E28D-4F7F-A9B2-48DA63EC4DC8}">
      <dgm:prSet/>
      <dgm:spPr/>
      <dgm:t>
        <a:bodyPr/>
        <a:lstStyle/>
        <a:p>
          <a:endParaRPr lang="en-US"/>
        </a:p>
      </dgm:t>
    </dgm:pt>
    <dgm:pt modelId="{A73DC213-5985-40E7-A09C-6B0904966E5B}">
      <dgm:prSet/>
      <dgm:spPr/>
      <dgm:t>
        <a:bodyPr/>
        <a:lstStyle/>
        <a:p>
          <a:r>
            <a:rPr lang="en-US" b="1"/>
            <a:t>WESTERN KENTUCKY UNIVERSITY</a:t>
          </a:r>
          <a:endParaRPr lang="en-US"/>
        </a:p>
      </dgm:t>
    </dgm:pt>
    <dgm:pt modelId="{6ADD439F-2FAA-477E-9281-04377966DC01}" type="parTrans" cxnId="{47DD2F72-84ED-490C-B774-AE68C6050AD4}">
      <dgm:prSet/>
      <dgm:spPr/>
      <dgm:t>
        <a:bodyPr/>
        <a:lstStyle/>
        <a:p>
          <a:endParaRPr lang="en-US"/>
        </a:p>
      </dgm:t>
    </dgm:pt>
    <dgm:pt modelId="{D173D9D0-8293-4D2B-9E9E-E7316C8E5CE3}" type="sibTrans" cxnId="{47DD2F72-84ED-490C-B774-AE68C6050AD4}">
      <dgm:prSet/>
      <dgm:spPr/>
      <dgm:t>
        <a:bodyPr/>
        <a:lstStyle/>
        <a:p>
          <a:endParaRPr lang="en-US"/>
        </a:p>
      </dgm:t>
    </dgm:pt>
    <dgm:pt modelId="{80B029C6-F67F-4A1F-8B2C-DF003F82DA2B}">
      <dgm:prSet/>
      <dgm:spPr/>
      <dgm:t>
        <a:bodyPr/>
        <a:lstStyle/>
        <a:p>
          <a:r>
            <a:rPr lang="en-US" b="1"/>
            <a:t>KENTUCKY STATE UNIVERSITY</a:t>
          </a:r>
          <a:endParaRPr lang="en-US"/>
        </a:p>
      </dgm:t>
    </dgm:pt>
    <dgm:pt modelId="{DFB7ADB3-EFE6-4279-BC4C-7AEB54D925F4}" type="parTrans" cxnId="{12CE77B2-3CE2-4B8C-A4C2-E282ED83C213}">
      <dgm:prSet/>
      <dgm:spPr/>
      <dgm:t>
        <a:bodyPr/>
        <a:lstStyle/>
        <a:p>
          <a:endParaRPr lang="en-US"/>
        </a:p>
      </dgm:t>
    </dgm:pt>
    <dgm:pt modelId="{5DE736A6-DEFD-4A17-91E4-F0BD86943986}" type="sibTrans" cxnId="{12CE77B2-3CE2-4B8C-A4C2-E282ED83C213}">
      <dgm:prSet/>
      <dgm:spPr/>
      <dgm:t>
        <a:bodyPr/>
        <a:lstStyle/>
        <a:p>
          <a:endParaRPr lang="en-US"/>
        </a:p>
      </dgm:t>
    </dgm:pt>
    <dgm:pt modelId="{C4C74EFB-25D5-43EE-A122-978137E43CF2}" type="pres">
      <dgm:prSet presAssocID="{F6E1A6FE-07B5-4323-9DA6-8CE31104DAAA}" presName="linearFlow" presStyleCnt="0">
        <dgm:presLayoutVars>
          <dgm:dir/>
          <dgm:resizeHandles val="exact"/>
        </dgm:presLayoutVars>
      </dgm:prSet>
      <dgm:spPr/>
    </dgm:pt>
    <dgm:pt modelId="{43807A01-C66C-4FC2-9CBB-4C2EAD41C0BA}" type="pres">
      <dgm:prSet presAssocID="{F2988AD4-FA5D-4E36-B18C-2CE6E3460F71}" presName="composite" presStyleCnt="0"/>
      <dgm:spPr/>
    </dgm:pt>
    <dgm:pt modelId="{3323DC6E-CCAD-4246-9C65-57FB2D2DBEB4}" type="pres">
      <dgm:prSet presAssocID="{F2988AD4-FA5D-4E36-B18C-2CE6E3460F71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A5CFDEFE-D973-4234-ADD4-24AFA99FDA27}" type="pres">
      <dgm:prSet presAssocID="{F2988AD4-FA5D-4E36-B18C-2CE6E3460F71}" presName="txShp" presStyleLbl="node1" presStyleIdx="0" presStyleCnt="4">
        <dgm:presLayoutVars>
          <dgm:bulletEnabled val="1"/>
        </dgm:presLayoutVars>
      </dgm:prSet>
      <dgm:spPr/>
    </dgm:pt>
    <dgm:pt modelId="{B4D57931-C28E-4D19-BDCC-BED88630B3EC}" type="pres">
      <dgm:prSet presAssocID="{491FA396-D905-4A9D-BD0F-BDF0E9FDA01D}" presName="spacing" presStyleCnt="0"/>
      <dgm:spPr/>
    </dgm:pt>
    <dgm:pt modelId="{8E4B39F5-BB28-4031-B198-211345EA5291}" type="pres">
      <dgm:prSet presAssocID="{BE297947-6B9E-450C-9140-C4D7EDF6C0CB}" presName="composite" presStyleCnt="0"/>
      <dgm:spPr/>
    </dgm:pt>
    <dgm:pt modelId="{D7E51569-4AE7-4725-BFC1-253644B28A18}" type="pres">
      <dgm:prSet presAssocID="{BE297947-6B9E-450C-9140-C4D7EDF6C0C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0CAC854-2F04-4083-8DFB-F1F4E1F789F6}" type="pres">
      <dgm:prSet presAssocID="{BE297947-6B9E-450C-9140-C4D7EDF6C0CB}" presName="txShp" presStyleLbl="node1" presStyleIdx="1" presStyleCnt="4">
        <dgm:presLayoutVars>
          <dgm:bulletEnabled val="1"/>
        </dgm:presLayoutVars>
      </dgm:prSet>
      <dgm:spPr/>
    </dgm:pt>
    <dgm:pt modelId="{4852F663-1F92-4A96-BE2F-025BAB122731}" type="pres">
      <dgm:prSet presAssocID="{6BEAE3F2-1272-4D31-A7B0-9776AF8ACE7D}" presName="spacing" presStyleCnt="0"/>
      <dgm:spPr/>
    </dgm:pt>
    <dgm:pt modelId="{21E6F6A0-8492-4C83-BC96-FEC9A5F0C5CA}" type="pres">
      <dgm:prSet presAssocID="{A73DC213-5985-40E7-A09C-6B0904966E5B}" presName="composite" presStyleCnt="0"/>
      <dgm:spPr/>
    </dgm:pt>
    <dgm:pt modelId="{5894C3E6-895C-4C1D-824D-4308A9199706}" type="pres">
      <dgm:prSet presAssocID="{A73DC213-5985-40E7-A09C-6B0904966E5B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7DD1F7-07DF-480D-8818-C5A8B85E2BDA}" type="pres">
      <dgm:prSet presAssocID="{A73DC213-5985-40E7-A09C-6B0904966E5B}" presName="txShp" presStyleLbl="node1" presStyleIdx="2" presStyleCnt="4">
        <dgm:presLayoutVars>
          <dgm:bulletEnabled val="1"/>
        </dgm:presLayoutVars>
      </dgm:prSet>
      <dgm:spPr/>
    </dgm:pt>
    <dgm:pt modelId="{3450CD6E-0D08-4A4B-96C9-48A03BB8EC7A}" type="pres">
      <dgm:prSet presAssocID="{D173D9D0-8293-4D2B-9E9E-E7316C8E5CE3}" presName="spacing" presStyleCnt="0"/>
      <dgm:spPr/>
    </dgm:pt>
    <dgm:pt modelId="{42BEAA78-C16D-44EF-8450-51AE094B3BB9}" type="pres">
      <dgm:prSet presAssocID="{80B029C6-F67F-4A1F-8B2C-DF003F82DA2B}" presName="composite" presStyleCnt="0"/>
      <dgm:spPr/>
    </dgm:pt>
    <dgm:pt modelId="{C11DD099-8D24-4D76-9E94-450A3DF04069}" type="pres">
      <dgm:prSet presAssocID="{80B029C6-F67F-4A1F-8B2C-DF003F82DA2B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6A423C3-5227-455A-A7DB-38D7AAEF9C83}" type="pres">
      <dgm:prSet presAssocID="{80B029C6-F67F-4A1F-8B2C-DF003F82DA2B}" presName="txShp" presStyleLbl="node1" presStyleIdx="3" presStyleCnt="4">
        <dgm:presLayoutVars>
          <dgm:bulletEnabled val="1"/>
        </dgm:presLayoutVars>
      </dgm:prSet>
      <dgm:spPr/>
    </dgm:pt>
  </dgm:ptLst>
  <dgm:cxnLst>
    <dgm:cxn modelId="{0E2DD817-FEFF-4495-A271-BA2D46185B15}" srcId="{F6E1A6FE-07B5-4323-9DA6-8CE31104DAAA}" destId="{F2988AD4-FA5D-4E36-B18C-2CE6E3460F71}" srcOrd="0" destOrd="0" parTransId="{F19916A8-809D-4CEB-97F5-2134954FA917}" sibTransId="{491FA396-D905-4A9D-BD0F-BDF0E9FDA01D}"/>
    <dgm:cxn modelId="{5035AF5F-933C-45B3-A4F0-B008BAE2EA54}" type="presOf" srcId="{BE297947-6B9E-450C-9140-C4D7EDF6C0CB}" destId="{A0CAC854-2F04-4083-8DFB-F1F4E1F789F6}" srcOrd="0" destOrd="0" presId="urn:microsoft.com/office/officeart/2005/8/layout/vList3"/>
    <dgm:cxn modelId="{47DD2F72-84ED-490C-B774-AE68C6050AD4}" srcId="{F6E1A6FE-07B5-4323-9DA6-8CE31104DAAA}" destId="{A73DC213-5985-40E7-A09C-6B0904966E5B}" srcOrd="2" destOrd="0" parTransId="{6ADD439F-2FAA-477E-9281-04377966DC01}" sibTransId="{D173D9D0-8293-4D2B-9E9E-E7316C8E5CE3}"/>
    <dgm:cxn modelId="{1CDC4253-0AAC-4A3A-ADEF-4BAC1E7BD64B}" type="presOf" srcId="{F2988AD4-FA5D-4E36-B18C-2CE6E3460F71}" destId="{A5CFDEFE-D973-4234-ADD4-24AFA99FDA27}" srcOrd="0" destOrd="0" presId="urn:microsoft.com/office/officeart/2005/8/layout/vList3"/>
    <dgm:cxn modelId="{64825394-8947-4C4E-81DC-D585B598E801}" type="presOf" srcId="{80B029C6-F67F-4A1F-8B2C-DF003F82DA2B}" destId="{96A423C3-5227-455A-A7DB-38D7AAEF9C83}" srcOrd="0" destOrd="0" presId="urn:microsoft.com/office/officeart/2005/8/layout/vList3"/>
    <dgm:cxn modelId="{A97286A0-C64B-474B-A1BD-DC097FA9772F}" type="presOf" srcId="{A73DC213-5985-40E7-A09C-6B0904966E5B}" destId="{D17DD1F7-07DF-480D-8818-C5A8B85E2BDA}" srcOrd="0" destOrd="0" presId="urn:microsoft.com/office/officeart/2005/8/layout/vList3"/>
    <dgm:cxn modelId="{62D263A5-E28D-4F7F-A9B2-48DA63EC4DC8}" srcId="{F6E1A6FE-07B5-4323-9DA6-8CE31104DAAA}" destId="{BE297947-6B9E-450C-9140-C4D7EDF6C0CB}" srcOrd="1" destOrd="0" parTransId="{FACF7C51-550F-4618-B4CF-DDB3EDCA213E}" sibTransId="{6BEAE3F2-1272-4D31-A7B0-9776AF8ACE7D}"/>
    <dgm:cxn modelId="{12CE77B2-3CE2-4B8C-A4C2-E282ED83C213}" srcId="{F6E1A6FE-07B5-4323-9DA6-8CE31104DAAA}" destId="{80B029C6-F67F-4A1F-8B2C-DF003F82DA2B}" srcOrd="3" destOrd="0" parTransId="{DFB7ADB3-EFE6-4279-BC4C-7AEB54D925F4}" sibTransId="{5DE736A6-DEFD-4A17-91E4-F0BD86943986}"/>
    <dgm:cxn modelId="{568887B4-C0E8-4630-AA95-F7C421AFB821}" type="presOf" srcId="{F6E1A6FE-07B5-4323-9DA6-8CE31104DAAA}" destId="{C4C74EFB-25D5-43EE-A122-978137E43CF2}" srcOrd="0" destOrd="0" presId="urn:microsoft.com/office/officeart/2005/8/layout/vList3"/>
    <dgm:cxn modelId="{CD1E3CF4-ADDC-4A9B-B49A-22D9ABCE5ABE}" type="presParOf" srcId="{C4C74EFB-25D5-43EE-A122-978137E43CF2}" destId="{43807A01-C66C-4FC2-9CBB-4C2EAD41C0BA}" srcOrd="0" destOrd="0" presId="urn:microsoft.com/office/officeart/2005/8/layout/vList3"/>
    <dgm:cxn modelId="{5EDA9776-BFFD-4027-B7BF-9CB1DA662081}" type="presParOf" srcId="{43807A01-C66C-4FC2-9CBB-4C2EAD41C0BA}" destId="{3323DC6E-CCAD-4246-9C65-57FB2D2DBEB4}" srcOrd="0" destOrd="0" presId="urn:microsoft.com/office/officeart/2005/8/layout/vList3"/>
    <dgm:cxn modelId="{6842E1CA-B7C9-489C-B55D-06BA7D5E0213}" type="presParOf" srcId="{43807A01-C66C-4FC2-9CBB-4C2EAD41C0BA}" destId="{A5CFDEFE-D973-4234-ADD4-24AFA99FDA27}" srcOrd="1" destOrd="0" presId="urn:microsoft.com/office/officeart/2005/8/layout/vList3"/>
    <dgm:cxn modelId="{9608A326-9D84-4CBE-8D84-02EE81B98B22}" type="presParOf" srcId="{C4C74EFB-25D5-43EE-A122-978137E43CF2}" destId="{B4D57931-C28E-4D19-BDCC-BED88630B3EC}" srcOrd="1" destOrd="0" presId="urn:microsoft.com/office/officeart/2005/8/layout/vList3"/>
    <dgm:cxn modelId="{071CAA94-AE3C-4738-A8B6-0604270449AB}" type="presParOf" srcId="{C4C74EFB-25D5-43EE-A122-978137E43CF2}" destId="{8E4B39F5-BB28-4031-B198-211345EA5291}" srcOrd="2" destOrd="0" presId="urn:microsoft.com/office/officeart/2005/8/layout/vList3"/>
    <dgm:cxn modelId="{0818D5E1-68EE-46C3-8A00-400C06550AAE}" type="presParOf" srcId="{8E4B39F5-BB28-4031-B198-211345EA5291}" destId="{D7E51569-4AE7-4725-BFC1-253644B28A18}" srcOrd="0" destOrd="0" presId="urn:microsoft.com/office/officeart/2005/8/layout/vList3"/>
    <dgm:cxn modelId="{8403A9E3-80F4-4435-9EFF-1E6B76A834EA}" type="presParOf" srcId="{8E4B39F5-BB28-4031-B198-211345EA5291}" destId="{A0CAC854-2F04-4083-8DFB-F1F4E1F789F6}" srcOrd="1" destOrd="0" presId="urn:microsoft.com/office/officeart/2005/8/layout/vList3"/>
    <dgm:cxn modelId="{700F4393-9223-4278-945B-2361393B63BD}" type="presParOf" srcId="{C4C74EFB-25D5-43EE-A122-978137E43CF2}" destId="{4852F663-1F92-4A96-BE2F-025BAB122731}" srcOrd="3" destOrd="0" presId="urn:microsoft.com/office/officeart/2005/8/layout/vList3"/>
    <dgm:cxn modelId="{A5021D99-535E-4974-9499-E7800D7D2580}" type="presParOf" srcId="{C4C74EFB-25D5-43EE-A122-978137E43CF2}" destId="{21E6F6A0-8492-4C83-BC96-FEC9A5F0C5CA}" srcOrd="4" destOrd="0" presId="urn:microsoft.com/office/officeart/2005/8/layout/vList3"/>
    <dgm:cxn modelId="{75D7A6E0-81E7-4F29-946A-F2C50CF0C220}" type="presParOf" srcId="{21E6F6A0-8492-4C83-BC96-FEC9A5F0C5CA}" destId="{5894C3E6-895C-4C1D-824D-4308A9199706}" srcOrd="0" destOrd="0" presId="urn:microsoft.com/office/officeart/2005/8/layout/vList3"/>
    <dgm:cxn modelId="{511932E1-0E43-43AE-AA67-D405E0FCBF06}" type="presParOf" srcId="{21E6F6A0-8492-4C83-BC96-FEC9A5F0C5CA}" destId="{D17DD1F7-07DF-480D-8818-C5A8B85E2BDA}" srcOrd="1" destOrd="0" presId="urn:microsoft.com/office/officeart/2005/8/layout/vList3"/>
    <dgm:cxn modelId="{4A1B517B-80A3-4E1C-91AB-D5B375319596}" type="presParOf" srcId="{C4C74EFB-25D5-43EE-A122-978137E43CF2}" destId="{3450CD6E-0D08-4A4B-96C9-48A03BB8EC7A}" srcOrd="5" destOrd="0" presId="urn:microsoft.com/office/officeart/2005/8/layout/vList3"/>
    <dgm:cxn modelId="{286826D5-6079-43CF-9611-5EAD77FF53B9}" type="presParOf" srcId="{C4C74EFB-25D5-43EE-A122-978137E43CF2}" destId="{42BEAA78-C16D-44EF-8450-51AE094B3BB9}" srcOrd="6" destOrd="0" presId="urn:microsoft.com/office/officeart/2005/8/layout/vList3"/>
    <dgm:cxn modelId="{51DA8DAD-397C-4E99-A030-0E130BDAD238}" type="presParOf" srcId="{42BEAA78-C16D-44EF-8450-51AE094B3BB9}" destId="{C11DD099-8D24-4D76-9E94-450A3DF04069}" srcOrd="0" destOrd="0" presId="urn:microsoft.com/office/officeart/2005/8/layout/vList3"/>
    <dgm:cxn modelId="{E67734EC-3B66-4920-B20E-10CE71643F9A}" type="presParOf" srcId="{42BEAA78-C16D-44EF-8450-51AE094B3BB9}" destId="{96A423C3-5227-455A-A7DB-38D7AAEF9C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D5388CC-5DBD-4C3F-8706-511A742414F5}" type="doc">
      <dgm:prSet loTypeId="urn:microsoft.com/office/officeart/2005/8/layout/pyramid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2B97BE-836B-4335-BA9D-874A99FC1AE2}">
      <dgm:prSet/>
      <dgm:spPr/>
      <dgm:t>
        <a:bodyPr/>
        <a:lstStyle/>
        <a:p>
          <a:r>
            <a:rPr lang="en-US" b="1" dirty="0"/>
            <a:t>Since 1948</a:t>
          </a:r>
          <a:endParaRPr lang="en-US" dirty="0"/>
        </a:p>
      </dgm:t>
    </dgm:pt>
    <dgm:pt modelId="{5C3F7576-D197-4D8D-97EC-82429F50265E}" type="parTrans" cxnId="{D36AB250-84D7-4E2F-A9EF-D1166F3F46A7}">
      <dgm:prSet/>
      <dgm:spPr/>
      <dgm:t>
        <a:bodyPr/>
        <a:lstStyle/>
        <a:p>
          <a:endParaRPr lang="en-US"/>
        </a:p>
      </dgm:t>
    </dgm:pt>
    <dgm:pt modelId="{3D891CF2-B419-4252-85B5-0D64DC59CE10}" type="sibTrans" cxnId="{D36AB250-84D7-4E2F-A9EF-D1166F3F46A7}">
      <dgm:prSet/>
      <dgm:spPr/>
      <dgm:t>
        <a:bodyPr/>
        <a:lstStyle/>
        <a:p>
          <a:endParaRPr lang="en-US"/>
        </a:p>
      </dgm:t>
    </dgm:pt>
    <dgm:pt modelId="{BC66DDC9-6CE2-44BF-9F24-7A44C9758E45}">
      <dgm:prSet/>
      <dgm:spPr/>
      <dgm:t>
        <a:bodyPr/>
        <a:lstStyle/>
        <a:p>
          <a:r>
            <a:rPr lang="en-US" b="1" dirty="0"/>
            <a:t>1,800 Scholarships</a:t>
          </a:r>
          <a:endParaRPr lang="en-US" dirty="0"/>
        </a:p>
      </dgm:t>
    </dgm:pt>
    <dgm:pt modelId="{3AF82D69-9865-4241-AB8D-6DBB4213518D}" type="parTrans" cxnId="{A35F6E31-80FE-4456-A070-3CC720422060}">
      <dgm:prSet/>
      <dgm:spPr/>
      <dgm:t>
        <a:bodyPr/>
        <a:lstStyle/>
        <a:p>
          <a:endParaRPr lang="en-US"/>
        </a:p>
      </dgm:t>
    </dgm:pt>
    <dgm:pt modelId="{E0A363C0-D379-46AF-8DDB-695D9C760CBC}" type="sibTrans" cxnId="{A35F6E31-80FE-4456-A070-3CC720422060}">
      <dgm:prSet/>
      <dgm:spPr/>
      <dgm:t>
        <a:bodyPr/>
        <a:lstStyle/>
        <a:p>
          <a:endParaRPr lang="en-US"/>
        </a:p>
      </dgm:t>
    </dgm:pt>
    <dgm:pt modelId="{153F6A14-8933-4671-83A3-AE1827C8A717}">
      <dgm:prSet/>
      <dgm:spPr/>
      <dgm:t>
        <a:bodyPr/>
        <a:lstStyle/>
        <a:p>
          <a:r>
            <a:rPr lang="en-US" b="1" dirty="0"/>
            <a:t>$14 Million</a:t>
          </a:r>
          <a:endParaRPr lang="en-US" dirty="0"/>
        </a:p>
      </dgm:t>
    </dgm:pt>
    <dgm:pt modelId="{9FDAA6F9-B58B-4078-A3FC-627C08585570}" type="parTrans" cxnId="{0AD32505-F756-4D1C-9CCE-0A055C120228}">
      <dgm:prSet/>
      <dgm:spPr/>
      <dgm:t>
        <a:bodyPr/>
        <a:lstStyle/>
        <a:p>
          <a:endParaRPr lang="en-US"/>
        </a:p>
      </dgm:t>
    </dgm:pt>
    <dgm:pt modelId="{4C6A984B-778D-4F32-9B8A-6C98516F75DD}" type="sibTrans" cxnId="{0AD32505-F756-4D1C-9CCE-0A055C120228}">
      <dgm:prSet/>
      <dgm:spPr/>
      <dgm:t>
        <a:bodyPr/>
        <a:lstStyle/>
        <a:p>
          <a:endParaRPr lang="en-US"/>
        </a:p>
      </dgm:t>
    </dgm:pt>
    <dgm:pt modelId="{E48D18E5-5EB2-4F17-9684-E55EEB3153DB}" type="pres">
      <dgm:prSet presAssocID="{6D5388CC-5DBD-4C3F-8706-511A742414F5}" presName="compositeShape" presStyleCnt="0">
        <dgm:presLayoutVars>
          <dgm:dir/>
          <dgm:resizeHandles/>
        </dgm:presLayoutVars>
      </dgm:prSet>
      <dgm:spPr/>
    </dgm:pt>
    <dgm:pt modelId="{6CF78353-DBCD-44EE-BB10-8BCAA15149B5}" type="pres">
      <dgm:prSet presAssocID="{6D5388CC-5DBD-4C3F-8706-511A742414F5}" presName="pyramid" presStyleLbl="node1" presStyleIdx="0" presStyleCnt="1"/>
      <dgm:spPr/>
    </dgm:pt>
    <dgm:pt modelId="{3F88A0B4-35CE-4ED6-AA57-1DF75E90B282}" type="pres">
      <dgm:prSet presAssocID="{6D5388CC-5DBD-4C3F-8706-511A742414F5}" presName="theList" presStyleCnt="0"/>
      <dgm:spPr/>
    </dgm:pt>
    <dgm:pt modelId="{B8449FCC-18CD-421F-9F9E-4BE4BA54B60E}" type="pres">
      <dgm:prSet presAssocID="{E62B97BE-836B-4335-BA9D-874A99FC1AE2}" presName="aNode" presStyleLbl="fgAcc1" presStyleIdx="0" presStyleCnt="3">
        <dgm:presLayoutVars>
          <dgm:bulletEnabled val="1"/>
        </dgm:presLayoutVars>
      </dgm:prSet>
      <dgm:spPr/>
    </dgm:pt>
    <dgm:pt modelId="{FB3C75E0-E16E-421B-8E41-3F8FAA0F5771}" type="pres">
      <dgm:prSet presAssocID="{E62B97BE-836B-4335-BA9D-874A99FC1AE2}" presName="aSpace" presStyleCnt="0"/>
      <dgm:spPr/>
    </dgm:pt>
    <dgm:pt modelId="{CA58E1C5-F7A5-4E91-97EE-E97BDF28D944}" type="pres">
      <dgm:prSet presAssocID="{BC66DDC9-6CE2-44BF-9F24-7A44C9758E45}" presName="aNode" presStyleLbl="fgAcc1" presStyleIdx="1" presStyleCnt="3">
        <dgm:presLayoutVars>
          <dgm:bulletEnabled val="1"/>
        </dgm:presLayoutVars>
      </dgm:prSet>
      <dgm:spPr/>
    </dgm:pt>
    <dgm:pt modelId="{18B74742-7B2D-4439-825E-55A722EDE833}" type="pres">
      <dgm:prSet presAssocID="{BC66DDC9-6CE2-44BF-9F24-7A44C9758E45}" presName="aSpace" presStyleCnt="0"/>
      <dgm:spPr/>
    </dgm:pt>
    <dgm:pt modelId="{2ACD6D1A-C63F-43FF-8280-C4839717938C}" type="pres">
      <dgm:prSet presAssocID="{153F6A14-8933-4671-83A3-AE1827C8A717}" presName="aNode" presStyleLbl="fgAcc1" presStyleIdx="2" presStyleCnt="3">
        <dgm:presLayoutVars>
          <dgm:bulletEnabled val="1"/>
        </dgm:presLayoutVars>
      </dgm:prSet>
      <dgm:spPr/>
    </dgm:pt>
    <dgm:pt modelId="{D6BC87D4-9C9B-4056-B991-980AF66A2677}" type="pres">
      <dgm:prSet presAssocID="{153F6A14-8933-4671-83A3-AE1827C8A717}" presName="aSpace" presStyleCnt="0"/>
      <dgm:spPr/>
    </dgm:pt>
  </dgm:ptLst>
  <dgm:cxnLst>
    <dgm:cxn modelId="{0AD32505-F756-4D1C-9CCE-0A055C120228}" srcId="{6D5388CC-5DBD-4C3F-8706-511A742414F5}" destId="{153F6A14-8933-4671-83A3-AE1827C8A717}" srcOrd="2" destOrd="0" parTransId="{9FDAA6F9-B58B-4078-A3FC-627C08585570}" sibTransId="{4C6A984B-778D-4F32-9B8A-6C98516F75DD}"/>
    <dgm:cxn modelId="{A35F6E31-80FE-4456-A070-3CC720422060}" srcId="{6D5388CC-5DBD-4C3F-8706-511A742414F5}" destId="{BC66DDC9-6CE2-44BF-9F24-7A44C9758E45}" srcOrd="1" destOrd="0" parTransId="{3AF82D69-9865-4241-AB8D-6DBB4213518D}" sibTransId="{E0A363C0-D379-46AF-8DDB-695D9C760CBC}"/>
    <dgm:cxn modelId="{EE44AD4B-B833-4F00-A340-D0E4E49D335E}" type="presOf" srcId="{E62B97BE-836B-4335-BA9D-874A99FC1AE2}" destId="{B8449FCC-18CD-421F-9F9E-4BE4BA54B60E}" srcOrd="0" destOrd="0" presId="urn:microsoft.com/office/officeart/2005/8/layout/pyramid2"/>
    <dgm:cxn modelId="{D36AB250-84D7-4E2F-A9EF-D1166F3F46A7}" srcId="{6D5388CC-5DBD-4C3F-8706-511A742414F5}" destId="{E62B97BE-836B-4335-BA9D-874A99FC1AE2}" srcOrd="0" destOrd="0" parTransId="{5C3F7576-D197-4D8D-97EC-82429F50265E}" sibTransId="{3D891CF2-B419-4252-85B5-0D64DC59CE10}"/>
    <dgm:cxn modelId="{6E398B8F-9EC1-4770-A1C8-658374165C0A}" type="presOf" srcId="{BC66DDC9-6CE2-44BF-9F24-7A44C9758E45}" destId="{CA58E1C5-F7A5-4E91-97EE-E97BDF28D944}" srcOrd="0" destOrd="0" presId="urn:microsoft.com/office/officeart/2005/8/layout/pyramid2"/>
    <dgm:cxn modelId="{CD97EBE8-7586-4941-91E9-AD0A1CC62BD2}" type="presOf" srcId="{6D5388CC-5DBD-4C3F-8706-511A742414F5}" destId="{E48D18E5-5EB2-4F17-9684-E55EEB3153DB}" srcOrd="0" destOrd="0" presId="urn:microsoft.com/office/officeart/2005/8/layout/pyramid2"/>
    <dgm:cxn modelId="{03CD34F2-49E4-42AD-98BD-37EC7BBF97F7}" type="presOf" srcId="{153F6A14-8933-4671-83A3-AE1827C8A717}" destId="{2ACD6D1A-C63F-43FF-8280-C4839717938C}" srcOrd="0" destOrd="0" presId="urn:microsoft.com/office/officeart/2005/8/layout/pyramid2"/>
    <dgm:cxn modelId="{64BD8256-7B04-41EE-A3A9-37E65498381D}" type="presParOf" srcId="{E48D18E5-5EB2-4F17-9684-E55EEB3153DB}" destId="{6CF78353-DBCD-44EE-BB10-8BCAA15149B5}" srcOrd="0" destOrd="0" presId="urn:microsoft.com/office/officeart/2005/8/layout/pyramid2"/>
    <dgm:cxn modelId="{30B0E545-15B6-47B2-8176-6F8817110237}" type="presParOf" srcId="{E48D18E5-5EB2-4F17-9684-E55EEB3153DB}" destId="{3F88A0B4-35CE-4ED6-AA57-1DF75E90B282}" srcOrd="1" destOrd="0" presId="urn:microsoft.com/office/officeart/2005/8/layout/pyramid2"/>
    <dgm:cxn modelId="{6619DD4B-4989-47A6-929B-2D5AB10D2A2C}" type="presParOf" srcId="{3F88A0B4-35CE-4ED6-AA57-1DF75E90B282}" destId="{B8449FCC-18CD-421F-9F9E-4BE4BA54B60E}" srcOrd="0" destOrd="0" presId="urn:microsoft.com/office/officeart/2005/8/layout/pyramid2"/>
    <dgm:cxn modelId="{8C1EA5A5-6DC2-4F1D-BE44-B5BC5D2015DC}" type="presParOf" srcId="{3F88A0B4-35CE-4ED6-AA57-1DF75E90B282}" destId="{FB3C75E0-E16E-421B-8E41-3F8FAA0F5771}" srcOrd="1" destOrd="0" presId="urn:microsoft.com/office/officeart/2005/8/layout/pyramid2"/>
    <dgm:cxn modelId="{A1E97BA7-8972-42A4-9734-EE25CA0BD3D1}" type="presParOf" srcId="{3F88A0B4-35CE-4ED6-AA57-1DF75E90B282}" destId="{CA58E1C5-F7A5-4E91-97EE-E97BDF28D944}" srcOrd="2" destOrd="0" presId="urn:microsoft.com/office/officeart/2005/8/layout/pyramid2"/>
    <dgm:cxn modelId="{D237F9CF-F831-475F-A3B5-1C77C96E502A}" type="presParOf" srcId="{3F88A0B4-35CE-4ED6-AA57-1DF75E90B282}" destId="{18B74742-7B2D-4439-825E-55A722EDE833}" srcOrd="3" destOrd="0" presId="urn:microsoft.com/office/officeart/2005/8/layout/pyramid2"/>
    <dgm:cxn modelId="{03A942D1-1CA7-4D44-89F5-4D7E8C3B9A32}" type="presParOf" srcId="{3F88A0B4-35CE-4ED6-AA57-1DF75E90B282}" destId="{2ACD6D1A-C63F-43FF-8280-C4839717938C}" srcOrd="4" destOrd="0" presId="urn:microsoft.com/office/officeart/2005/8/layout/pyramid2"/>
    <dgm:cxn modelId="{F08CFB69-C9D6-472C-BA71-1FD8E0229423}" type="presParOf" srcId="{3F88A0B4-35CE-4ED6-AA57-1DF75E90B282}" destId="{D6BC87D4-9C9B-4056-B991-980AF66A267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1C61EB5-48F9-48C9-8C8D-AE4C126FFED8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03943690-381A-4E9D-9DB0-AE1BA6E76A02}">
      <dgm:prSet/>
      <dgm:spPr/>
      <dgm:t>
        <a:bodyPr/>
        <a:lstStyle/>
        <a:p>
          <a:r>
            <a:rPr lang="en-US" b="1" dirty="0"/>
            <a:t>80 Scholarships</a:t>
          </a:r>
          <a:endParaRPr lang="en-US" dirty="0"/>
        </a:p>
      </dgm:t>
    </dgm:pt>
    <dgm:pt modelId="{677F46E3-7923-41A1-B359-A85B248FA56A}" type="parTrans" cxnId="{B1CC7778-BC15-4EF3-9659-9B2DDE2DD0E1}">
      <dgm:prSet/>
      <dgm:spPr/>
      <dgm:t>
        <a:bodyPr/>
        <a:lstStyle/>
        <a:p>
          <a:endParaRPr lang="en-US"/>
        </a:p>
      </dgm:t>
    </dgm:pt>
    <dgm:pt modelId="{08FB1611-617D-4DA5-8973-E7EE7FF72183}" type="sibTrans" cxnId="{B1CC7778-BC15-4EF3-9659-9B2DDE2DD0E1}">
      <dgm:prSet/>
      <dgm:spPr/>
      <dgm:t>
        <a:bodyPr/>
        <a:lstStyle/>
        <a:p>
          <a:endParaRPr lang="en-US"/>
        </a:p>
      </dgm:t>
    </dgm:pt>
    <dgm:pt modelId="{9C6FD280-E1D1-4B7D-B8E6-AC101AD32C8B}">
      <dgm:prSet/>
      <dgm:spPr/>
      <dgm:t>
        <a:bodyPr/>
        <a:lstStyle/>
        <a:p>
          <a:r>
            <a:rPr lang="en-US" b="1" dirty="0"/>
            <a:t>$7,200 for Freshman/Sophomore per semester</a:t>
          </a:r>
          <a:endParaRPr lang="en-US" dirty="0"/>
        </a:p>
      </dgm:t>
    </dgm:pt>
    <dgm:pt modelId="{CABEED98-D46B-4ED9-AFB4-E27C461526C5}" type="parTrans" cxnId="{31FE09BF-8684-4A27-A768-FA04316FB7F4}">
      <dgm:prSet/>
      <dgm:spPr/>
      <dgm:t>
        <a:bodyPr/>
        <a:lstStyle/>
        <a:p>
          <a:endParaRPr lang="en-US"/>
        </a:p>
      </dgm:t>
    </dgm:pt>
    <dgm:pt modelId="{0CF36DAA-73C2-4625-88C4-69F2D4CCC143}" type="sibTrans" cxnId="{31FE09BF-8684-4A27-A768-FA04316FB7F4}">
      <dgm:prSet/>
      <dgm:spPr/>
      <dgm:t>
        <a:bodyPr/>
        <a:lstStyle/>
        <a:p>
          <a:endParaRPr lang="en-US"/>
        </a:p>
      </dgm:t>
    </dgm:pt>
    <dgm:pt modelId="{F047BB35-06E7-4C8A-8B9F-5E5574820D7A}">
      <dgm:prSet/>
      <dgm:spPr/>
      <dgm:t>
        <a:bodyPr/>
        <a:lstStyle/>
        <a:p>
          <a:r>
            <a:rPr lang="en-US" b="1" dirty="0"/>
            <a:t>$7,600 for Junior/Senior per semester</a:t>
          </a:r>
          <a:endParaRPr lang="en-US" dirty="0"/>
        </a:p>
      </dgm:t>
    </dgm:pt>
    <dgm:pt modelId="{9711CBDA-CB0E-48FF-8CB2-E7ADF7E58EAF}" type="parTrans" cxnId="{B081771F-9A77-457B-99C2-A7A35C617449}">
      <dgm:prSet/>
      <dgm:spPr/>
      <dgm:t>
        <a:bodyPr/>
        <a:lstStyle/>
        <a:p>
          <a:endParaRPr lang="en-US"/>
        </a:p>
      </dgm:t>
    </dgm:pt>
    <dgm:pt modelId="{5E70C1CB-155E-40C6-B756-62632ACBEFB0}" type="sibTrans" cxnId="{B081771F-9A77-457B-99C2-A7A35C617449}">
      <dgm:prSet/>
      <dgm:spPr/>
      <dgm:t>
        <a:bodyPr/>
        <a:lstStyle/>
        <a:p>
          <a:endParaRPr lang="en-US"/>
        </a:p>
      </dgm:t>
    </dgm:pt>
    <dgm:pt modelId="{BB23A6A6-F944-4ED3-BA1C-E53D341B087D}">
      <dgm:prSet/>
      <dgm:spPr/>
      <dgm:t>
        <a:bodyPr/>
        <a:lstStyle/>
        <a:p>
          <a:r>
            <a:rPr lang="en-US" b="1" dirty="0"/>
            <a:t>Up to $59,000 !!</a:t>
          </a:r>
          <a:endParaRPr lang="en-US" dirty="0"/>
        </a:p>
      </dgm:t>
    </dgm:pt>
    <dgm:pt modelId="{E88AA495-8807-4FEB-9509-52C4E4F7EF46}" type="parTrans" cxnId="{61657243-3F04-44E3-96D1-F77F630F46F9}">
      <dgm:prSet/>
      <dgm:spPr/>
      <dgm:t>
        <a:bodyPr/>
        <a:lstStyle/>
        <a:p>
          <a:endParaRPr lang="en-US"/>
        </a:p>
      </dgm:t>
    </dgm:pt>
    <dgm:pt modelId="{3D542525-D499-4A5E-848C-E6566E80ED25}" type="sibTrans" cxnId="{61657243-3F04-44E3-96D1-F77F630F46F9}">
      <dgm:prSet/>
      <dgm:spPr/>
      <dgm:t>
        <a:bodyPr/>
        <a:lstStyle/>
        <a:p>
          <a:endParaRPr lang="en-US"/>
        </a:p>
      </dgm:t>
    </dgm:pt>
    <dgm:pt modelId="{EFDB3EBD-EBBD-4A24-B641-BA7B2CF16EBE}" type="pres">
      <dgm:prSet presAssocID="{21C61EB5-48F9-48C9-8C8D-AE4C126FFED8}" presName="vert0" presStyleCnt="0">
        <dgm:presLayoutVars>
          <dgm:dir/>
          <dgm:animOne val="branch"/>
          <dgm:animLvl val="lvl"/>
        </dgm:presLayoutVars>
      </dgm:prSet>
      <dgm:spPr/>
    </dgm:pt>
    <dgm:pt modelId="{1DAB12AA-62E4-47A3-AD56-4DB7C005C5F9}" type="pres">
      <dgm:prSet presAssocID="{03943690-381A-4E9D-9DB0-AE1BA6E76A02}" presName="thickLine" presStyleLbl="alignNode1" presStyleIdx="0" presStyleCnt="4"/>
      <dgm:spPr/>
    </dgm:pt>
    <dgm:pt modelId="{F1CB7136-5B9A-41A6-9337-F4DAAF19B0B0}" type="pres">
      <dgm:prSet presAssocID="{03943690-381A-4E9D-9DB0-AE1BA6E76A02}" presName="horz1" presStyleCnt="0"/>
      <dgm:spPr/>
    </dgm:pt>
    <dgm:pt modelId="{CA674A89-4DBA-485D-97F9-7680F75BEF39}" type="pres">
      <dgm:prSet presAssocID="{03943690-381A-4E9D-9DB0-AE1BA6E76A02}" presName="tx1" presStyleLbl="revTx" presStyleIdx="0" presStyleCnt="4"/>
      <dgm:spPr/>
    </dgm:pt>
    <dgm:pt modelId="{7A3DD5D4-B8D6-4EEC-B2E7-376A3B96F4D3}" type="pres">
      <dgm:prSet presAssocID="{03943690-381A-4E9D-9DB0-AE1BA6E76A02}" presName="vert1" presStyleCnt="0"/>
      <dgm:spPr/>
    </dgm:pt>
    <dgm:pt modelId="{8C279845-D0A9-4A1A-9C0B-0C618851DC58}" type="pres">
      <dgm:prSet presAssocID="{9C6FD280-E1D1-4B7D-B8E6-AC101AD32C8B}" presName="thickLine" presStyleLbl="alignNode1" presStyleIdx="1" presStyleCnt="4"/>
      <dgm:spPr/>
    </dgm:pt>
    <dgm:pt modelId="{A7D315EE-292D-42D7-9045-0B2F54ED58A3}" type="pres">
      <dgm:prSet presAssocID="{9C6FD280-E1D1-4B7D-B8E6-AC101AD32C8B}" presName="horz1" presStyleCnt="0"/>
      <dgm:spPr/>
    </dgm:pt>
    <dgm:pt modelId="{FA4CA807-B46B-495B-9D33-FE33356839BB}" type="pres">
      <dgm:prSet presAssocID="{9C6FD280-E1D1-4B7D-B8E6-AC101AD32C8B}" presName="tx1" presStyleLbl="revTx" presStyleIdx="1" presStyleCnt="4"/>
      <dgm:spPr/>
    </dgm:pt>
    <dgm:pt modelId="{CFACF1A8-EF8A-4EDE-979E-BC4627224F2D}" type="pres">
      <dgm:prSet presAssocID="{9C6FD280-E1D1-4B7D-B8E6-AC101AD32C8B}" presName="vert1" presStyleCnt="0"/>
      <dgm:spPr/>
    </dgm:pt>
    <dgm:pt modelId="{58453F01-2FA4-450D-8002-EFFF1914694E}" type="pres">
      <dgm:prSet presAssocID="{F047BB35-06E7-4C8A-8B9F-5E5574820D7A}" presName="thickLine" presStyleLbl="alignNode1" presStyleIdx="2" presStyleCnt="4"/>
      <dgm:spPr/>
    </dgm:pt>
    <dgm:pt modelId="{BE67513E-9C2A-440D-8989-D1F799DC73DB}" type="pres">
      <dgm:prSet presAssocID="{F047BB35-06E7-4C8A-8B9F-5E5574820D7A}" presName="horz1" presStyleCnt="0"/>
      <dgm:spPr/>
    </dgm:pt>
    <dgm:pt modelId="{ACB1BC47-6174-4203-BFE9-598CF68D3B03}" type="pres">
      <dgm:prSet presAssocID="{F047BB35-06E7-4C8A-8B9F-5E5574820D7A}" presName="tx1" presStyleLbl="revTx" presStyleIdx="2" presStyleCnt="4"/>
      <dgm:spPr/>
    </dgm:pt>
    <dgm:pt modelId="{72D55D8D-0416-4019-B2DA-B17374DA4241}" type="pres">
      <dgm:prSet presAssocID="{F047BB35-06E7-4C8A-8B9F-5E5574820D7A}" presName="vert1" presStyleCnt="0"/>
      <dgm:spPr/>
    </dgm:pt>
    <dgm:pt modelId="{0AFFACE2-0922-4386-B592-C18ABA2C0D96}" type="pres">
      <dgm:prSet presAssocID="{BB23A6A6-F944-4ED3-BA1C-E53D341B087D}" presName="thickLine" presStyleLbl="alignNode1" presStyleIdx="3" presStyleCnt="4"/>
      <dgm:spPr/>
    </dgm:pt>
    <dgm:pt modelId="{8C12186E-CA81-4D8C-83EC-9B63A55EDF29}" type="pres">
      <dgm:prSet presAssocID="{BB23A6A6-F944-4ED3-BA1C-E53D341B087D}" presName="horz1" presStyleCnt="0"/>
      <dgm:spPr/>
    </dgm:pt>
    <dgm:pt modelId="{227579DC-7D6D-4175-BB80-279816B3398F}" type="pres">
      <dgm:prSet presAssocID="{BB23A6A6-F944-4ED3-BA1C-E53D341B087D}" presName="tx1" presStyleLbl="revTx" presStyleIdx="3" presStyleCnt="4"/>
      <dgm:spPr/>
    </dgm:pt>
    <dgm:pt modelId="{4C2B7D93-B9AE-466E-A01F-86866B13DD63}" type="pres">
      <dgm:prSet presAssocID="{BB23A6A6-F944-4ED3-BA1C-E53D341B087D}" presName="vert1" presStyleCnt="0"/>
      <dgm:spPr/>
    </dgm:pt>
  </dgm:ptLst>
  <dgm:cxnLst>
    <dgm:cxn modelId="{F6A36717-4290-4030-8370-00E7D054EC95}" type="presOf" srcId="{F047BB35-06E7-4C8A-8B9F-5E5574820D7A}" destId="{ACB1BC47-6174-4203-BFE9-598CF68D3B03}" srcOrd="0" destOrd="0" presId="urn:microsoft.com/office/officeart/2008/layout/LinedList"/>
    <dgm:cxn modelId="{B081771F-9A77-457B-99C2-A7A35C617449}" srcId="{21C61EB5-48F9-48C9-8C8D-AE4C126FFED8}" destId="{F047BB35-06E7-4C8A-8B9F-5E5574820D7A}" srcOrd="2" destOrd="0" parTransId="{9711CBDA-CB0E-48FF-8CB2-E7ADF7E58EAF}" sibTransId="{5E70C1CB-155E-40C6-B756-62632ACBEFB0}"/>
    <dgm:cxn modelId="{61657243-3F04-44E3-96D1-F77F630F46F9}" srcId="{21C61EB5-48F9-48C9-8C8D-AE4C126FFED8}" destId="{BB23A6A6-F944-4ED3-BA1C-E53D341B087D}" srcOrd="3" destOrd="0" parTransId="{E88AA495-8807-4FEB-9509-52C4E4F7EF46}" sibTransId="{3D542525-D499-4A5E-848C-E6566E80ED25}"/>
    <dgm:cxn modelId="{706CC176-BE55-4878-A13B-FBCF97CC236D}" type="presOf" srcId="{9C6FD280-E1D1-4B7D-B8E6-AC101AD32C8B}" destId="{FA4CA807-B46B-495B-9D33-FE33356839BB}" srcOrd="0" destOrd="0" presId="urn:microsoft.com/office/officeart/2008/layout/LinedList"/>
    <dgm:cxn modelId="{B1CC7778-BC15-4EF3-9659-9B2DDE2DD0E1}" srcId="{21C61EB5-48F9-48C9-8C8D-AE4C126FFED8}" destId="{03943690-381A-4E9D-9DB0-AE1BA6E76A02}" srcOrd="0" destOrd="0" parTransId="{677F46E3-7923-41A1-B359-A85B248FA56A}" sibTransId="{08FB1611-617D-4DA5-8973-E7EE7FF72183}"/>
    <dgm:cxn modelId="{29293684-0779-41FF-9B58-B66150E90F8A}" type="presOf" srcId="{21C61EB5-48F9-48C9-8C8D-AE4C126FFED8}" destId="{EFDB3EBD-EBBD-4A24-B641-BA7B2CF16EBE}" srcOrd="0" destOrd="0" presId="urn:microsoft.com/office/officeart/2008/layout/LinedList"/>
    <dgm:cxn modelId="{31FE09BF-8684-4A27-A768-FA04316FB7F4}" srcId="{21C61EB5-48F9-48C9-8C8D-AE4C126FFED8}" destId="{9C6FD280-E1D1-4B7D-B8E6-AC101AD32C8B}" srcOrd="1" destOrd="0" parTransId="{CABEED98-D46B-4ED9-AFB4-E27C461526C5}" sibTransId="{0CF36DAA-73C2-4625-88C4-69F2D4CCC143}"/>
    <dgm:cxn modelId="{2F4E77C5-DD7C-4780-B582-AD30762ADDDA}" type="presOf" srcId="{BB23A6A6-F944-4ED3-BA1C-E53D341B087D}" destId="{227579DC-7D6D-4175-BB80-279816B3398F}" srcOrd="0" destOrd="0" presId="urn:microsoft.com/office/officeart/2008/layout/LinedList"/>
    <dgm:cxn modelId="{297483EE-4B24-4561-9027-501F56719FBD}" type="presOf" srcId="{03943690-381A-4E9D-9DB0-AE1BA6E76A02}" destId="{CA674A89-4DBA-485D-97F9-7680F75BEF39}" srcOrd="0" destOrd="0" presId="urn:microsoft.com/office/officeart/2008/layout/LinedList"/>
    <dgm:cxn modelId="{249BB37B-6D8B-4126-911B-E4C013342874}" type="presParOf" srcId="{EFDB3EBD-EBBD-4A24-B641-BA7B2CF16EBE}" destId="{1DAB12AA-62E4-47A3-AD56-4DB7C005C5F9}" srcOrd="0" destOrd="0" presId="urn:microsoft.com/office/officeart/2008/layout/LinedList"/>
    <dgm:cxn modelId="{678A2A7D-2A3E-43EC-A25D-05542E6185E2}" type="presParOf" srcId="{EFDB3EBD-EBBD-4A24-B641-BA7B2CF16EBE}" destId="{F1CB7136-5B9A-41A6-9337-F4DAAF19B0B0}" srcOrd="1" destOrd="0" presId="urn:microsoft.com/office/officeart/2008/layout/LinedList"/>
    <dgm:cxn modelId="{A6AAFDC4-46A3-4932-9A31-D227AA0000E7}" type="presParOf" srcId="{F1CB7136-5B9A-41A6-9337-F4DAAF19B0B0}" destId="{CA674A89-4DBA-485D-97F9-7680F75BEF39}" srcOrd="0" destOrd="0" presId="urn:microsoft.com/office/officeart/2008/layout/LinedList"/>
    <dgm:cxn modelId="{67989F48-D9DD-4245-B9E6-7864A1F99A60}" type="presParOf" srcId="{F1CB7136-5B9A-41A6-9337-F4DAAF19B0B0}" destId="{7A3DD5D4-B8D6-4EEC-B2E7-376A3B96F4D3}" srcOrd="1" destOrd="0" presId="urn:microsoft.com/office/officeart/2008/layout/LinedList"/>
    <dgm:cxn modelId="{EA527FB3-7CA4-4850-A1B5-A79FA4236FE1}" type="presParOf" srcId="{EFDB3EBD-EBBD-4A24-B641-BA7B2CF16EBE}" destId="{8C279845-D0A9-4A1A-9C0B-0C618851DC58}" srcOrd="2" destOrd="0" presId="urn:microsoft.com/office/officeart/2008/layout/LinedList"/>
    <dgm:cxn modelId="{B3774222-91CE-4B2D-9720-CA84344E997D}" type="presParOf" srcId="{EFDB3EBD-EBBD-4A24-B641-BA7B2CF16EBE}" destId="{A7D315EE-292D-42D7-9045-0B2F54ED58A3}" srcOrd="3" destOrd="0" presId="urn:microsoft.com/office/officeart/2008/layout/LinedList"/>
    <dgm:cxn modelId="{8972FAF9-9B06-4C26-A916-8C8F00C7D84C}" type="presParOf" srcId="{A7D315EE-292D-42D7-9045-0B2F54ED58A3}" destId="{FA4CA807-B46B-495B-9D33-FE33356839BB}" srcOrd="0" destOrd="0" presId="urn:microsoft.com/office/officeart/2008/layout/LinedList"/>
    <dgm:cxn modelId="{10063548-E371-43F1-B439-D626FDDB8738}" type="presParOf" srcId="{A7D315EE-292D-42D7-9045-0B2F54ED58A3}" destId="{CFACF1A8-EF8A-4EDE-979E-BC4627224F2D}" srcOrd="1" destOrd="0" presId="urn:microsoft.com/office/officeart/2008/layout/LinedList"/>
    <dgm:cxn modelId="{668CD584-C07B-4F91-8AE5-B1EB96DF1C7B}" type="presParOf" srcId="{EFDB3EBD-EBBD-4A24-B641-BA7B2CF16EBE}" destId="{58453F01-2FA4-450D-8002-EFFF1914694E}" srcOrd="4" destOrd="0" presId="urn:microsoft.com/office/officeart/2008/layout/LinedList"/>
    <dgm:cxn modelId="{C3F19545-B8C4-440E-AF12-00C635D6037C}" type="presParOf" srcId="{EFDB3EBD-EBBD-4A24-B641-BA7B2CF16EBE}" destId="{BE67513E-9C2A-440D-8989-D1F799DC73DB}" srcOrd="5" destOrd="0" presId="urn:microsoft.com/office/officeart/2008/layout/LinedList"/>
    <dgm:cxn modelId="{95363E7F-370F-4FD1-BB75-258FBE66AA3D}" type="presParOf" srcId="{BE67513E-9C2A-440D-8989-D1F799DC73DB}" destId="{ACB1BC47-6174-4203-BFE9-598CF68D3B03}" srcOrd="0" destOrd="0" presId="urn:microsoft.com/office/officeart/2008/layout/LinedList"/>
    <dgm:cxn modelId="{DFB9878F-D317-4EAC-B93B-4388C6255B0D}" type="presParOf" srcId="{BE67513E-9C2A-440D-8989-D1F799DC73DB}" destId="{72D55D8D-0416-4019-B2DA-B17374DA4241}" srcOrd="1" destOrd="0" presId="urn:microsoft.com/office/officeart/2008/layout/LinedList"/>
    <dgm:cxn modelId="{70B83B44-871C-4702-BF51-2BD2EC83FB45}" type="presParOf" srcId="{EFDB3EBD-EBBD-4A24-B641-BA7B2CF16EBE}" destId="{0AFFACE2-0922-4386-B592-C18ABA2C0D96}" srcOrd="6" destOrd="0" presId="urn:microsoft.com/office/officeart/2008/layout/LinedList"/>
    <dgm:cxn modelId="{E629A353-9B8C-4603-881B-E206A703CD11}" type="presParOf" srcId="{EFDB3EBD-EBBD-4A24-B641-BA7B2CF16EBE}" destId="{8C12186E-CA81-4D8C-83EC-9B63A55EDF29}" srcOrd="7" destOrd="0" presId="urn:microsoft.com/office/officeart/2008/layout/LinedList"/>
    <dgm:cxn modelId="{770A63A0-9094-47E5-A5AC-C0140686FFCA}" type="presParOf" srcId="{8C12186E-CA81-4D8C-83EC-9B63A55EDF29}" destId="{227579DC-7D6D-4175-BB80-279816B3398F}" srcOrd="0" destOrd="0" presId="urn:microsoft.com/office/officeart/2008/layout/LinedList"/>
    <dgm:cxn modelId="{14E8E116-248C-4823-9621-A8F00E1895DA}" type="presParOf" srcId="{8C12186E-CA81-4D8C-83EC-9B63A55EDF29}" destId="{4C2B7D93-B9AE-466E-A01F-86866B13DD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2A0615C-15D0-4829-A453-35ABEDDF8258}" type="doc">
      <dgm:prSet loTypeId="urn:microsoft.com/office/officeart/2008/layout/LinedList" loCatId="list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2815AE41-CD89-4097-A346-573553994426}">
      <dgm:prSet custT="1"/>
      <dgm:spPr/>
      <dgm:t>
        <a:bodyPr/>
        <a:lstStyle/>
        <a:p>
          <a:r>
            <a:rPr lang="en-US" sz="2700" b="1" i="0" dirty="0"/>
            <a:t>Kentucky residents</a:t>
          </a:r>
          <a:endParaRPr lang="en-US" sz="2700" b="1" dirty="0"/>
        </a:p>
      </dgm:t>
    </dgm:pt>
    <dgm:pt modelId="{7DF8AFE9-A3CD-4C1D-BDC0-23669352BCA6}" type="parTrans" cxnId="{0AB9D6E1-3F11-4EB7-99CD-6B8A548D65EE}">
      <dgm:prSet/>
      <dgm:spPr/>
      <dgm:t>
        <a:bodyPr/>
        <a:lstStyle/>
        <a:p>
          <a:endParaRPr lang="en-US"/>
        </a:p>
      </dgm:t>
    </dgm:pt>
    <dgm:pt modelId="{D52E0B82-F89F-4A71-8B1C-333DB3B10127}" type="sibTrans" cxnId="{0AB9D6E1-3F11-4EB7-99CD-6B8A548D65EE}">
      <dgm:prSet/>
      <dgm:spPr/>
      <dgm:t>
        <a:bodyPr/>
        <a:lstStyle/>
        <a:p>
          <a:endParaRPr lang="en-US"/>
        </a:p>
      </dgm:t>
    </dgm:pt>
    <dgm:pt modelId="{E0EB60D3-C0BF-4979-A6D9-A2BF5956B098}">
      <dgm:prSet custT="1"/>
      <dgm:spPr/>
      <dgm:t>
        <a:bodyPr/>
        <a:lstStyle/>
        <a:p>
          <a:r>
            <a:rPr lang="en-US" sz="2700" b="1" i="0" dirty="0"/>
            <a:t>Graduate of an accredited </a:t>
          </a:r>
          <a:r>
            <a:rPr lang="en-US" sz="2700" b="1" i="0" dirty="0" err="1"/>
            <a:t>kentucky</a:t>
          </a:r>
          <a:r>
            <a:rPr lang="en-US" sz="2700" b="1" i="0" dirty="0"/>
            <a:t> high school (or hold a GED)</a:t>
          </a:r>
          <a:endParaRPr lang="en-US" sz="2700" b="1" dirty="0"/>
        </a:p>
      </dgm:t>
    </dgm:pt>
    <dgm:pt modelId="{FB7C6C6A-844D-4F75-8A0C-B843061FB348}" type="parTrans" cxnId="{C3CB50FE-7504-4CAF-9A51-D426EDA4696E}">
      <dgm:prSet/>
      <dgm:spPr/>
      <dgm:t>
        <a:bodyPr/>
        <a:lstStyle/>
        <a:p>
          <a:endParaRPr lang="en-US"/>
        </a:p>
      </dgm:t>
    </dgm:pt>
    <dgm:pt modelId="{23F5518D-8AA7-498A-9010-14444BBC889C}" type="sibTrans" cxnId="{C3CB50FE-7504-4CAF-9A51-D426EDA4696E}">
      <dgm:prSet/>
      <dgm:spPr/>
      <dgm:t>
        <a:bodyPr/>
        <a:lstStyle/>
        <a:p>
          <a:endParaRPr lang="en-US"/>
        </a:p>
      </dgm:t>
    </dgm:pt>
    <dgm:pt modelId="{80B02B2F-3F95-4806-AF20-FB2029B6661E}">
      <dgm:prSet custT="1"/>
      <dgm:spPr/>
      <dgm:t>
        <a:bodyPr/>
        <a:lstStyle/>
        <a:p>
          <a:r>
            <a:rPr lang="en-US" sz="2700" b="1" i="0" dirty="0"/>
            <a:t>Meet the admission requirements of their chosen university</a:t>
          </a:r>
          <a:endParaRPr lang="en-US" sz="2700" b="1" dirty="0"/>
        </a:p>
      </dgm:t>
    </dgm:pt>
    <dgm:pt modelId="{DF0431BF-D8A8-4AD4-871A-114BA87399E0}" type="parTrans" cxnId="{29012E83-9AA7-4FFF-A13F-0497D778DC18}">
      <dgm:prSet/>
      <dgm:spPr/>
      <dgm:t>
        <a:bodyPr/>
        <a:lstStyle/>
        <a:p>
          <a:endParaRPr lang="en-US"/>
        </a:p>
      </dgm:t>
    </dgm:pt>
    <dgm:pt modelId="{AFC534CA-5044-4C0D-9AFC-AF84850484C3}" type="sibTrans" cxnId="{29012E83-9AA7-4FFF-A13F-0497D778DC18}">
      <dgm:prSet/>
      <dgm:spPr/>
      <dgm:t>
        <a:bodyPr/>
        <a:lstStyle/>
        <a:p>
          <a:endParaRPr lang="en-US"/>
        </a:p>
      </dgm:t>
    </dgm:pt>
    <dgm:pt modelId="{A829ADEB-32EC-4043-9BC9-CB39FE7CEB9A}" type="pres">
      <dgm:prSet presAssocID="{72A0615C-15D0-4829-A453-35ABEDDF8258}" presName="vert0" presStyleCnt="0">
        <dgm:presLayoutVars>
          <dgm:dir/>
          <dgm:animOne val="branch"/>
          <dgm:animLvl val="lvl"/>
        </dgm:presLayoutVars>
      </dgm:prSet>
      <dgm:spPr/>
    </dgm:pt>
    <dgm:pt modelId="{13D9494E-6DB6-4BCE-927F-7D8651CA8A6A}" type="pres">
      <dgm:prSet presAssocID="{2815AE41-CD89-4097-A346-573553994426}" presName="thickLine" presStyleLbl="alignNode1" presStyleIdx="0" presStyleCnt="3"/>
      <dgm:spPr/>
    </dgm:pt>
    <dgm:pt modelId="{64FCA4AB-BA5B-47F1-8CE7-D0597009E5B2}" type="pres">
      <dgm:prSet presAssocID="{2815AE41-CD89-4097-A346-573553994426}" presName="horz1" presStyleCnt="0"/>
      <dgm:spPr/>
    </dgm:pt>
    <dgm:pt modelId="{44BB796A-1FA9-4D86-894B-8B1BBB17815D}" type="pres">
      <dgm:prSet presAssocID="{2815AE41-CD89-4097-A346-573553994426}" presName="tx1" presStyleLbl="revTx" presStyleIdx="0" presStyleCnt="3"/>
      <dgm:spPr/>
    </dgm:pt>
    <dgm:pt modelId="{8318F49D-C0D1-4BE6-AC78-5B7259FBDE6B}" type="pres">
      <dgm:prSet presAssocID="{2815AE41-CD89-4097-A346-573553994426}" presName="vert1" presStyleCnt="0"/>
      <dgm:spPr/>
    </dgm:pt>
    <dgm:pt modelId="{E41F24E1-6123-4699-9356-A2F27E0CFA25}" type="pres">
      <dgm:prSet presAssocID="{E0EB60D3-C0BF-4979-A6D9-A2BF5956B098}" presName="thickLine" presStyleLbl="alignNode1" presStyleIdx="1" presStyleCnt="3"/>
      <dgm:spPr/>
    </dgm:pt>
    <dgm:pt modelId="{71D96FD7-AD97-4A85-BA6C-1663E723D0CA}" type="pres">
      <dgm:prSet presAssocID="{E0EB60D3-C0BF-4979-A6D9-A2BF5956B098}" presName="horz1" presStyleCnt="0"/>
      <dgm:spPr/>
    </dgm:pt>
    <dgm:pt modelId="{5D5C85CB-6C31-4B18-9518-B8B5A8403A90}" type="pres">
      <dgm:prSet presAssocID="{E0EB60D3-C0BF-4979-A6D9-A2BF5956B098}" presName="tx1" presStyleLbl="revTx" presStyleIdx="1" presStyleCnt="3"/>
      <dgm:spPr/>
    </dgm:pt>
    <dgm:pt modelId="{072C5D2F-0118-4FF8-A405-E967C2718182}" type="pres">
      <dgm:prSet presAssocID="{E0EB60D3-C0BF-4979-A6D9-A2BF5956B098}" presName="vert1" presStyleCnt="0"/>
      <dgm:spPr/>
    </dgm:pt>
    <dgm:pt modelId="{5D2A2516-B081-4416-8364-6C943D7FED89}" type="pres">
      <dgm:prSet presAssocID="{80B02B2F-3F95-4806-AF20-FB2029B6661E}" presName="thickLine" presStyleLbl="alignNode1" presStyleIdx="2" presStyleCnt="3"/>
      <dgm:spPr/>
    </dgm:pt>
    <dgm:pt modelId="{BF8AB2DA-74C2-479D-975D-5217D84DABFF}" type="pres">
      <dgm:prSet presAssocID="{80B02B2F-3F95-4806-AF20-FB2029B6661E}" presName="horz1" presStyleCnt="0"/>
      <dgm:spPr/>
    </dgm:pt>
    <dgm:pt modelId="{790809EA-91C7-46B7-A5C7-04966976D447}" type="pres">
      <dgm:prSet presAssocID="{80B02B2F-3F95-4806-AF20-FB2029B6661E}" presName="tx1" presStyleLbl="revTx" presStyleIdx="2" presStyleCnt="3"/>
      <dgm:spPr/>
    </dgm:pt>
    <dgm:pt modelId="{A01096F0-3C92-49A6-BCDB-051FE90B4383}" type="pres">
      <dgm:prSet presAssocID="{80B02B2F-3F95-4806-AF20-FB2029B6661E}" presName="vert1" presStyleCnt="0"/>
      <dgm:spPr/>
    </dgm:pt>
  </dgm:ptLst>
  <dgm:cxnLst>
    <dgm:cxn modelId="{CFB03B15-15CC-4A1B-9468-031A0B848727}" type="presOf" srcId="{72A0615C-15D0-4829-A453-35ABEDDF8258}" destId="{A829ADEB-32EC-4043-9BC9-CB39FE7CEB9A}" srcOrd="0" destOrd="0" presId="urn:microsoft.com/office/officeart/2008/layout/LinedList"/>
    <dgm:cxn modelId="{532C1A16-A929-4AC9-9480-0696563D0ADE}" type="presOf" srcId="{E0EB60D3-C0BF-4979-A6D9-A2BF5956B098}" destId="{5D5C85CB-6C31-4B18-9518-B8B5A8403A90}" srcOrd="0" destOrd="0" presId="urn:microsoft.com/office/officeart/2008/layout/LinedList"/>
    <dgm:cxn modelId="{DF1F5872-BD91-4163-BAAF-FB78B6167C91}" type="presOf" srcId="{2815AE41-CD89-4097-A346-573553994426}" destId="{44BB796A-1FA9-4D86-894B-8B1BBB17815D}" srcOrd="0" destOrd="0" presId="urn:microsoft.com/office/officeart/2008/layout/LinedList"/>
    <dgm:cxn modelId="{29012E83-9AA7-4FFF-A13F-0497D778DC18}" srcId="{72A0615C-15D0-4829-A453-35ABEDDF8258}" destId="{80B02B2F-3F95-4806-AF20-FB2029B6661E}" srcOrd="2" destOrd="0" parTransId="{DF0431BF-D8A8-4AD4-871A-114BA87399E0}" sibTransId="{AFC534CA-5044-4C0D-9AFC-AF84850484C3}"/>
    <dgm:cxn modelId="{C85C08D4-3726-4996-8A81-5761FCAE21A1}" type="presOf" srcId="{80B02B2F-3F95-4806-AF20-FB2029B6661E}" destId="{790809EA-91C7-46B7-A5C7-04966976D447}" srcOrd="0" destOrd="0" presId="urn:microsoft.com/office/officeart/2008/layout/LinedList"/>
    <dgm:cxn modelId="{0AB9D6E1-3F11-4EB7-99CD-6B8A548D65EE}" srcId="{72A0615C-15D0-4829-A453-35ABEDDF8258}" destId="{2815AE41-CD89-4097-A346-573553994426}" srcOrd="0" destOrd="0" parTransId="{7DF8AFE9-A3CD-4C1D-BDC0-23669352BCA6}" sibTransId="{D52E0B82-F89F-4A71-8B1C-333DB3B10127}"/>
    <dgm:cxn modelId="{C3CB50FE-7504-4CAF-9A51-D426EDA4696E}" srcId="{72A0615C-15D0-4829-A453-35ABEDDF8258}" destId="{E0EB60D3-C0BF-4979-A6D9-A2BF5956B098}" srcOrd="1" destOrd="0" parTransId="{FB7C6C6A-844D-4F75-8A0C-B843061FB348}" sibTransId="{23F5518D-8AA7-498A-9010-14444BBC889C}"/>
    <dgm:cxn modelId="{FFAEC533-51E1-42A2-BC8D-534555A6E9D6}" type="presParOf" srcId="{A829ADEB-32EC-4043-9BC9-CB39FE7CEB9A}" destId="{13D9494E-6DB6-4BCE-927F-7D8651CA8A6A}" srcOrd="0" destOrd="0" presId="urn:microsoft.com/office/officeart/2008/layout/LinedList"/>
    <dgm:cxn modelId="{CD8D7363-5B1E-4C48-A5C6-EB3599EE3A4C}" type="presParOf" srcId="{A829ADEB-32EC-4043-9BC9-CB39FE7CEB9A}" destId="{64FCA4AB-BA5B-47F1-8CE7-D0597009E5B2}" srcOrd="1" destOrd="0" presId="urn:microsoft.com/office/officeart/2008/layout/LinedList"/>
    <dgm:cxn modelId="{E8A3B9B8-3D01-4E1C-9CF0-F5E66EF37F47}" type="presParOf" srcId="{64FCA4AB-BA5B-47F1-8CE7-D0597009E5B2}" destId="{44BB796A-1FA9-4D86-894B-8B1BBB17815D}" srcOrd="0" destOrd="0" presId="urn:microsoft.com/office/officeart/2008/layout/LinedList"/>
    <dgm:cxn modelId="{B6CCD482-ADA3-42F4-BB5E-FDDA95D53B87}" type="presParOf" srcId="{64FCA4AB-BA5B-47F1-8CE7-D0597009E5B2}" destId="{8318F49D-C0D1-4BE6-AC78-5B7259FBDE6B}" srcOrd="1" destOrd="0" presId="urn:microsoft.com/office/officeart/2008/layout/LinedList"/>
    <dgm:cxn modelId="{986582D3-AC10-457A-BD3A-9FE3F9597F7E}" type="presParOf" srcId="{A829ADEB-32EC-4043-9BC9-CB39FE7CEB9A}" destId="{E41F24E1-6123-4699-9356-A2F27E0CFA25}" srcOrd="2" destOrd="0" presId="urn:microsoft.com/office/officeart/2008/layout/LinedList"/>
    <dgm:cxn modelId="{8097A3FD-C7BD-4AB4-A16C-33D4A9425578}" type="presParOf" srcId="{A829ADEB-32EC-4043-9BC9-CB39FE7CEB9A}" destId="{71D96FD7-AD97-4A85-BA6C-1663E723D0CA}" srcOrd="3" destOrd="0" presId="urn:microsoft.com/office/officeart/2008/layout/LinedList"/>
    <dgm:cxn modelId="{39DA86BD-AB41-4458-A4A0-3D69D169702C}" type="presParOf" srcId="{71D96FD7-AD97-4A85-BA6C-1663E723D0CA}" destId="{5D5C85CB-6C31-4B18-9518-B8B5A8403A90}" srcOrd="0" destOrd="0" presId="urn:microsoft.com/office/officeart/2008/layout/LinedList"/>
    <dgm:cxn modelId="{614BDDCF-8D9E-40B0-B48A-B35526D25554}" type="presParOf" srcId="{71D96FD7-AD97-4A85-BA6C-1663E723D0CA}" destId="{072C5D2F-0118-4FF8-A405-E967C2718182}" srcOrd="1" destOrd="0" presId="urn:microsoft.com/office/officeart/2008/layout/LinedList"/>
    <dgm:cxn modelId="{CEE1BAE1-A5AF-4FF7-89C8-919DAA07B113}" type="presParOf" srcId="{A829ADEB-32EC-4043-9BC9-CB39FE7CEB9A}" destId="{5D2A2516-B081-4416-8364-6C943D7FED89}" srcOrd="4" destOrd="0" presId="urn:microsoft.com/office/officeart/2008/layout/LinedList"/>
    <dgm:cxn modelId="{7D84BC96-0172-4BB2-A039-6E2AA8DFF271}" type="presParOf" srcId="{A829ADEB-32EC-4043-9BC9-CB39FE7CEB9A}" destId="{BF8AB2DA-74C2-479D-975D-5217D84DABFF}" srcOrd="5" destOrd="0" presId="urn:microsoft.com/office/officeart/2008/layout/LinedList"/>
    <dgm:cxn modelId="{980157DA-3F1D-4362-82AE-3B19EB169C0E}" type="presParOf" srcId="{BF8AB2DA-74C2-479D-975D-5217D84DABFF}" destId="{790809EA-91C7-46B7-A5C7-04966976D447}" srcOrd="0" destOrd="0" presId="urn:microsoft.com/office/officeart/2008/layout/LinedList"/>
    <dgm:cxn modelId="{77C5E9D5-B7D3-4E5D-BB7A-2B7DF1BD7B5C}" type="presParOf" srcId="{BF8AB2DA-74C2-479D-975D-5217D84DABFF}" destId="{A01096F0-3C92-49A6-BCDB-051FE90B43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B7D35CC-926A-44DE-AA1C-4324D613C597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1EA5A04D-5F58-4CE4-9F13-C5C02645775B}">
      <dgm:prSet custT="1"/>
      <dgm:spPr/>
      <dgm:t>
        <a:bodyPr/>
        <a:lstStyle/>
        <a:p>
          <a:r>
            <a:rPr lang="en-US" sz="2700" b="1" dirty="0"/>
            <a:t>Work one year full-time for the Cabinet for each year that you are on Scholarship</a:t>
          </a:r>
        </a:p>
      </dgm:t>
    </dgm:pt>
    <dgm:pt modelId="{5257EBCA-B624-4B66-A2D0-09C1E5F38550}" type="parTrans" cxnId="{2B1E4414-FB7B-46CC-AF4E-B368F340813C}">
      <dgm:prSet/>
      <dgm:spPr/>
      <dgm:t>
        <a:bodyPr/>
        <a:lstStyle/>
        <a:p>
          <a:endParaRPr lang="en-US"/>
        </a:p>
      </dgm:t>
    </dgm:pt>
    <dgm:pt modelId="{955067E1-EB25-4F8C-B143-AD10DA182B87}" type="sibTrans" cxnId="{2B1E4414-FB7B-46CC-AF4E-B368F340813C}">
      <dgm:prSet/>
      <dgm:spPr/>
      <dgm:t>
        <a:bodyPr/>
        <a:lstStyle/>
        <a:p>
          <a:endParaRPr lang="en-US"/>
        </a:p>
      </dgm:t>
    </dgm:pt>
    <dgm:pt modelId="{5A849887-4B46-4363-99CD-CFD96FFC2D98}">
      <dgm:prSet custT="1"/>
      <dgm:spPr/>
      <dgm:t>
        <a:bodyPr/>
        <a:lstStyle/>
        <a:p>
          <a:r>
            <a:rPr lang="en-US" sz="2700" b="1" dirty="0"/>
            <a:t>Maintain GPA 2.5 on 4.000 scale</a:t>
          </a:r>
        </a:p>
      </dgm:t>
    </dgm:pt>
    <dgm:pt modelId="{D45DE449-65F2-4FD8-A623-5D0518071C98}" type="parTrans" cxnId="{052BD482-10CF-4283-A72D-CDB3FF0EB08D}">
      <dgm:prSet/>
      <dgm:spPr/>
      <dgm:t>
        <a:bodyPr/>
        <a:lstStyle/>
        <a:p>
          <a:endParaRPr lang="en-US"/>
        </a:p>
      </dgm:t>
    </dgm:pt>
    <dgm:pt modelId="{CB1DB89C-4F45-4C19-81DB-F4733C90FB9C}" type="sibTrans" cxnId="{052BD482-10CF-4283-A72D-CDB3FF0EB08D}">
      <dgm:prSet/>
      <dgm:spPr/>
      <dgm:t>
        <a:bodyPr/>
        <a:lstStyle/>
        <a:p>
          <a:endParaRPr lang="en-US"/>
        </a:p>
      </dgm:t>
    </dgm:pt>
    <dgm:pt modelId="{361EAD47-64E9-4134-89D8-7B85777B6A94}">
      <dgm:prSet custT="1"/>
      <dgm:spPr/>
      <dgm:t>
        <a:bodyPr/>
        <a:lstStyle/>
        <a:p>
          <a:r>
            <a:rPr lang="en-US" sz="2700" b="1" dirty="0"/>
            <a:t>Maintain 12 hours/semester and complete 30 total hours each school year</a:t>
          </a:r>
        </a:p>
      </dgm:t>
    </dgm:pt>
    <dgm:pt modelId="{B6B3EB09-A22C-48DF-97BD-9D9457250B63}" type="parTrans" cxnId="{56BCA2ED-3C1A-48D5-BF99-9459A0E9F9B4}">
      <dgm:prSet/>
      <dgm:spPr/>
      <dgm:t>
        <a:bodyPr/>
        <a:lstStyle/>
        <a:p>
          <a:endParaRPr lang="en-US"/>
        </a:p>
      </dgm:t>
    </dgm:pt>
    <dgm:pt modelId="{0CD83007-6D0C-4433-94C6-0DEF0A39C4DF}" type="sibTrans" cxnId="{56BCA2ED-3C1A-48D5-BF99-9459A0E9F9B4}">
      <dgm:prSet/>
      <dgm:spPr/>
      <dgm:t>
        <a:bodyPr/>
        <a:lstStyle/>
        <a:p>
          <a:endParaRPr lang="en-US"/>
        </a:p>
      </dgm:t>
    </dgm:pt>
    <dgm:pt modelId="{65CE070B-174B-4595-9ADF-752F106681D2}" type="pres">
      <dgm:prSet presAssocID="{FB7D35CC-926A-44DE-AA1C-4324D613C597}" presName="vert0" presStyleCnt="0">
        <dgm:presLayoutVars>
          <dgm:dir/>
          <dgm:animOne val="branch"/>
          <dgm:animLvl val="lvl"/>
        </dgm:presLayoutVars>
      </dgm:prSet>
      <dgm:spPr/>
    </dgm:pt>
    <dgm:pt modelId="{8836AB79-A6E1-4968-88D9-54875542B633}" type="pres">
      <dgm:prSet presAssocID="{1EA5A04D-5F58-4CE4-9F13-C5C02645775B}" presName="thickLine" presStyleLbl="alignNode1" presStyleIdx="0" presStyleCnt="3"/>
      <dgm:spPr/>
    </dgm:pt>
    <dgm:pt modelId="{433BB6E0-051E-465B-AF38-1E1BD2C49AF0}" type="pres">
      <dgm:prSet presAssocID="{1EA5A04D-5F58-4CE4-9F13-C5C02645775B}" presName="horz1" presStyleCnt="0"/>
      <dgm:spPr/>
    </dgm:pt>
    <dgm:pt modelId="{737C9C6E-69C6-4746-956E-79E82BFDA228}" type="pres">
      <dgm:prSet presAssocID="{1EA5A04D-5F58-4CE4-9F13-C5C02645775B}" presName="tx1" presStyleLbl="revTx" presStyleIdx="0" presStyleCnt="3"/>
      <dgm:spPr/>
    </dgm:pt>
    <dgm:pt modelId="{A4B5532E-8C77-4310-9876-49E67C945168}" type="pres">
      <dgm:prSet presAssocID="{1EA5A04D-5F58-4CE4-9F13-C5C02645775B}" presName="vert1" presStyleCnt="0"/>
      <dgm:spPr/>
    </dgm:pt>
    <dgm:pt modelId="{83641986-EF28-4F79-A767-8989FB994026}" type="pres">
      <dgm:prSet presAssocID="{5A849887-4B46-4363-99CD-CFD96FFC2D98}" presName="thickLine" presStyleLbl="alignNode1" presStyleIdx="1" presStyleCnt="3"/>
      <dgm:spPr/>
    </dgm:pt>
    <dgm:pt modelId="{6FE5A8DD-A8A3-47FE-8B43-5D35C0B004FA}" type="pres">
      <dgm:prSet presAssocID="{5A849887-4B46-4363-99CD-CFD96FFC2D98}" presName="horz1" presStyleCnt="0"/>
      <dgm:spPr/>
    </dgm:pt>
    <dgm:pt modelId="{1F256C98-D174-4FA6-A503-32E6E9612C7D}" type="pres">
      <dgm:prSet presAssocID="{5A849887-4B46-4363-99CD-CFD96FFC2D98}" presName="tx1" presStyleLbl="revTx" presStyleIdx="1" presStyleCnt="3"/>
      <dgm:spPr/>
    </dgm:pt>
    <dgm:pt modelId="{4FBF0E2E-0D3B-4918-882C-7A82BE3E3577}" type="pres">
      <dgm:prSet presAssocID="{5A849887-4B46-4363-99CD-CFD96FFC2D98}" presName="vert1" presStyleCnt="0"/>
      <dgm:spPr/>
    </dgm:pt>
    <dgm:pt modelId="{6768A574-6622-47F3-9948-FFF375739257}" type="pres">
      <dgm:prSet presAssocID="{361EAD47-64E9-4134-89D8-7B85777B6A94}" presName="thickLine" presStyleLbl="alignNode1" presStyleIdx="2" presStyleCnt="3"/>
      <dgm:spPr/>
    </dgm:pt>
    <dgm:pt modelId="{33BFE58E-8015-4A70-A3E0-A6061948A4F4}" type="pres">
      <dgm:prSet presAssocID="{361EAD47-64E9-4134-89D8-7B85777B6A94}" presName="horz1" presStyleCnt="0"/>
      <dgm:spPr/>
    </dgm:pt>
    <dgm:pt modelId="{13D558CC-7C8C-4854-A143-8924C8361148}" type="pres">
      <dgm:prSet presAssocID="{361EAD47-64E9-4134-89D8-7B85777B6A94}" presName="tx1" presStyleLbl="revTx" presStyleIdx="2" presStyleCnt="3"/>
      <dgm:spPr/>
    </dgm:pt>
    <dgm:pt modelId="{DC25EE76-28C1-45FF-B5AB-DA8BA386E45C}" type="pres">
      <dgm:prSet presAssocID="{361EAD47-64E9-4134-89D8-7B85777B6A94}" presName="vert1" presStyleCnt="0"/>
      <dgm:spPr/>
    </dgm:pt>
  </dgm:ptLst>
  <dgm:cxnLst>
    <dgm:cxn modelId="{84832F04-8ACC-41A4-9184-D18EC10D907C}" type="presOf" srcId="{FB7D35CC-926A-44DE-AA1C-4324D613C597}" destId="{65CE070B-174B-4595-9ADF-752F106681D2}" srcOrd="0" destOrd="0" presId="urn:microsoft.com/office/officeart/2008/layout/LinedList"/>
    <dgm:cxn modelId="{2B1E4414-FB7B-46CC-AF4E-B368F340813C}" srcId="{FB7D35CC-926A-44DE-AA1C-4324D613C597}" destId="{1EA5A04D-5F58-4CE4-9F13-C5C02645775B}" srcOrd="0" destOrd="0" parTransId="{5257EBCA-B624-4B66-A2D0-09C1E5F38550}" sibTransId="{955067E1-EB25-4F8C-B143-AD10DA182B87}"/>
    <dgm:cxn modelId="{D4C3CC14-50AC-4F97-B832-C52E547E1C7C}" type="presOf" srcId="{361EAD47-64E9-4134-89D8-7B85777B6A94}" destId="{13D558CC-7C8C-4854-A143-8924C8361148}" srcOrd="0" destOrd="0" presId="urn:microsoft.com/office/officeart/2008/layout/LinedList"/>
    <dgm:cxn modelId="{052BD482-10CF-4283-A72D-CDB3FF0EB08D}" srcId="{FB7D35CC-926A-44DE-AA1C-4324D613C597}" destId="{5A849887-4B46-4363-99CD-CFD96FFC2D98}" srcOrd="1" destOrd="0" parTransId="{D45DE449-65F2-4FD8-A623-5D0518071C98}" sibTransId="{CB1DB89C-4F45-4C19-81DB-F4733C90FB9C}"/>
    <dgm:cxn modelId="{1BBFE09B-F20C-42A6-8A81-2DEEEE3C1058}" type="presOf" srcId="{1EA5A04D-5F58-4CE4-9F13-C5C02645775B}" destId="{737C9C6E-69C6-4746-956E-79E82BFDA228}" srcOrd="0" destOrd="0" presId="urn:microsoft.com/office/officeart/2008/layout/LinedList"/>
    <dgm:cxn modelId="{C469C6DE-AF21-4BCC-B4D3-E73AE53B9604}" type="presOf" srcId="{5A849887-4B46-4363-99CD-CFD96FFC2D98}" destId="{1F256C98-D174-4FA6-A503-32E6E9612C7D}" srcOrd="0" destOrd="0" presId="urn:microsoft.com/office/officeart/2008/layout/LinedList"/>
    <dgm:cxn modelId="{56BCA2ED-3C1A-48D5-BF99-9459A0E9F9B4}" srcId="{FB7D35CC-926A-44DE-AA1C-4324D613C597}" destId="{361EAD47-64E9-4134-89D8-7B85777B6A94}" srcOrd="2" destOrd="0" parTransId="{B6B3EB09-A22C-48DF-97BD-9D9457250B63}" sibTransId="{0CD83007-6D0C-4433-94C6-0DEF0A39C4DF}"/>
    <dgm:cxn modelId="{7BAF2E86-5840-42D8-85AB-EF1EEC98204F}" type="presParOf" srcId="{65CE070B-174B-4595-9ADF-752F106681D2}" destId="{8836AB79-A6E1-4968-88D9-54875542B633}" srcOrd="0" destOrd="0" presId="urn:microsoft.com/office/officeart/2008/layout/LinedList"/>
    <dgm:cxn modelId="{BEFD0736-4CAE-437E-A5A6-F5A670DE4C37}" type="presParOf" srcId="{65CE070B-174B-4595-9ADF-752F106681D2}" destId="{433BB6E0-051E-465B-AF38-1E1BD2C49AF0}" srcOrd="1" destOrd="0" presId="urn:microsoft.com/office/officeart/2008/layout/LinedList"/>
    <dgm:cxn modelId="{95E8FE07-287E-4E5C-BFA6-87CBF02ECCB7}" type="presParOf" srcId="{433BB6E0-051E-465B-AF38-1E1BD2C49AF0}" destId="{737C9C6E-69C6-4746-956E-79E82BFDA228}" srcOrd="0" destOrd="0" presId="urn:microsoft.com/office/officeart/2008/layout/LinedList"/>
    <dgm:cxn modelId="{14310A10-2409-4A0F-AB06-68611E8A0965}" type="presParOf" srcId="{433BB6E0-051E-465B-AF38-1E1BD2C49AF0}" destId="{A4B5532E-8C77-4310-9876-49E67C945168}" srcOrd="1" destOrd="0" presId="urn:microsoft.com/office/officeart/2008/layout/LinedList"/>
    <dgm:cxn modelId="{0A770F8B-8083-4328-9B06-B6B36B537A7D}" type="presParOf" srcId="{65CE070B-174B-4595-9ADF-752F106681D2}" destId="{83641986-EF28-4F79-A767-8989FB994026}" srcOrd="2" destOrd="0" presId="urn:microsoft.com/office/officeart/2008/layout/LinedList"/>
    <dgm:cxn modelId="{1BE04D08-0AC8-448E-87DF-C627A36EBB3D}" type="presParOf" srcId="{65CE070B-174B-4595-9ADF-752F106681D2}" destId="{6FE5A8DD-A8A3-47FE-8B43-5D35C0B004FA}" srcOrd="3" destOrd="0" presId="urn:microsoft.com/office/officeart/2008/layout/LinedList"/>
    <dgm:cxn modelId="{6A28EFFA-14B8-4774-BDB0-92BAEFF55096}" type="presParOf" srcId="{6FE5A8DD-A8A3-47FE-8B43-5D35C0B004FA}" destId="{1F256C98-D174-4FA6-A503-32E6E9612C7D}" srcOrd="0" destOrd="0" presId="urn:microsoft.com/office/officeart/2008/layout/LinedList"/>
    <dgm:cxn modelId="{3B216FC3-2860-4822-AB61-1F3BFECFEF1A}" type="presParOf" srcId="{6FE5A8DD-A8A3-47FE-8B43-5D35C0B004FA}" destId="{4FBF0E2E-0D3B-4918-882C-7A82BE3E3577}" srcOrd="1" destOrd="0" presId="urn:microsoft.com/office/officeart/2008/layout/LinedList"/>
    <dgm:cxn modelId="{C1F23489-88F0-4054-9DE5-49ECB8628A9F}" type="presParOf" srcId="{65CE070B-174B-4595-9ADF-752F106681D2}" destId="{6768A574-6622-47F3-9948-FFF375739257}" srcOrd="4" destOrd="0" presId="urn:microsoft.com/office/officeart/2008/layout/LinedList"/>
    <dgm:cxn modelId="{A7D99E73-CF2E-4CDC-ABA6-7A3D01E432DD}" type="presParOf" srcId="{65CE070B-174B-4595-9ADF-752F106681D2}" destId="{33BFE58E-8015-4A70-A3E0-A6061948A4F4}" srcOrd="5" destOrd="0" presId="urn:microsoft.com/office/officeart/2008/layout/LinedList"/>
    <dgm:cxn modelId="{8E739C00-A314-4D09-986A-2B7DD36D9511}" type="presParOf" srcId="{33BFE58E-8015-4A70-A3E0-A6061948A4F4}" destId="{13D558CC-7C8C-4854-A143-8924C8361148}" srcOrd="0" destOrd="0" presId="urn:microsoft.com/office/officeart/2008/layout/LinedList"/>
    <dgm:cxn modelId="{3DDB947D-D791-49DD-BC7D-B5ECC95BEDEA}" type="presParOf" srcId="{33BFE58E-8015-4A70-A3E0-A6061948A4F4}" destId="{DC25EE76-28C1-45FF-B5AB-DA8BA386E4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32EC3FC-31B1-40D1-B9FA-2E8E3609492F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CD5167-16BE-4CC6-B490-CD54DF5B3D06}">
      <dgm:prSet custT="1"/>
      <dgm:spPr/>
      <dgm:t>
        <a:bodyPr/>
        <a:lstStyle/>
        <a:p>
          <a:r>
            <a:rPr lang="en-US" sz="1400" b="1" dirty="0"/>
            <a:t>Fill out an application</a:t>
          </a:r>
          <a:endParaRPr lang="en-US" sz="1400" dirty="0"/>
        </a:p>
      </dgm:t>
    </dgm:pt>
    <dgm:pt modelId="{DB0475B0-C7F4-478E-B5CF-2708AE62AF7E}" type="parTrans" cxnId="{413CE1E9-6BFC-405E-B828-301BEBC9FB06}">
      <dgm:prSet/>
      <dgm:spPr/>
      <dgm:t>
        <a:bodyPr/>
        <a:lstStyle/>
        <a:p>
          <a:endParaRPr lang="en-US"/>
        </a:p>
      </dgm:t>
    </dgm:pt>
    <dgm:pt modelId="{D0109E22-B659-4678-B7FE-20680EAAB434}" type="sibTrans" cxnId="{413CE1E9-6BFC-405E-B828-301BEBC9FB06}">
      <dgm:prSet/>
      <dgm:spPr/>
      <dgm:t>
        <a:bodyPr/>
        <a:lstStyle/>
        <a:p>
          <a:endParaRPr lang="en-US"/>
        </a:p>
      </dgm:t>
    </dgm:pt>
    <dgm:pt modelId="{9CC0D2E6-0607-4B1E-8DB8-71C3EF88C260}">
      <dgm:prSet custT="1"/>
      <dgm:spPr/>
      <dgm:t>
        <a:bodyPr/>
        <a:lstStyle/>
        <a:p>
          <a:r>
            <a:rPr lang="en-US" sz="1400" b="1" dirty="0"/>
            <a:t>Copy of transcript</a:t>
          </a:r>
          <a:endParaRPr lang="en-US" sz="1400" dirty="0"/>
        </a:p>
      </dgm:t>
    </dgm:pt>
    <dgm:pt modelId="{9A23ED18-D56A-4379-8685-E71FF7945CF2}" type="parTrans" cxnId="{9CE282A1-F356-4F8B-BB82-63D3B029F3E4}">
      <dgm:prSet/>
      <dgm:spPr/>
      <dgm:t>
        <a:bodyPr/>
        <a:lstStyle/>
        <a:p>
          <a:endParaRPr lang="en-US"/>
        </a:p>
      </dgm:t>
    </dgm:pt>
    <dgm:pt modelId="{80824EFB-94AF-492B-8A16-079586FCDE3D}" type="sibTrans" cxnId="{9CE282A1-F356-4F8B-BB82-63D3B029F3E4}">
      <dgm:prSet/>
      <dgm:spPr/>
      <dgm:t>
        <a:bodyPr/>
        <a:lstStyle/>
        <a:p>
          <a:endParaRPr lang="en-US"/>
        </a:p>
      </dgm:t>
    </dgm:pt>
    <dgm:pt modelId="{096D1134-5A7E-4D8D-9B66-8988B68114F7}">
      <dgm:prSet custT="1"/>
      <dgm:spPr/>
      <dgm:t>
        <a:bodyPr/>
        <a:lstStyle/>
        <a:p>
          <a:r>
            <a:rPr lang="en-US" sz="1400" b="1" dirty="0"/>
            <a:t>Copy of official ACT score report</a:t>
          </a:r>
          <a:endParaRPr lang="en-US" sz="1400" dirty="0"/>
        </a:p>
      </dgm:t>
    </dgm:pt>
    <dgm:pt modelId="{CBCEFA84-D0B8-4C70-9401-8AB1F7D3ACFE}" type="parTrans" cxnId="{5F5CF1DD-27E3-44F9-A0EB-5D524A10F775}">
      <dgm:prSet/>
      <dgm:spPr/>
      <dgm:t>
        <a:bodyPr/>
        <a:lstStyle/>
        <a:p>
          <a:endParaRPr lang="en-US"/>
        </a:p>
      </dgm:t>
    </dgm:pt>
    <dgm:pt modelId="{36192909-8E68-4127-8A86-EFFAA55FD047}" type="sibTrans" cxnId="{5F5CF1DD-27E3-44F9-A0EB-5D524A10F775}">
      <dgm:prSet/>
      <dgm:spPr/>
      <dgm:t>
        <a:bodyPr/>
        <a:lstStyle/>
        <a:p>
          <a:endParaRPr lang="en-US"/>
        </a:p>
      </dgm:t>
    </dgm:pt>
    <dgm:pt modelId="{3FDA4253-10BA-4297-8704-7294E377A3A9}">
      <dgm:prSet custT="1"/>
      <dgm:spPr/>
      <dgm:t>
        <a:bodyPr/>
        <a:lstStyle/>
        <a:p>
          <a:r>
            <a:rPr lang="en-US" sz="1400" b="1" dirty="0"/>
            <a:t>2 letters of recommendation 1) Counselor or Principal; 2) Math teacher</a:t>
          </a:r>
          <a:endParaRPr lang="en-US" sz="1400" dirty="0"/>
        </a:p>
      </dgm:t>
    </dgm:pt>
    <dgm:pt modelId="{C9F6F7D1-EE4F-499E-A9A3-00A4BB29C25A}" type="parTrans" cxnId="{4264F871-E985-4FE3-8EF3-0ACD2F09F8B8}">
      <dgm:prSet/>
      <dgm:spPr/>
      <dgm:t>
        <a:bodyPr/>
        <a:lstStyle/>
        <a:p>
          <a:endParaRPr lang="en-US"/>
        </a:p>
      </dgm:t>
    </dgm:pt>
    <dgm:pt modelId="{9BE11E2B-2C1C-4B73-9A9D-307333D24A4A}" type="sibTrans" cxnId="{4264F871-E985-4FE3-8EF3-0ACD2F09F8B8}">
      <dgm:prSet/>
      <dgm:spPr/>
      <dgm:t>
        <a:bodyPr/>
        <a:lstStyle/>
        <a:p>
          <a:endParaRPr lang="en-US"/>
        </a:p>
      </dgm:t>
    </dgm:pt>
    <dgm:pt modelId="{B2707D59-A0D3-4CDF-A77E-68586E44B42B}">
      <dgm:prSet custT="1"/>
      <dgm:spPr/>
      <dgm:t>
        <a:bodyPr/>
        <a:lstStyle/>
        <a:p>
          <a:r>
            <a:rPr lang="en-US" sz="1400" b="1" dirty="0"/>
            <a:t>Submit application</a:t>
          </a:r>
          <a:endParaRPr lang="en-US" sz="1400" dirty="0"/>
        </a:p>
      </dgm:t>
    </dgm:pt>
    <dgm:pt modelId="{9053AAD8-8371-4B8B-8D3C-6CE0CA2EFE46}" type="parTrans" cxnId="{F98782D2-A0DD-4830-9447-DCDAE18ABA2F}">
      <dgm:prSet/>
      <dgm:spPr/>
      <dgm:t>
        <a:bodyPr/>
        <a:lstStyle/>
        <a:p>
          <a:endParaRPr lang="en-US"/>
        </a:p>
      </dgm:t>
    </dgm:pt>
    <dgm:pt modelId="{D208C2C6-B781-4DFA-8208-DEB43273EA48}" type="sibTrans" cxnId="{F98782D2-A0DD-4830-9447-DCDAE18ABA2F}">
      <dgm:prSet/>
      <dgm:spPr/>
      <dgm:t>
        <a:bodyPr/>
        <a:lstStyle/>
        <a:p>
          <a:endParaRPr lang="en-US"/>
        </a:p>
      </dgm:t>
    </dgm:pt>
    <dgm:pt modelId="{3C4E4D82-2BDE-4AB8-A092-F5E7DCA4F294}">
      <dgm:prSet custT="1"/>
      <dgm:spPr/>
      <dgm:t>
        <a:bodyPr/>
        <a:lstStyle/>
        <a:p>
          <a:r>
            <a:rPr lang="en-US" sz="1400" b="1" dirty="0"/>
            <a:t>*You must apply separately to University</a:t>
          </a:r>
          <a:endParaRPr lang="en-US" sz="1400" dirty="0"/>
        </a:p>
      </dgm:t>
    </dgm:pt>
    <dgm:pt modelId="{79C0A82D-CE92-43BC-9FA0-8941B2A57550}" type="parTrans" cxnId="{7DB72CB4-4F31-44D8-8324-87DBE6D9EBB5}">
      <dgm:prSet/>
      <dgm:spPr/>
      <dgm:t>
        <a:bodyPr/>
        <a:lstStyle/>
        <a:p>
          <a:endParaRPr lang="en-US"/>
        </a:p>
      </dgm:t>
    </dgm:pt>
    <dgm:pt modelId="{BE64A568-8518-4858-8580-E75DF6E7ABAD}" type="sibTrans" cxnId="{7DB72CB4-4F31-44D8-8324-87DBE6D9EBB5}">
      <dgm:prSet/>
      <dgm:spPr/>
      <dgm:t>
        <a:bodyPr/>
        <a:lstStyle/>
        <a:p>
          <a:endParaRPr lang="en-US"/>
        </a:p>
      </dgm:t>
    </dgm:pt>
    <dgm:pt modelId="{F2E20C49-4814-48AC-908F-A416D5D7ED6F}" type="pres">
      <dgm:prSet presAssocID="{232EC3FC-31B1-40D1-B9FA-2E8E3609492F}" presName="diagram" presStyleCnt="0">
        <dgm:presLayoutVars>
          <dgm:dir/>
          <dgm:resizeHandles val="exact"/>
        </dgm:presLayoutVars>
      </dgm:prSet>
      <dgm:spPr/>
    </dgm:pt>
    <dgm:pt modelId="{1C9B6A3E-5B00-4D88-B637-0C1372BEE329}" type="pres">
      <dgm:prSet presAssocID="{6DCD5167-16BE-4CC6-B490-CD54DF5B3D06}" presName="node" presStyleLbl="node1" presStyleIdx="0" presStyleCnt="6">
        <dgm:presLayoutVars>
          <dgm:bulletEnabled val="1"/>
        </dgm:presLayoutVars>
      </dgm:prSet>
      <dgm:spPr/>
    </dgm:pt>
    <dgm:pt modelId="{ED9E17B2-2582-4C6A-A3E7-7186F935BCD0}" type="pres">
      <dgm:prSet presAssocID="{D0109E22-B659-4678-B7FE-20680EAAB434}" presName="sibTrans" presStyleLbl="sibTrans2D1" presStyleIdx="0" presStyleCnt="5"/>
      <dgm:spPr/>
    </dgm:pt>
    <dgm:pt modelId="{3A746380-845C-45C7-98E2-95205F0A3EAF}" type="pres">
      <dgm:prSet presAssocID="{D0109E22-B659-4678-B7FE-20680EAAB434}" presName="connectorText" presStyleLbl="sibTrans2D1" presStyleIdx="0" presStyleCnt="5"/>
      <dgm:spPr/>
    </dgm:pt>
    <dgm:pt modelId="{41AFA28D-50A0-420B-8B29-189164DDBDE3}" type="pres">
      <dgm:prSet presAssocID="{9CC0D2E6-0607-4B1E-8DB8-71C3EF88C260}" presName="node" presStyleLbl="node1" presStyleIdx="1" presStyleCnt="6">
        <dgm:presLayoutVars>
          <dgm:bulletEnabled val="1"/>
        </dgm:presLayoutVars>
      </dgm:prSet>
      <dgm:spPr/>
    </dgm:pt>
    <dgm:pt modelId="{3AF78D8E-C0FE-4582-8683-ECDB952B3C2C}" type="pres">
      <dgm:prSet presAssocID="{80824EFB-94AF-492B-8A16-079586FCDE3D}" presName="sibTrans" presStyleLbl="sibTrans2D1" presStyleIdx="1" presStyleCnt="5"/>
      <dgm:spPr/>
    </dgm:pt>
    <dgm:pt modelId="{3B09A915-1AC5-4EAF-A76B-FCCD7798CF33}" type="pres">
      <dgm:prSet presAssocID="{80824EFB-94AF-492B-8A16-079586FCDE3D}" presName="connectorText" presStyleLbl="sibTrans2D1" presStyleIdx="1" presStyleCnt="5"/>
      <dgm:spPr/>
    </dgm:pt>
    <dgm:pt modelId="{118A0B57-0269-40DE-A58E-3143DE9C39EF}" type="pres">
      <dgm:prSet presAssocID="{096D1134-5A7E-4D8D-9B66-8988B68114F7}" presName="node" presStyleLbl="node1" presStyleIdx="2" presStyleCnt="6">
        <dgm:presLayoutVars>
          <dgm:bulletEnabled val="1"/>
        </dgm:presLayoutVars>
      </dgm:prSet>
      <dgm:spPr/>
    </dgm:pt>
    <dgm:pt modelId="{41F3B532-02D4-4035-BC68-D58EA91F851D}" type="pres">
      <dgm:prSet presAssocID="{36192909-8E68-4127-8A86-EFFAA55FD047}" presName="sibTrans" presStyleLbl="sibTrans2D1" presStyleIdx="2" presStyleCnt="5"/>
      <dgm:spPr/>
    </dgm:pt>
    <dgm:pt modelId="{720B2B5D-1A26-47AC-8DFF-20BC98E39236}" type="pres">
      <dgm:prSet presAssocID="{36192909-8E68-4127-8A86-EFFAA55FD047}" presName="connectorText" presStyleLbl="sibTrans2D1" presStyleIdx="2" presStyleCnt="5"/>
      <dgm:spPr/>
    </dgm:pt>
    <dgm:pt modelId="{6DA41F30-A60F-4A88-B445-EDE1587CA62A}" type="pres">
      <dgm:prSet presAssocID="{3FDA4253-10BA-4297-8704-7294E377A3A9}" presName="node" presStyleLbl="node1" presStyleIdx="3" presStyleCnt="6">
        <dgm:presLayoutVars>
          <dgm:bulletEnabled val="1"/>
        </dgm:presLayoutVars>
      </dgm:prSet>
      <dgm:spPr/>
    </dgm:pt>
    <dgm:pt modelId="{A6A3C152-BA70-48D9-951C-F16BE7F32570}" type="pres">
      <dgm:prSet presAssocID="{9BE11E2B-2C1C-4B73-9A9D-307333D24A4A}" presName="sibTrans" presStyleLbl="sibTrans2D1" presStyleIdx="3" presStyleCnt="5"/>
      <dgm:spPr/>
    </dgm:pt>
    <dgm:pt modelId="{5BF09176-DD82-482F-BE3C-BBF0214840CD}" type="pres">
      <dgm:prSet presAssocID="{9BE11E2B-2C1C-4B73-9A9D-307333D24A4A}" presName="connectorText" presStyleLbl="sibTrans2D1" presStyleIdx="3" presStyleCnt="5"/>
      <dgm:spPr/>
    </dgm:pt>
    <dgm:pt modelId="{619CCAC9-4A36-4DB7-9855-97184036C780}" type="pres">
      <dgm:prSet presAssocID="{B2707D59-A0D3-4CDF-A77E-68586E44B42B}" presName="node" presStyleLbl="node1" presStyleIdx="4" presStyleCnt="6">
        <dgm:presLayoutVars>
          <dgm:bulletEnabled val="1"/>
        </dgm:presLayoutVars>
      </dgm:prSet>
      <dgm:spPr/>
    </dgm:pt>
    <dgm:pt modelId="{C0C0C538-A1C0-4B5A-B808-409630ACC926}" type="pres">
      <dgm:prSet presAssocID="{D208C2C6-B781-4DFA-8208-DEB43273EA48}" presName="sibTrans" presStyleLbl="sibTrans2D1" presStyleIdx="4" presStyleCnt="5"/>
      <dgm:spPr/>
    </dgm:pt>
    <dgm:pt modelId="{D5435E17-39F9-47B1-AAE1-B129BBA3FC90}" type="pres">
      <dgm:prSet presAssocID="{D208C2C6-B781-4DFA-8208-DEB43273EA48}" presName="connectorText" presStyleLbl="sibTrans2D1" presStyleIdx="4" presStyleCnt="5"/>
      <dgm:spPr/>
    </dgm:pt>
    <dgm:pt modelId="{CCDBC39D-B8AB-4447-9DCD-7B101C1ABB73}" type="pres">
      <dgm:prSet presAssocID="{3C4E4D82-2BDE-4AB8-A092-F5E7DCA4F294}" presName="node" presStyleLbl="node1" presStyleIdx="5" presStyleCnt="6">
        <dgm:presLayoutVars>
          <dgm:bulletEnabled val="1"/>
        </dgm:presLayoutVars>
      </dgm:prSet>
      <dgm:spPr/>
    </dgm:pt>
  </dgm:ptLst>
  <dgm:cxnLst>
    <dgm:cxn modelId="{D089D31D-8495-4F52-A642-122D797123E4}" type="presOf" srcId="{6DCD5167-16BE-4CC6-B490-CD54DF5B3D06}" destId="{1C9B6A3E-5B00-4D88-B637-0C1372BEE329}" srcOrd="0" destOrd="0" presId="urn:microsoft.com/office/officeart/2005/8/layout/process5"/>
    <dgm:cxn modelId="{85FB2D1E-4155-4EAA-BF8E-4C85983F7119}" type="presOf" srcId="{9BE11E2B-2C1C-4B73-9A9D-307333D24A4A}" destId="{5BF09176-DD82-482F-BE3C-BBF0214840CD}" srcOrd="1" destOrd="0" presId="urn:microsoft.com/office/officeart/2005/8/layout/process5"/>
    <dgm:cxn modelId="{C1E6C42D-9443-44E9-AA93-74457AB5FB60}" type="presOf" srcId="{D0109E22-B659-4678-B7FE-20680EAAB434}" destId="{ED9E17B2-2582-4C6A-A3E7-7186F935BCD0}" srcOrd="0" destOrd="0" presId="urn:microsoft.com/office/officeart/2005/8/layout/process5"/>
    <dgm:cxn modelId="{5926D347-C20A-4258-B5BF-FB4423A0A216}" type="presOf" srcId="{232EC3FC-31B1-40D1-B9FA-2E8E3609492F}" destId="{F2E20C49-4814-48AC-908F-A416D5D7ED6F}" srcOrd="0" destOrd="0" presId="urn:microsoft.com/office/officeart/2005/8/layout/process5"/>
    <dgm:cxn modelId="{4264F871-E985-4FE3-8EF3-0ACD2F09F8B8}" srcId="{232EC3FC-31B1-40D1-B9FA-2E8E3609492F}" destId="{3FDA4253-10BA-4297-8704-7294E377A3A9}" srcOrd="3" destOrd="0" parTransId="{C9F6F7D1-EE4F-499E-A9A3-00A4BB29C25A}" sibTransId="{9BE11E2B-2C1C-4B73-9A9D-307333D24A4A}"/>
    <dgm:cxn modelId="{F1FC108A-F9E0-4223-8D82-B9EB6F2B9EC7}" type="presOf" srcId="{096D1134-5A7E-4D8D-9B66-8988B68114F7}" destId="{118A0B57-0269-40DE-A58E-3143DE9C39EF}" srcOrd="0" destOrd="0" presId="urn:microsoft.com/office/officeart/2005/8/layout/process5"/>
    <dgm:cxn modelId="{16C5B39C-6A1A-46AF-A5DF-F2A14EAFDC63}" type="presOf" srcId="{D208C2C6-B781-4DFA-8208-DEB43273EA48}" destId="{C0C0C538-A1C0-4B5A-B808-409630ACC926}" srcOrd="0" destOrd="0" presId="urn:microsoft.com/office/officeart/2005/8/layout/process5"/>
    <dgm:cxn modelId="{9CE282A1-F356-4F8B-BB82-63D3B029F3E4}" srcId="{232EC3FC-31B1-40D1-B9FA-2E8E3609492F}" destId="{9CC0D2E6-0607-4B1E-8DB8-71C3EF88C260}" srcOrd="1" destOrd="0" parTransId="{9A23ED18-D56A-4379-8685-E71FF7945CF2}" sibTransId="{80824EFB-94AF-492B-8A16-079586FCDE3D}"/>
    <dgm:cxn modelId="{3EF33AB0-4E6D-4977-96A1-268F4F9F1596}" type="presOf" srcId="{9CC0D2E6-0607-4B1E-8DB8-71C3EF88C260}" destId="{41AFA28D-50A0-420B-8B29-189164DDBDE3}" srcOrd="0" destOrd="0" presId="urn:microsoft.com/office/officeart/2005/8/layout/process5"/>
    <dgm:cxn modelId="{8E01A7B0-E08A-4ACB-A856-3245185765A7}" type="presOf" srcId="{D0109E22-B659-4678-B7FE-20680EAAB434}" destId="{3A746380-845C-45C7-98E2-95205F0A3EAF}" srcOrd="1" destOrd="0" presId="urn:microsoft.com/office/officeart/2005/8/layout/process5"/>
    <dgm:cxn modelId="{7DB72CB4-4F31-44D8-8324-87DBE6D9EBB5}" srcId="{232EC3FC-31B1-40D1-B9FA-2E8E3609492F}" destId="{3C4E4D82-2BDE-4AB8-A092-F5E7DCA4F294}" srcOrd="5" destOrd="0" parTransId="{79C0A82D-CE92-43BC-9FA0-8941B2A57550}" sibTransId="{BE64A568-8518-4858-8580-E75DF6E7ABAD}"/>
    <dgm:cxn modelId="{750370BB-5B48-467E-A760-2285AF7A5DFA}" type="presOf" srcId="{9BE11E2B-2C1C-4B73-9A9D-307333D24A4A}" destId="{A6A3C152-BA70-48D9-951C-F16BE7F32570}" srcOrd="0" destOrd="0" presId="urn:microsoft.com/office/officeart/2005/8/layout/process5"/>
    <dgm:cxn modelId="{2628E4BE-B835-4063-995B-2A901259C660}" type="presOf" srcId="{36192909-8E68-4127-8A86-EFFAA55FD047}" destId="{720B2B5D-1A26-47AC-8DFF-20BC98E39236}" srcOrd="1" destOrd="0" presId="urn:microsoft.com/office/officeart/2005/8/layout/process5"/>
    <dgm:cxn modelId="{DDEC5FC1-17D5-4F3D-892F-6C57A9051B92}" type="presOf" srcId="{3FDA4253-10BA-4297-8704-7294E377A3A9}" destId="{6DA41F30-A60F-4A88-B445-EDE1587CA62A}" srcOrd="0" destOrd="0" presId="urn:microsoft.com/office/officeart/2005/8/layout/process5"/>
    <dgm:cxn modelId="{1F080EC3-284D-48A5-AD96-10C520A0F966}" type="presOf" srcId="{3C4E4D82-2BDE-4AB8-A092-F5E7DCA4F294}" destId="{CCDBC39D-B8AB-4447-9DCD-7B101C1ABB73}" srcOrd="0" destOrd="0" presId="urn:microsoft.com/office/officeart/2005/8/layout/process5"/>
    <dgm:cxn modelId="{9EFDD6C6-00B5-4CFB-8342-BB07D8C264D0}" type="presOf" srcId="{36192909-8E68-4127-8A86-EFFAA55FD047}" destId="{41F3B532-02D4-4035-BC68-D58EA91F851D}" srcOrd="0" destOrd="0" presId="urn:microsoft.com/office/officeart/2005/8/layout/process5"/>
    <dgm:cxn modelId="{F98782D2-A0DD-4830-9447-DCDAE18ABA2F}" srcId="{232EC3FC-31B1-40D1-B9FA-2E8E3609492F}" destId="{B2707D59-A0D3-4CDF-A77E-68586E44B42B}" srcOrd="4" destOrd="0" parTransId="{9053AAD8-8371-4B8B-8D3C-6CE0CA2EFE46}" sibTransId="{D208C2C6-B781-4DFA-8208-DEB43273EA48}"/>
    <dgm:cxn modelId="{5F5CF1DD-27E3-44F9-A0EB-5D524A10F775}" srcId="{232EC3FC-31B1-40D1-B9FA-2E8E3609492F}" destId="{096D1134-5A7E-4D8D-9B66-8988B68114F7}" srcOrd="2" destOrd="0" parTransId="{CBCEFA84-D0B8-4C70-9401-8AB1F7D3ACFE}" sibTransId="{36192909-8E68-4127-8A86-EFFAA55FD047}"/>
    <dgm:cxn modelId="{29C697E3-EC04-4CE7-97DD-F61F3C07A5B4}" type="presOf" srcId="{D208C2C6-B781-4DFA-8208-DEB43273EA48}" destId="{D5435E17-39F9-47B1-AAE1-B129BBA3FC90}" srcOrd="1" destOrd="0" presId="urn:microsoft.com/office/officeart/2005/8/layout/process5"/>
    <dgm:cxn modelId="{413CE1E9-6BFC-405E-B828-301BEBC9FB06}" srcId="{232EC3FC-31B1-40D1-B9FA-2E8E3609492F}" destId="{6DCD5167-16BE-4CC6-B490-CD54DF5B3D06}" srcOrd="0" destOrd="0" parTransId="{DB0475B0-C7F4-478E-B5CF-2708AE62AF7E}" sibTransId="{D0109E22-B659-4678-B7FE-20680EAAB434}"/>
    <dgm:cxn modelId="{845573EC-DFB0-4F9D-83A6-4684AF492595}" type="presOf" srcId="{80824EFB-94AF-492B-8A16-079586FCDE3D}" destId="{3B09A915-1AC5-4EAF-A76B-FCCD7798CF33}" srcOrd="1" destOrd="0" presId="urn:microsoft.com/office/officeart/2005/8/layout/process5"/>
    <dgm:cxn modelId="{24A885EC-A204-458C-91D8-8D43BFF48CB9}" type="presOf" srcId="{B2707D59-A0D3-4CDF-A77E-68586E44B42B}" destId="{619CCAC9-4A36-4DB7-9855-97184036C780}" srcOrd="0" destOrd="0" presId="urn:microsoft.com/office/officeart/2005/8/layout/process5"/>
    <dgm:cxn modelId="{0E0A5EED-C7F3-45FA-93EC-429B84E7FF59}" type="presOf" srcId="{80824EFB-94AF-492B-8A16-079586FCDE3D}" destId="{3AF78D8E-C0FE-4582-8683-ECDB952B3C2C}" srcOrd="0" destOrd="0" presId="urn:microsoft.com/office/officeart/2005/8/layout/process5"/>
    <dgm:cxn modelId="{54D4A7AE-FBAC-4D45-B2BB-9943B4058BE8}" type="presParOf" srcId="{F2E20C49-4814-48AC-908F-A416D5D7ED6F}" destId="{1C9B6A3E-5B00-4D88-B637-0C1372BEE329}" srcOrd="0" destOrd="0" presId="urn:microsoft.com/office/officeart/2005/8/layout/process5"/>
    <dgm:cxn modelId="{73D6649A-4684-47B2-B2E4-DCC37A516B1D}" type="presParOf" srcId="{F2E20C49-4814-48AC-908F-A416D5D7ED6F}" destId="{ED9E17B2-2582-4C6A-A3E7-7186F935BCD0}" srcOrd="1" destOrd="0" presId="urn:microsoft.com/office/officeart/2005/8/layout/process5"/>
    <dgm:cxn modelId="{B901A9D0-0CA4-40FA-93C2-7399460DE3F0}" type="presParOf" srcId="{ED9E17B2-2582-4C6A-A3E7-7186F935BCD0}" destId="{3A746380-845C-45C7-98E2-95205F0A3EAF}" srcOrd="0" destOrd="0" presId="urn:microsoft.com/office/officeart/2005/8/layout/process5"/>
    <dgm:cxn modelId="{435AB4A3-E572-4AE1-AF5B-75B67835A3D2}" type="presParOf" srcId="{F2E20C49-4814-48AC-908F-A416D5D7ED6F}" destId="{41AFA28D-50A0-420B-8B29-189164DDBDE3}" srcOrd="2" destOrd="0" presId="urn:microsoft.com/office/officeart/2005/8/layout/process5"/>
    <dgm:cxn modelId="{938ADAD5-F371-42E8-9E1F-ABF9B42C149A}" type="presParOf" srcId="{F2E20C49-4814-48AC-908F-A416D5D7ED6F}" destId="{3AF78D8E-C0FE-4582-8683-ECDB952B3C2C}" srcOrd="3" destOrd="0" presId="urn:microsoft.com/office/officeart/2005/8/layout/process5"/>
    <dgm:cxn modelId="{375AB697-167B-49AD-BEC8-F1FC4A7BC8CE}" type="presParOf" srcId="{3AF78D8E-C0FE-4582-8683-ECDB952B3C2C}" destId="{3B09A915-1AC5-4EAF-A76B-FCCD7798CF33}" srcOrd="0" destOrd="0" presId="urn:microsoft.com/office/officeart/2005/8/layout/process5"/>
    <dgm:cxn modelId="{BD2930B1-869B-4A71-A3CD-1F8392BC4342}" type="presParOf" srcId="{F2E20C49-4814-48AC-908F-A416D5D7ED6F}" destId="{118A0B57-0269-40DE-A58E-3143DE9C39EF}" srcOrd="4" destOrd="0" presId="urn:microsoft.com/office/officeart/2005/8/layout/process5"/>
    <dgm:cxn modelId="{31AF68EA-70F1-47D5-B6A6-4C4024CE839D}" type="presParOf" srcId="{F2E20C49-4814-48AC-908F-A416D5D7ED6F}" destId="{41F3B532-02D4-4035-BC68-D58EA91F851D}" srcOrd="5" destOrd="0" presId="urn:microsoft.com/office/officeart/2005/8/layout/process5"/>
    <dgm:cxn modelId="{13F58601-53B3-4A70-8327-29C525A0D539}" type="presParOf" srcId="{41F3B532-02D4-4035-BC68-D58EA91F851D}" destId="{720B2B5D-1A26-47AC-8DFF-20BC98E39236}" srcOrd="0" destOrd="0" presId="urn:microsoft.com/office/officeart/2005/8/layout/process5"/>
    <dgm:cxn modelId="{84396D4E-AF75-4C67-97BC-6E559478BE63}" type="presParOf" srcId="{F2E20C49-4814-48AC-908F-A416D5D7ED6F}" destId="{6DA41F30-A60F-4A88-B445-EDE1587CA62A}" srcOrd="6" destOrd="0" presId="urn:microsoft.com/office/officeart/2005/8/layout/process5"/>
    <dgm:cxn modelId="{94FFF578-8264-48A7-97D8-4003EBF78B46}" type="presParOf" srcId="{F2E20C49-4814-48AC-908F-A416D5D7ED6F}" destId="{A6A3C152-BA70-48D9-951C-F16BE7F32570}" srcOrd="7" destOrd="0" presId="urn:microsoft.com/office/officeart/2005/8/layout/process5"/>
    <dgm:cxn modelId="{DE60ADE0-BD7C-48C3-9FA3-A99A9E06AAF1}" type="presParOf" srcId="{A6A3C152-BA70-48D9-951C-F16BE7F32570}" destId="{5BF09176-DD82-482F-BE3C-BBF0214840CD}" srcOrd="0" destOrd="0" presId="urn:microsoft.com/office/officeart/2005/8/layout/process5"/>
    <dgm:cxn modelId="{3D82FDE6-44AA-4E76-AA38-170B44483B86}" type="presParOf" srcId="{F2E20C49-4814-48AC-908F-A416D5D7ED6F}" destId="{619CCAC9-4A36-4DB7-9855-97184036C780}" srcOrd="8" destOrd="0" presId="urn:microsoft.com/office/officeart/2005/8/layout/process5"/>
    <dgm:cxn modelId="{D53DFCC5-E68B-4C0A-A0FE-E94916C4D6E8}" type="presParOf" srcId="{F2E20C49-4814-48AC-908F-A416D5D7ED6F}" destId="{C0C0C538-A1C0-4B5A-B808-409630ACC926}" srcOrd="9" destOrd="0" presId="urn:microsoft.com/office/officeart/2005/8/layout/process5"/>
    <dgm:cxn modelId="{5F936E80-4460-4992-88E6-1016D39E9E2C}" type="presParOf" srcId="{C0C0C538-A1C0-4B5A-B808-409630ACC926}" destId="{D5435E17-39F9-47B1-AAE1-B129BBA3FC90}" srcOrd="0" destOrd="0" presId="urn:microsoft.com/office/officeart/2005/8/layout/process5"/>
    <dgm:cxn modelId="{3B9ADEA1-3124-4DD6-A406-763755A7D404}" type="presParOf" srcId="{F2E20C49-4814-48AC-908F-A416D5D7ED6F}" destId="{CCDBC39D-B8AB-4447-9DCD-7B101C1ABB7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A0201-CF19-477E-9C9D-C98C9E3C94B4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78F4792-D989-4A21-9DDB-CC7530A657D3}">
      <dgm:prSet/>
      <dgm:spPr/>
      <dgm:t>
        <a:bodyPr/>
        <a:lstStyle/>
        <a:p>
          <a:r>
            <a:rPr lang="en-US" dirty="0"/>
            <a:t>First Engineering Graduate from Bacon (Georgetown)College In 1840</a:t>
          </a:r>
        </a:p>
      </dgm:t>
    </dgm:pt>
    <dgm:pt modelId="{05E5B18B-AF3A-4392-B051-4D3CAC225394}" type="parTrans" cxnId="{81C9320B-F337-4C6B-9426-29246506EE20}">
      <dgm:prSet/>
      <dgm:spPr/>
      <dgm:t>
        <a:bodyPr/>
        <a:lstStyle/>
        <a:p>
          <a:endParaRPr lang="en-US"/>
        </a:p>
      </dgm:t>
    </dgm:pt>
    <dgm:pt modelId="{A8ADD413-C4B0-49EA-9986-6936734F80AC}" type="sibTrans" cxnId="{81C9320B-F337-4C6B-9426-29246506EE20}">
      <dgm:prSet/>
      <dgm:spPr/>
      <dgm:t>
        <a:bodyPr/>
        <a:lstStyle/>
        <a:p>
          <a:endParaRPr lang="en-US"/>
        </a:p>
      </dgm:t>
    </dgm:pt>
    <dgm:pt modelId="{CC803C1C-F51B-41B1-8721-BD2E77CEA497}">
      <dgm:prSet/>
      <dgm:spPr/>
      <dgm:t>
        <a:bodyPr/>
        <a:lstStyle/>
        <a:p>
          <a:r>
            <a:rPr lang="en-US"/>
            <a:t>Civil engineering Degree established, Fall of 1886</a:t>
          </a:r>
        </a:p>
      </dgm:t>
    </dgm:pt>
    <dgm:pt modelId="{7FD22898-184E-4518-AC30-708C1124BC52}" type="parTrans" cxnId="{670A661E-2F3E-45C6-989B-99C7788A3319}">
      <dgm:prSet/>
      <dgm:spPr/>
      <dgm:t>
        <a:bodyPr/>
        <a:lstStyle/>
        <a:p>
          <a:endParaRPr lang="en-US"/>
        </a:p>
      </dgm:t>
    </dgm:pt>
    <dgm:pt modelId="{9E209461-5A61-49DD-9FD7-E358B2A3B76D}" type="sibTrans" cxnId="{670A661E-2F3E-45C6-989B-99C7788A3319}">
      <dgm:prSet/>
      <dgm:spPr/>
      <dgm:t>
        <a:bodyPr/>
        <a:lstStyle/>
        <a:p>
          <a:endParaRPr lang="en-US"/>
        </a:p>
      </dgm:t>
    </dgm:pt>
    <dgm:pt modelId="{80D83D01-A6AF-4670-AB1B-027C4F9C936D}">
      <dgm:prSet/>
      <dgm:spPr/>
      <dgm:t>
        <a:bodyPr/>
        <a:lstStyle/>
        <a:p>
          <a:r>
            <a:rPr lang="en-US"/>
            <a:t>First Civil Engineering Degree Received from A&amp;M College (UK) in 1890</a:t>
          </a:r>
        </a:p>
      </dgm:t>
    </dgm:pt>
    <dgm:pt modelId="{BB48C4B6-5D9E-4F40-8A3D-E0C40DFCE4DB}" type="parTrans" cxnId="{FDB7E51A-21F2-449B-ACBB-6C1F1B412780}">
      <dgm:prSet/>
      <dgm:spPr/>
      <dgm:t>
        <a:bodyPr/>
        <a:lstStyle/>
        <a:p>
          <a:endParaRPr lang="en-US"/>
        </a:p>
      </dgm:t>
    </dgm:pt>
    <dgm:pt modelId="{BD7C83A2-0CC1-4073-BA12-5947146C589F}" type="sibTrans" cxnId="{FDB7E51A-21F2-449B-ACBB-6C1F1B412780}">
      <dgm:prSet/>
      <dgm:spPr/>
      <dgm:t>
        <a:bodyPr/>
        <a:lstStyle/>
        <a:p>
          <a:endParaRPr lang="en-US"/>
        </a:p>
      </dgm:t>
    </dgm:pt>
    <dgm:pt modelId="{DA2D945B-5539-4955-839A-7F04A0AB1CD5}" type="pres">
      <dgm:prSet presAssocID="{580A0201-CF19-477E-9C9D-C98C9E3C94B4}" presName="linear" presStyleCnt="0">
        <dgm:presLayoutVars>
          <dgm:animLvl val="lvl"/>
          <dgm:resizeHandles val="exact"/>
        </dgm:presLayoutVars>
      </dgm:prSet>
      <dgm:spPr/>
    </dgm:pt>
    <dgm:pt modelId="{B6ABFD30-D4D2-4205-A755-CFC60123F94B}" type="pres">
      <dgm:prSet presAssocID="{278F4792-D989-4A21-9DDB-CC7530A657D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3FF52A-CD9D-4F81-80A1-59F343C75509}" type="pres">
      <dgm:prSet presAssocID="{A8ADD413-C4B0-49EA-9986-6936734F80AC}" presName="spacer" presStyleCnt="0"/>
      <dgm:spPr/>
    </dgm:pt>
    <dgm:pt modelId="{90FB4BF6-37BB-445D-A45F-974681EA327B}" type="pres">
      <dgm:prSet presAssocID="{CC803C1C-F51B-41B1-8721-BD2E77CEA49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ECD0899-BFE5-4BEB-A1F7-FDDC42EE356F}" type="pres">
      <dgm:prSet presAssocID="{9E209461-5A61-49DD-9FD7-E358B2A3B76D}" presName="spacer" presStyleCnt="0"/>
      <dgm:spPr/>
    </dgm:pt>
    <dgm:pt modelId="{26D689E1-DE03-46EC-B996-D66DDB68A986}" type="pres">
      <dgm:prSet presAssocID="{80D83D01-A6AF-4670-AB1B-027C4F9C936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1C9320B-F337-4C6B-9426-29246506EE20}" srcId="{580A0201-CF19-477E-9C9D-C98C9E3C94B4}" destId="{278F4792-D989-4A21-9DDB-CC7530A657D3}" srcOrd="0" destOrd="0" parTransId="{05E5B18B-AF3A-4392-B051-4D3CAC225394}" sibTransId="{A8ADD413-C4B0-49EA-9986-6936734F80AC}"/>
    <dgm:cxn modelId="{FDB7E51A-21F2-449B-ACBB-6C1F1B412780}" srcId="{580A0201-CF19-477E-9C9D-C98C9E3C94B4}" destId="{80D83D01-A6AF-4670-AB1B-027C4F9C936D}" srcOrd="2" destOrd="0" parTransId="{BB48C4B6-5D9E-4F40-8A3D-E0C40DFCE4DB}" sibTransId="{BD7C83A2-0CC1-4073-BA12-5947146C589F}"/>
    <dgm:cxn modelId="{670A661E-2F3E-45C6-989B-99C7788A3319}" srcId="{580A0201-CF19-477E-9C9D-C98C9E3C94B4}" destId="{CC803C1C-F51B-41B1-8721-BD2E77CEA497}" srcOrd="1" destOrd="0" parTransId="{7FD22898-184E-4518-AC30-708C1124BC52}" sibTransId="{9E209461-5A61-49DD-9FD7-E358B2A3B76D}"/>
    <dgm:cxn modelId="{0924A81E-7381-4279-8FD2-CA3FADB2F2A1}" type="presOf" srcId="{80D83D01-A6AF-4670-AB1B-027C4F9C936D}" destId="{26D689E1-DE03-46EC-B996-D66DDB68A986}" srcOrd="0" destOrd="0" presId="urn:microsoft.com/office/officeart/2005/8/layout/vList2"/>
    <dgm:cxn modelId="{9200CB27-ECEA-4EE0-B933-A55AAF6AFA0B}" type="presOf" srcId="{580A0201-CF19-477E-9C9D-C98C9E3C94B4}" destId="{DA2D945B-5539-4955-839A-7F04A0AB1CD5}" srcOrd="0" destOrd="0" presId="urn:microsoft.com/office/officeart/2005/8/layout/vList2"/>
    <dgm:cxn modelId="{ECC74867-0A37-4541-9330-F455D946146D}" type="presOf" srcId="{278F4792-D989-4A21-9DDB-CC7530A657D3}" destId="{B6ABFD30-D4D2-4205-A755-CFC60123F94B}" srcOrd="0" destOrd="0" presId="urn:microsoft.com/office/officeart/2005/8/layout/vList2"/>
    <dgm:cxn modelId="{709CF5FB-83CE-44D0-8CFA-319C24BFF416}" type="presOf" srcId="{CC803C1C-F51B-41B1-8721-BD2E77CEA497}" destId="{90FB4BF6-37BB-445D-A45F-974681EA327B}" srcOrd="0" destOrd="0" presId="urn:microsoft.com/office/officeart/2005/8/layout/vList2"/>
    <dgm:cxn modelId="{487FDA95-E796-4503-A501-01708545AC6B}" type="presParOf" srcId="{DA2D945B-5539-4955-839A-7F04A0AB1CD5}" destId="{B6ABFD30-D4D2-4205-A755-CFC60123F94B}" srcOrd="0" destOrd="0" presId="urn:microsoft.com/office/officeart/2005/8/layout/vList2"/>
    <dgm:cxn modelId="{67C5453C-DFF4-4E7A-A54C-5832BF44E477}" type="presParOf" srcId="{DA2D945B-5539-4955-839A-7F04A0AB1CD5}" destId="{503FF52A-CD9D-4F81-80A1-59F343C75509}" srcOrd="1" destOrd="0" presId="urn:microsoft.com/office/officeart/2005/8/layout/vList2"/>
    <dgm:cxn modelId="{E5F3FC25-90F3-4586-AD20-3D9078621B34}" type="presParOf" srcId="{DA2D945B-5539-4955-839A-7F04A0AB1CD5}" destId="{90FB4BF6-37BB-445D-A45F-974681EA327B}" srcOrd="2" destOrd="0" presId="urn:microsoft.com/office/officeart/2005/8/layout/vList2"/>
    <dgm:cxn modelId="{8F11D962-AAF2-4B7D-A751-D20DFAFE7CA3}" type="presParOf" srcId="{DA2D945B-5539-4955-839A-7F04A0AB1CD5}" destId="{BECD0899-BFE5-4BEB-A1F7-FDDC42EE356F}" srcOrd="3" destOrd="0" presId="urn:microsoft.com/office/officeart/2005/8/layout/vList2"/>
    <dgm:cxn modelId="{5E5045DC-9798-46AA-8F2D-A8C52D4D3909}" type="presParOf" srcId="{DA2D945B-5539-4955-839A-7F04A0AB1CD5}" destId="{26D689E1-DE03-46EC-B996-D66DDB68A9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F879B8-E446-4439-B1D1-5B6D07ABEE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F7CC861-39C5-4021-8E05-992200AD5561}">
      <dgm:prSet/>
      <dgm:spPr/>
      <dgm:t>
        <a:bodyPr/>
        <a:lstStyle/>
        <a:p>
          <a:r>
            <a:rPr lang="en-US"/>
            <a:t>Chi Epsilon – Civil Engineering honorary</a:t>
          </a:r>
        </a:p>
      </dgm:t>
    </dgm:pt>
    <dgm:pt modelId="{99093C49-9E50-4A0A-A228-CADAA687B0D9}" type="parTrans" cxnId="{6E69BC4A-5FB3-43DC-A531-B294FEF9B2F0}">
      <dgm:prSet/>
      <dgm:spPr/>
      <dgm:t>
        <a:bodyPr/>
        <a:lstStyle/>
        <a:p>
          <a:endParaRPr lang="en-US"/>
        </a:p>
      </dgm:t>
    </dgm:pt>
    <dgm:pt modelId="{34E5DFA2-E189-43A9-9E87-6D73D03CA4F1}" type="sibTrans" cxnId="{6E69BC4A-5FB3-43DC-A531-B294FEF9B2F0}">
      <dgm:prSet/>
      <dgm:spPr/>
      <dgm:t>
        <a:bodyPr/>
        <a:lstStyle/>
        <a:p>
          <a:endParaRPr lang="en-US"/>
        </a:p>
      </dgm:t>
    </dgm:pt>
    <dgm:pt modelId="{A9F49E9E-17BE-4F7A-B1B2-71B0CDF801AF}">
      <dgm:prSet/>
      <dgm:spPr/>
      <dgm:t>
        <a:bodyPr/>
        <a:lstStyle/>
        <a:p>
          <a:r>
            <a:rPr lang="en-US"/>
            <a:t>ASCE (American Society of Civil Engineers)</a:t>
          </a:r>
        </a:p>
      </dgm:t>
    </dgm:pt>
    <dgm:pt modelId="{18096BBB-A3C3-4CFA-A2FF-30A98E29F4BE}" type="parTrans" cxnId="{288399EE-FD58-4E06-A63F-0F7D4F09040F}">
      <dgm:prSet/>
      <dgm:spPr/>
      <dgm:t>
        <a:bodyPr/>
        <a:lstStyle/>
        <a:p>
          <a:endParaRPr lang="en-US"/>
        </a:p>
      </dgm:t>
    </dgm:pt>
    <dgm:pt modelId="{587C5D7A-C62A-4710-9532-9419587A7A29}" type="sibTrans" cxnId="{288399EE-FD58-4E06-A63F-0F7D4F09040F}">
      <dgm:prSet/>
      <dgm:spPr/>
      <dgm:t>
        <a:bodyPr/>
        <a:lstStyle/>
        <a:p>
          <a:endParaRPr lang="en-US"/>
        </a:p>
      </dgm:t>
    </dgm:pt>
    <dgm:pt modelId="{3B2DB017-4D48-4DE9-8EDE-7867285BA003}">
      <dgm:prSet/>
      <dgm:spPr/>
      <dgm:t>
        <a:bodyPr/>
        <a:lstStyle/>
        <a:p>
          <a:r>
            <a:rPr lang="en-US"/>
            <a:t>AGC (Association of General Contractors)</a:t>
          </a:r>
        </a:p>
      </dgm:t>
    </dgm:pt>
    <dgm:pt modelId="{036F54B6-AD31-4D06-A455-6C898905E571}" type="parTrans" cxnId="{8CD3DC6E-BFAC-4C9D-B78F-289D74091C3F}">
      <dgm:prSet/>
      <dgm:spPr/>
      <dgm:t>
        <a:bodyPr/>
        <a:lstStyle/>
        <a:p>
          <a:endParaRPr lang="en-US"/>
        </a:p>
      </dgm:t>
    </dgm:pt>
    <dgm:pt modelId="{D4E99686-6100-46C9-BD3A-ACD05607AEEB}" type="sibTrans" cxnId="{8CD3DC6E-BFAC-4C9D-B78F-289D74091C3F}">
      <dgm:prSet/>
      <dgm:spPr/>
      <dgm:t>
        <a:bodyPr/>
        <a:lstStyle/>
        <a:p>
          <a:endParaRPr lang="en-US"/>
        </a:p>
      </dgm:t>
    </dgm:pt>
    <dgm:pt modelId="{62FE857D-08D4-4DA9-9803-323F9F1F2845}">
      <dgm:prSet/>
      <dgm:spPr/>
      <dgm:t>
        <a:bodyPr/>
        <a:lstStyle/>
        <a:p>
          <a:r>
            <a:rPr lang="en-US"/>
            <a:t>ARTPA (American Road and Transportation Builders Association)</a:t>
          </a:r>
        </a:p>
      </dgm:t>
    </dgm:pt>
    <dgm:pt modelId="{A47CA8CE-46FF-4007-B0CA-D1CC397D5F05}" type="parTrans" cxnId="{B87569A6-A400-43D7-AE9A-BAC437996128}">
      <dgm:prSet/>
      <dgm:spPr/>
      <dgm:t>
        <a:bodyPr/>
        <a:lstStyle/>
        <a:p>
          <a:endParaRPr lang="en-US"/>
        </a:p>
      </dgm:t>
    </dgm:pt>
    <dgm:pt modelId="{5D29DB35-DD19-4568-8AFF-EC6A2B40AEB4}" type="sibTrans" cxnId="{B87569A6-A400-43D7-AE9A-BAC437996128}">
      <dgm:prSet/>
      <dgm:spPr/>
      <dgm:t>
        <a:bodyPr/>
        <a:lstStyle/>
        <a:p>
          <a:endParaRPr lang="en-US"/>
        </a:p>
      </dgm:t>
    </dgm:pt>
    <dgm:pt modelId="{47CCAABF-C845-43CE-B21B-DFCCE87E07F3}">
      <dgm:prSet/>
      <dgm:spPr/>
      <dgm:t>
        <a:bodyPr/>
        <a:lstStyle/>
        <a:p>
          <a:r>
            <a:rPr lang="en-US"/>
            <a:t>ITE (Institute of Transportation Engineers)</a:t>
          </a:r>
        </a:p>
      </dgm:t>
    </dgm:pt>
    <dgm:pt modelId="{9CEE07C2-21C5-49CA-B0A7-99E1B7B05C5F}" type="parTrans" cxnId="{0A416925-9BD2-425A-85A6-2DCABF0C2D6C}">
      <dgm:prSet/>
      <dgm:spPr/>
      <dgm:t>
        <a:bodyPr/>
        <a:lstStyle/>
        <a:p>
          <a:endParaRPr lang="en-US"/>
        </a:p>
      </dgm:t>
    </dgm:pt>
    <dgm:pt modelId="{DF14D0A5-4393-4490-9268-4C0B41962A65}" type="sibTrans" cxnId="{0A416925-9BD2-425A-85A6-2DCABF0C2D6C}">
      <dgm:prSet/>
      <dgm:spPr/>
      <dgm:t>
        <a:bodyPr/>
        <a:lstStyle/>
        <a:p>
          <a:endParaRPr lang="en-US"/>
        </a:p>
      </dgm:t>
    </dgm:pt>
    <dgm:pt modelId="{D7141B5B-89CA-4773-ADA2-99185D6F4085}">
      <dgm:prSet/>
      <dgm:spPr/>
      <dgm:t>
        <a:bodyPr/>
        <a:lstStyle/>
        <a:p>
          <a:r>
            <a:rPr lang="en-US"/>
            <a:t>KSPE (Kentucky Society of Professional Engineers – section of the National Society of Professional Engineers (NSPE))</a:t>
          </a:r>
        </a:p>
      </dgm:t>
    </dgm:pt>
    <dgm:pt modelId="{C8DF92A8-5606-4D60-9E87-CDFFB27DC06D}" type="parTrans" cxnId="{50BDFE55-EE9D-4775-81CA-79DFC17B9437}">
      <dgm:prSet/>
      <dgm:spPr/>
      <dgm:t>
        <a:bodyPr/>
        <a:lstStyle/>
        <a:p>
          <a:endParaRPr lang="en-US"/>
        </a:p>
      </dgm:t>
    </dgm:pt>
    <dgm:pt modelId="{369FCE7C-4BF9-46AE-A013-D5692BB0DC85}" type="sibTrans" cxnId="{50BDFE55-EE9D-4775-81CA-79DFC17B9437}">
      <dgm:prSet/>
      <dgm:spPr/>
      <dgm:t>
        <a:bodyPr/>
        <a:lstStyle/>
        <a:p>
          <a:endParaRPr lang="en-US"/>
        </a:p>
      </dgm:t>
    </dgm:pt>
    <dgm:pt modelId="{1CBB706A-0F6D-4D1B-B906-63A4FB6D18C9}" type="pres">
      <dgm:prSet presAssocID="{40F879B8-E446-4439-B1D1-5B6D07ABEE5D}" presName="linear" presStyleCnt="0">
        <dgm:presLayoutVars>
          <dgm:animLvl val="lvl"/>
          <dgm:resizeHandles val="exact"/>
        </dgm:presLayoutVars>
      </dgm:prSet>
      <dgm:spPr/>
    </dgm:pt>
    <dgm:pt modelId="{B8AB60D2-565E-4F8D-9B8D-10476AB8F729}" type="pres">
      <dgm:prSet presAssocID="{DF7CC861-39C5-4021-8E05-992200AD556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D7A2D7F-1451-4E17-939B-252F8E736988}" type="pres">
      <dgm:prSet presAssocID="{34E5DFA2-E189-43A9-9E87-6D73D03CA4F1}" presName="spacer" presStyleCnt="0"/>
      <dgm:spPr/>
    </dgm:pt>
    <dgm:pt modelId="{86111874-D589-470F-B3B5-5364FE089609}" type="pres">
      <dgm:prSet presAssocID="{A9F49E9E-17BE-4F7A-B1B2-71B0CDF801A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BF72A77-FB6B-417F-AD1E-01F0E1FB4851}" type="pres">
      <dgm:prSet presAssocID="{587C5D7A-C62A-4710-9532-9419587A7A29}" presName="spacer" presStyleCnt="0"/>
      <dgm:spPr/>
    </dgm:pt>
    <dgm:pt modelId="{C8E1AB14-C1FC-4288-AC05-E928DE6E64E6}" type="pres">
      <dgm:prSet presAssocID="{3B2DB017-4D48-4DE9-8EDE-7867285BA00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FD48DE8-C3FE-4801-87BF-442F0269E701}" type="pres">
      <dgm:prSet presAssocID="{D4E99686-6100-46C9-BD3A-ACD05607AEEB}" presName="spacer" presStyleCnt="0"/>
      <dgm:spPr/>
    </dgm:pt>
    <dgm:pt modelId="{F3C11B5B-2612-40E7-A482-F0924E7B110F}" type="pres">
      <dgm:prSet presAssocID="{62FE857D-08D4-4DA9-9803-323F9F1F284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8545505-D468-40A1-B1C1-D5570DD199CA}" type="pres">
      <dgm:prSet presAssocID="{5D29DB35-DD19-4568-8AFF-EC6A2B40AEB4}" presName="spacer" presStyleCnt="0"/>
      <dgm:spPr/>
    </dgm:pt>
    <dgm:pt modelId="{39628D8D-C4CF-4AF5-BEF0-9ACAF9FAD6ED}" type="pres">
      <dgm:prSet presAssocID="{47CCAABF-C845-43CE-B21B-DFCCE87E07F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EE58CD7-E610-433D-9BDB-485AEFB3D0ED}" type="pres">
      <dgm:prSet presAssocID="{DF14D0A5-4393-4490-9268-4C0B41962A65}" presName="spacer" presStyleCnt="0"/>
      <dgm:spPr/>
    </dgm:pt>
    <dgm:pt modelId="{EA094045-AF01-41A6-BBCC-4CE7D1249DCB}" type="pres">
      <dgm:prSet presAssocID="{D7141B5B-89CA-4773-ADA2-99185D6F408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B9B4517-C97C-485E-A461-932961025501}" type="presOf" srcId="{62FE857D-08D4-4DA9-9803-323F9F1F2845}" destId="{F3C11B5B-2612-40E7-A482-F0924E7B110F}" srcOrd="0" destOrd="0" presId="urn:microsoft.com/office/officeart/2005/8/layout/vList2"/>
    <dgm:cxn modelId="{0A416925-9BD2-425A-85A6-2DCABF0C2D6C}" srcId="{40F879B8-E446-4439-B1D1-5B6D07ABEE5D}" destId="{47CCAABF-C845-43CE-B21B-DFCCE87E07F3}" srcOrd="4" destOrd="0" parTransId="{9CEE07C2-21C5-49CA-B0A7-99E1B7B05C5F}" sibTransId="{DF14D0A5-4393-4490-9268-4C0B41962A65}"/>
    <dgm:cxn modelId="{5C89C143-9276-4555-860D-47B43C37B23D}" type="presOf" srcId="{47CCAABF-C845-43CE-B21B-DFCCE87E07F3}" destId="{39628D8D-C4CF-4AF5-BEF0-9ACAF9FAD6ED}" srcOrd="0" destOrd="0" presId="urn:microsoft.com/office/officeart/2005/8/layout/vList2"/>
    <dgm:cxn modelId="{6E69BC4A-5FB3-43DC-A531-B294FEF9B2F0}" srcId="{40F879B8-E446-4439-B1D1-5B6D07ABEE5D}" destId="{DF7CC861-39C5-4021-8E05-992200AD5561}" srcOrd="0" destOrd="0" parTransId="{99093C49-9E50-4A0A-A228-CADAA687B0D9}" sibTransId="{34E5DFA2-E189-43A9-9E87-6D73D03CA4F1}"/>
    <dgm:cxn modelId="{1D65F04A-8F91-4640-8DDB-8CD52714EB1C}" type="presOf" srcId="{3B2DB017-4D48-4DE9-8EDE-7867285BA003}" destId="{C8E1AB14-C1FC-4288-AC05-E928DE6E64E6}" srcOrd="0" destOrd="0" presId="urn:microsoft.com/office/officeart/2005/8/layout/vList2"/>
    <dgm:cxn modelId="{8CD3DC6E-BFAC-4C9D-B78F-289D74091C3F}" srcId="{40F879B8-E446-4439-B1D1-5B6D07ABEE5D}" destId="{3B2DB017-4D48-4DE9-8EDE-7867285BA003}" srcOrd="2" destOrd="0" parTransId="{036F54B6-AD31-4D06-A455-6C898905E571}" sibTransId="{D4E99686-6100-46C9-BD3A-ACD05607AEEB}"/>
    <dgm:cxn modelId="{50BDFE55-EE9D-4775-81CA-79DFC17B9437}" srcId="{40F879B8-E446-4439-B1D1-5B6D07ABEE5D}" destId="{D7141B5B-89CA-4773-ADA2-99185D6F4085}" srcOrd="5" destOrd="0" parTransId="{C8DF92A8-5606-4D60-9E87-CDFFB27DC06D}" sibTransId="{369FCE7C-4BF9-46AE-A013-D5692BB0DC85}"/>
    <dgm:cxn modelId="{7E978584-0C8D-4371-AF0A-991F671741BA}" type="presOf" srcId="{A9F49E9E-17BE-4F7A-B1B2-71B0CDF801AF}" destId="{86111874-D589-470F-B3B5-5364FE089609}" srcOrd="0" destOrd="0" presId="urn:microsoft.com/office/officeart/2005/8/layout/vList2"/>
    <dgm:cxn modelId="{B87569A6-A400-43D7-AE9A-BAC437996128}" srcId="{40F879B8-E446-4439-B1D1-5B6D07ABEE5D}" destId="{62FE857D-08D4-4DA9-9803-323F9F1F2845}" srcOrd="3" destOrd="0" parTransId="{A47CA8CE-46FF-4007-B0CA-D1CC397D5F05}" sibTransId="{5D29DB35-DD19-4568-8AFF-EC6A2B40AEB4}"/>
    <dgm:cxn modelId="{8197C6AA-373E-4370-B70F-EE9E16BFADFB}" type="presOf" srcId="{DF7CC861-39C5-4021-8E05-992200AD5561}" destId="{B8AB60D2-565E-4F8D-9B8D-10476AB8F729}" srcOrd="0" destOrd="0" presId="urn:microsoft.com/office/officeart/2005/8/layout/vList2"/>
    <dgm:cxn modelId="{D2971EE3-148A-44B2-9D10-B2EA10CE41A8}" type="presOf" srcId="{D7141B5B-89CA-4773-ADA2-99185D6F4085}" destId="{EA094045-AF01-41A6-BBCC-4CE7D1249DCB}" srcOrd="0" destOrd="0" presId="urn:microsoft.com/office/officeart/2005/8/layout/vList2"/>
    <dgm:cxn modelId="{288399EE-FD58-4E06-A63F-0F7D4F09040F}" srcId="{40F879B8-E446-4439-B1D1-5B6D07ABEE5D}" destId="{A9F49E9E-17BE-4F7A-B1B2-71B0CDF801AF}" srcOrd="1" destOrd="0" parTransId="{18096BBB-A3C3-4CFA-A2FF-30A98E29F4BE}" sibTransId="{587C5D7A-C62A-4710-9532-9419587A7A29}"/>
    <dgm:cxn modelId="{93251AF8-51FC-439C-883C-5FEDA1018D38}" type="presOf" srcId="{40F879B8-E446-4439-B1D1-5B6D07ABEE5D}" destId="{1CBB706A-0F6D-4D1B-B906-63A4FB6D18C9}" srcOrd="0" destOrd="0" presId="urn:microsoft.com/office/officeart/2005/8/layout/vList2"/>
    <dgm:cxn modelId="{3628802A-23A2-49C6-A0BC-9B710191A16E}" type="presParOf" srcId="{1CBB706A-0F6D-4D1B-B906-63A4FB6D18C9}" destId="{B8AB60D2-565E-4F8D-9B8D-10476AB8F729}" srcOrd="0" destOrd="0" presId="urn:microsoft.com/office/officeart/2005/8/layout/vList2"/>
    <dgm:cxn modelId="{6B4755A1-721B-4985-A860-375BC01C7BF0}" type="presParOf" srcId="{1CBB706A-0F6D-4D1B-B906-63A4FB6D18C9}" destId="{6D7A2D7F-1451-4E17-939B-252F8E736988}" srcOrd="1" destOrd="0" presId="urn:microsoft.com/office/officeart/2005/8/layout/vList2"/>
    <dgm:cxn modelId="{C6418ECA-17FA-40D2-8CBD-F8151E0D06E9}" type="presParOf" srcId="{1CBB706A-0F6D-4D1B-B906-63A4FB6D18C9}" destId="{86111874-D589-470F-B3B5-5364FE089609}" srcOrd="2" destOrd="0" presId="urn:microsoft.com/office/officeart/2005/8/layout/vList2"/>
    <dgm:cxn modelId="{96346ECC-E23A-4077-877B-EB8A17E7606C}" type="presParOf" srcId="{1CBB706A-0F6D-4D1B-B906-63A4FB6D18C9}" destId="{ABF72A77-FB6B-417F-AD1E-01F0E1FB4851}" srcOrd="3" destOrd="0" presId="urn:microsoft.com/office/officeart/2005/8/layout/vList2"/>
    <dgm:cxn modelId="{C8C71BA3-A2C8-4431-94B8-7C28EA623F8E}" type="presParOf" srcId="{1CBB706A-0F6D-4D1B-B906-63A4FB6D18C9}" destId="{C8E1AB14-C1FC-4288-AC05-E928DE6E64E6}" srcOrd="4" destOrd="0" presId="urn:microsoft.com/office/officeart/2005/8/layout/vList2"/>
    <dgm:cxn modelId="{35E21E35-AF0C-4992-B688-4AE638676B0E}" type="presParOf" srcId="{1CBB706A-0F6D-4D1B-B906-63A4FB6D18C9}" destId="{6FD48DE8-C3FE-4801-87BF-442F0269E701}" srcOrd="5" destOrd="0" presId="urn:microsoft.com/office/officeart/2005/8/layout/vList2"/>
    <dgm:cxn modelId="{26395D82-1822-43A9-B502-3D92E0095C72}" type="presParOf" srcId="{1CBB706A-0F6D-4D1B-B906-63A4FB6D18C9}" destId="{F3C11B5B-2612-40E7-A482-F0924E7B110F}" srcOrd="6" destOrd="0" presId="urn:microsoft.com/office/officeart/2005/8/layout/vList2"/>
    <dgm:cxn modelId="{1938F7B6-0957-4CE5-B336-E6B906D0F83B}" type="presParOf" srcId="{1CBB706A-0F6D-4D1B-B906-63A4FB6D18C9}" destId="{D8545505-D468-40A1-B1C1-D5570DD199CA}" srcOrd="7" destOrd="0" presId="urn:microsoft.com/office/officeart/2005/8/layout/vList2"/>
    <dgm:cxn modelId="{7D673206-8D4C-46A8-9EC6-2D7AB725A814}" type="presParOf" srcId="{1CBB706A-0F6D-4D1B-B906-63A4FB6D18C9}" destId="{39628D8D-C4CF-4AF5-BEF0-9ACAF9FAD6ED}" srcOrd="8" destOrd="0" presId="urn:microsoft.com/office/officeart/2005/8/layout/vList2"/>
    <dgm:cxn modelId="{EB1C50BD-CC3F-489B-A29E-4B9D0873BC04}" type="presParOf" srcId="{1CBB706A-0F6D-4D1B-B906-63A4FB6D18C9}" destId="{8EE58CD7-E610-433D-9BDB-485AEFB3D0ED}" srcOrd="9" destOrd="0" presId="urn:microsoft.com/office/officeart/2005/8/layout/vList2"/>
    <dgm:cxn modelId="{F9B376DA-7DD2-4ED7-9C69-F9C6FEAF4EA1}" type="presParOf" srcId="{1CBB706A-0F6D-4D1B-B906-63A4FB6D18C9}" destId="{EA094045-AF01-41A6-BBCC-4CE7D1249DC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E4F0FB-13A7-4BE0-A3DA-6B79A7DA12C3}" type="doc">
      <dgm:prSet loTypeId="urn:microsoft.com/office/officeart/2005/8/layout/chart3" loCatId="relationship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9D32BE-44D6-4F4B-80D5-063ACBD89499}">
      <dgm:prSet/>
      <dgm:spPr/>
      <dgm:t>
        <a:bodyPr/>
        <a:lstStyle/>
        <a:p>
          <a:r>
            <a:rPr lang="en-US"/>
            <a:t>Transportation</a:t>
          </a:r>
        </a:p>
      </dgm:t>
    </dgm:pt>
    <dgm:pt modelId="{CB166BED-DD0B-4D03-A2E1-D266F0B30A2E}" type="parTrans" cxnId="{F8546526-54B0-49FA-B95C-BB2B83ACBF55}">
      <dgm:prSet/>
      <dgm:spPr/>
      <dgm:t>
        <a:bodyPr/>
        <a:lstStyle/>
        <a:p>
          <a:endParaRPr lang="en-US"/>
        </a:p>
      </dgm:t>
    </dgm:pt>
    <dgm:pt modelId="{4BB63B1A-AF55-4184-8DE0-CDD3B46DBAB7}" type="sibTrans" cxnId="{F8546526-54B0-49FA-B95C-BB2B83ACBF55}">
      <dgm:prSet/>
      <dgm:spPr/>
      <dgm:t>
        <a:bodyPr/>
        <a:lstStyle/>
        <a:p>
          <a:endParaRPr lang="en-US"/>
        </a:p>
      </dgm:t>
    </dgm:pt>
    <dgm:pt modelId="{5B4F7FE9-D84F-4D42-A806-8F0CDB93D5AA}">
      <dgm:prSet/>
      <dgm:spPr/>
      <dgm:t>
        <a:bodyPr/>
        <a:lstStyle/>
        <a:p>
          <a:r>
            <a:rPr lang="en-US"/>
            <a:t>Water Resources</a:t>
          </a:r>
        </a:p>
      </dgm:t>
    </dgm:pt>
    <dgm:pt modelId="{52BCF36B-DD50-4040-9348-005B3C743F81}" type="parTrans" cxnId="{8CC7DAD9-EEF1-461B-9D31-4A12E80DA885}">
      <dgm:prSet/>
      <dgm:spPr/>
      <dgm:t>
        <a:bodyPr/>
        <a:lstStyle/>
        <a:p>
          <a:endParaRPr lang="en-US"/>
        </a:p>
      </dgm:t>
    </dgm:pt>
    <dgm:pt modelId="{1B75B291-F218-4F42-8114-19F0ACDB3EA2}" type="sibTrans" cxnId="{8CC7DAD9-EEF1-461B-9D31-4A12E80DA885}">
      <dgm:prSet/>
      <dgm:spPr/>
      <dgm:t>
        <a:bodyPr/>
        <a:lstStyle/>
        <a:p>
          <a:endParaRPr lang="en-US"/>
        </a:p>
      </dgm:t>
    </dgm:pt>
    <dgm:pt modelId="{F65CE4B5-98BE-48C8-9DC4-56AF212E0638}">
      <dgm:prSet/>
      <dgm:spPr/>
      <dgm:t>
        <a:bodyPr/>
        <a:lstStyle/>
        <a:p>
          <a:r>
            <a:rPr lang="en-US"/>
            <a:t>Structural</a:t>
          </a:r>
        </a:p>
      </dgm:t>
    </dgm:pt>
    <dgm:pt modelId="{854BF848-73D8-4AAD-A8FE-D7915BD6F44C}" type="parTrans" cxnId="{D870BC1C-67C7-401B-BD81-E3BE35FD38FF}">
      <dgm:prSet/>
      <dgm:spPr/>
      <dgm:t>
        <a:bodyPr/>
        <a:lstStyle/>
        <a:p>
          <a:endParaRPr lang="en-US"/>
        </a:p>
      </dgm:t>
    </dgm:pt>
    <dgm:pt modelId="{261B29A6-93BF-44BA-A353-D271B47FDEFC}" type="sibTrans" cxnId="{D870BC1C-67C7-401B-BD81-E3BE35FD38FF}">
      <dgm:prSet/>
      <dgm:spPr/>
      <dgm:t>
        <a:bodyPr/>
        <a:lstStyle/>
        <a:p>
          <a:endParaRPr lang="en-US"/>
        </a:p>
      </dgm:t>
    </dgm:pt>
    <dgm:pt modelId="{4046E3B8-61AE-46F5-88AE-F33E097870E3}">
      <dgm:prSet/>
      <dgm:spPr/>
      <dgm:t>
        <a:bodyPr/>
        <a:lstStyle/>
        <a:p>
          <a:r>
            <a:rPr lang="en-US"/>
            <a:t>Construction</a:t>
          </a:r>
        </a:p>
      </dgm:t>
    </dgm:pt>
    <dgm:pt modelId="{C2C58762-4CD0-4C58-B96B-2F16B4FE5597}" type="parTrans" cxnId="{A0EEFB88-5E23-496C-88EF-CF8E8883FD61}">
      <dgm:prSet/>
      <dgm:spPr/>
      <dgm:t>
        <a:bodyPr/>
        <a:lstStyle/>
        <a:p>
          <a:endParaRPr lang="en-US"/>
        </a:p>
      </dgm:t>
    </dgm:pt>
    <dgm:pt modelId="{ABB8D349-FAFA-4A1B-99A0-2CFADBCB40A9}" type="sibTrans" cxnId="{A0EEFB88-5E23-496C-88EF-CF8E8883FD61}">
      <dgm:prSet/>
      <dgm:spPr/>
      <dgm:t>
        <a:bodyPr/>
        <a:lstStyle/>
        <a:p>
          <a:endParaRPr lang="en-US"/>
        </a:p>
      </dgm:t>
    </dgm:pt>
    <dgm:pt modelId="{CC051C61-2B04-41C8-8F67-207BB5986EF8}">
      <dgm:prSet/>
      <dgm:spPr/>
      <dgm:t>
        <a:bodyPr/>
        <a:lstStyle/>
        <a:p>
          <a:r>
            <a:rPr lang="en-US"/>
            <a:t>Bridge design</a:t>
          </a:r>
        </a:p>
      </dgm:t>
    </dgm:pt>
    <dgm:pt modelId="{17E4F140-6FD2-4316-8169-A8F8DB56593F}" type="parTrans" cxnId="{83A60834-186A-44B0-9FC0-E9B846278BA2}">
      <dgm:prSet/>
      <dgm:spPr/>
      <dgm:t>
        <a:bodyPr/>
        <a:lstStyle/>
        <a:p>
          <a:endParaRPr lang="en-US"/>
        </a:p>
      </dgm:t>
    </dgm:pt>
    <dgm:pt modelId="{3E4EC253-3B3F-4EED-B0E1-E5E9B1A12950}" type="sibTrans" cxnId="{83A60834-186A-44B0-9FC0-E9B846278BA2}">
      <dgm:prSet/>
      <dgm:spPr/>
      <dgm:t>
        <a:bodyPr/>
        <a:lstStyle/>
        <a:p>
          <a:endParaRPr lang="en-US"/>
        </a:p>
      </dgm:t>
    </dgm:pt>
    <dgm:pt modelId="{41ACF749-789F-4323-BBFA-8B50D0668DE8}">
      <dgm:prSet/>
      <dgm:spPr/>
      <dgm:t>
        <a:bodyPr/>
        <a:lstStyle/>
        <a:p>
          <a:r>
            <a:rPr lang="en-US"/>
            <a:t>Environmental</a:t>
          </a:r>
        </a:p>
      </dgm:t>
    </dgm:pt>
    <dgm:pt modelId="{E4849FF2-66F6-4C4B-AAB2-5A619F9B0DE4}" type="parTrans" cxnId="{53D94B9E-F15D-49A3-BE61-AB5A771AA8EB}">
      <dgm:prSet/>
      <dgm:spPr/>
      <dgm:t>
        <a:bodyPr/>
        <a:lstStyle/>
        <a:p>
          <a:endParaRPr lang="en-US"/>
        </a:p>
      </dgm:t>
    </dgm:pt>
    <dgm:pt modelId="{4FC442D9-67AC-4A8A-A812-4664746F88EB}" type="sibTrans" cxnId="{53D94B9E-F15D-49A3-BE61-AB5A771AA8EB}">
      <dgm:prSet/>
      <dgm:spPr/>
      <dgm:t>
        <a:bodyPr/>
        <a:lstStyle/>
        <a:p>
          <a:endParaRPr lang="en-US"/>
        </a:p>
      </dgm:t>
    </dgm:pt>
    <dgm:pt modelId="{CD3DD5DC-C0F2-4033-8959-73BB216DA3A3}">
      <dgm:prSet/>
      <dgm:spPr/>
      <dgm:t>
        <a:bodyPr/>
        <a:lstStyle/>
        <a:p>
          <a:r>
            <a:rPr lang="en-US"/>
            <a:t>Geotechnical Urban Planning</a:t>
          </a:r>
        </a:p>
      </dgm:t>
    </dgm:pt>
    <dgm:pt modelId="{BA203C85-9ABC-4C15-B630-883A1FCA71B5}" type="parTrans" cxnId="{CB1DDDAC-AC0E-4EA2-A81D-F849EDA02B77}">
      <dgm:prSet/>
      <dgm:spPr/>
      <dgm:t>
        <a:bodyPr/>
        <a:lstStyle/>
        <a:p>
          <a:endParaRPr lang="en-US"/>
        </a:p>
      </dgm:t>
    </dgm:pt>
    <dgm:pt modelId="{AA6ACC2F-3BE9-4536-9E8E-6709CF9928B8}" type="sibTrans" cxnId="{CB1DDDAC-AC0E-4EA2-A81D-F849EDA02B77}">
      <dgm:prSet/>
      <dgm:spPr/>
      <dgm:t>
        <a:bodyPr/>
        <a:lstStyle/>
        <a:p>
          <a:endParaRPr lang="en-US"/>
        </a:p>
      </dgm:t>
    </dgm:pt>
    <dgm:pt modelId="{9CA08A3A-759D-4E5E-89E1-9F3595D30D4C}" type="pres">
      <dgm:prSet presAssocID="{01E4F0FB-13A7-4BE0-A3DA-6B79A7DA12C3}" presName="compositeShape" presStyleCnt="0">
        <dgm:presLayoutVars>
          <dgm:chMax val="7"/>
          <dgm:dir/>
          <dgm:resizeHandles val="exact"/>
        </dgm:presLayoutVars>
      </dgm:prSet>
      <dgm:spPr/>
    </dgm:pt>
    <dgm:pt modelId="{CBBC47D2-1D97-4EC7-AA03-69E8BDBCB8CD}" type="pres">
      <dgm:prSet presAssocID="{01E4F0FB-13A7-4BE0-A3DA-6B79A7DA12C3}" presName="wedge1" presStyleLbl="node1" presStyleIdx="0" presStyleCnt="7"/>
      <dgm:spPr/>
    </dgm:pt>
    <dgm:pt modelId="{0E94E0C5-412D-4968-94AD-DC77A790DA55}" type="pres">
      <dgm:prSet presAssocID="{01E4F0FB-13A7-4BE0-A3DA-6B79A7DA12C3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D4E399C-1EF1-496A-AB34-93267AD0FF40}" type="pres">
      <dgm:prSet presAssocID="{01E4F0FB-13A7-4BE0-A3DA-6B79A7DA12C3}" presName="wedge2" presStyleLbl="node1" presStyleIdx="1" presStyleCnt="7"/>
      <dgm:spPr/>
    </dgm:pt>
    <dgm:pt modelId="{057CD51D-1043-4750-B443-1727D303453D}" type="pres">
      <dgm:prSet presAssocID="{01E4F0FB-13A7-4BE0-A3DA-6B79A7DA12C3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8981198-8FAA-44A0-AB10-279F455173EB}" type="pres">
      <dgm:prSet presAssocID="{01E4F0FB-13A7-4BE0-A3DA-6B79A7DA12C3}" presName="wedge3" presStyleLbl="node1" presStyleIdx="2" presStyleCnt="7"/>
      <dgm:spPr/>
    </dgm:pt>
    <dgm:pt modelId="{EDD01C50-5DBB-40B4-9DE7-57B479F3E9D4}" type="pres">
      <dgm:prSet presAssocID="{01E4F0FB-13A7-4BE0-A3DA-6B79A7DA12C3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3D9B1FD2-2588-442F-BFBE-9487828A6258}" type="pres">
      <dgm:prSet presAssocID="{01E4F0FB-13A7-4BE0-A3DA-6B79A7DA12C3}" presName="wedge4" presStyleLbl="node1" presStyleIdx="3" presStyleCnt="7"/>
      <dgm:spPr/>
    </dgm:pt>
    <dgm:pt modelId="{025D4FA3-7D70-44C8-B72C-CA08B14E961D}" type="pres">
      <dgm:prSet presAssocID="{01E4F0FB-13A7-4BE0-A3DA-6B79A7DA12C3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070807DB-15F3-40E3-A1DA-5C0151C02D7D}" type="pres">
      <dgm:prSet presAssocID="{01E4F0FB-13A7-4BE0-A3DA-6B79A7DA12C3}" presName="wedge5" presStyleLbl="node1" presStyleIdx="4" presStyleCnt="7"/>
      <dgm:spPr/>
    </dgm:pt>
    <dgm:pt modelId="{3EBF6D83-4280-4F31-9AE0-16B7407FCBB0}" type="pres">
      <dgm:prSet presAssocID="{01E4F0FB-13A7-4BE0-A3DA-6B79A7DA12C3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A14D372-77C0-4EC3-A537-62AA5DCE3750}" type="pres">
      <dgm:prSet presAssocID="{01E4F0FB-13A7-4BE0-A3DA-6B79A7DA12C3}" presName="wedge6" presStyleLbl="node1" presStyleIdx="5" presStyleCnt="7"/>
      <dgm:spPr/>
    </dgm:pt>
    <dgm:pt modelId="{CB17F5CC-542F-4557-9DE7-AAD7730467F2}" type="pres">
      <dgm:prSet presAssocID="{01E4F0FB-13A7-4BE0-A3DA-6B79A7DA12C3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6EA26F9-DF32-44C1-9D4E-BA856BB1BD08}" type="pres">
      <dgm:prSet presAssocID="{01E4F0FB-13A7-4BE0-A3DA-6B79A7DA12C3}" presName="wedge7" presStyleLbl="node1" presStyleIdx="6" presStyleCnt="7"/>
      <dgm:spPr/>
    </dgm:pt>
    <dgm:pt modelId="{F37276DE-B7DE-47B0-954B-18FA66085B09}" type="pres">
      <dgm:prSet presAssocID="{01E4F0FB-13A7-4BE0-A3DA-6B79A7DA12C3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FCD416-A81C-49BA-BE59-FE2FDBA4D667}" type="presOf" srcId="{41ACF749-789F-4323-BBFA-8B50D0668DE8}" destId="{CB17F5CC-542F-4557-9DE7-AAD7730467F2}" srcOrd="1" destOrd="0" presId="urn:microsoft.com/office/officeart/2005/8/layout/chart3"/>
    <dgm:cxn modelId="{D870BC1C-67C7-401B-BD81-E3BE35FD38FF}" srcId="{01E4F0FB-13A7-4BE0-A3DA-6B79A7DA12C3}" destId="{F65CE4B5-98BE-48C8-9DC4-56AF212E0638}" srcOrd="2" destOrd="0" parTransId="{854BF848-73D8-4AAD-A8FE-D7915BD6F44C}" sibTransId="{261B29A6-93BF-44BA-A353-D271B47FDEFC}"/>
    <dgm:cxn modelId="{F8546526-54B0-49FA-B95C-BB2B83ACBF55}" srcId="{01E4F0FB-13A7-4BE0-A3DA-6B79A7DA12C3}" destId="{519D32BE-44D6-4F4B-80D5-063ACBD89499}" srcOrd="0" destOrd="0" parTransId="{CB166BED-DD0B-4D03-A2E1-D266F0B30A2E}" sibTransId="{4BB63B1A-AF55-4184-8DE0-CDD3B46DBAB7}"/>
    <dgm:cxn modelId="{8755002E-FDFA-4AA3-BACC-8ABFB42721EE}" type="presOf" srcId="{F65CE4B5-98BE-48C8-9DC4-56AF212E0638}" destId="{D8981198-8FAA-44A0-AB10-279F455173EB}" srcOrd="0" destOrd="0" presId="urn:microsoft.com/office/officeart/2005/8/layout/chart3"/>
    <dgm:cxn modelId="{83A60834-186A-44B0-9FC0-E9B846278BA2}" srcId="{01E4F0FB-13A7-4BE0-A3DA-6B79A7DA12C3}" destId="{CC051C61-2B04-41C8-8F67-207BB5986EF8}" srcOrd="4" destOrd="0" parTransId="{17E4F140-6FD2-4316-8169-A8F8DB56593F}" sibTransId="{3E4EC253-3B3F-4EED-B0E1-E5E9B1A12950}"/>
    <dgm:cxn modelId="{6CBEEB49-562E-43BE-9672-860538E173FA}" type="presOf" srcId="{5B4F7FE9-D84F-4D42-A806-8F0CDB93D5AA}" destId="{057CD51D-1043-4750-B443-1727D303453D}" srcOrd="1" destOrd="0" presId="urn:microsoft.com/office/officeart/2005/8/layout/chart3"/>
    <dgm:cxn modelId="{7EF82F53-2A4C-44E1-83A8-5E87E59CB8D3}" type="presOf" srcId="{CC051C61-2B04-41C8-8F67-207BB5986EF8}" destId="{070807DB-15F3-40E3-A1DA-5C0151C02D7D}" srcOrd="0" destOrd="0" presId="urn:microsoft.com/office/officeart/2005/8/layout/chart3"/>
    <dgm:cxn modelId="{73282A75-9B6D-491C-B55A-1076BBA39235}" type="presOf" srcId="{4046E3B8-61AE-46F5-88AE-F33E097870E3}" destId="{025D4FA3-7D70-44C8-B72C-CA08B14E961D}" srcOrd="1" destOrd="0" presId="urn:microsoft.com/office/officeart/2005/8/layout/chart3"/>
    <dgm:cxn modelId="{4975B379-F582-4858-85B8-ED511985975F}" type="presOf" srcId="{01E4F0FB-13A7-4BE0-A3DA-6B79A7DA12C3}" destId="{9CA08A3A-759D-4E5E-89E1-9F3595D30D4C}" srcOrd="0" destOrd="0" presId="urn:microsoft.com/office/officeart/2005/8/layout/chart3"/>
    <dgm:cxn modelId="{5B6A8881-DCA0-411A-9416-A9FCE9847E9F}" type="presOf" srcId="{519D32BE-44D6-4F4B-80D5-063ACBD89499}" destId="{0E94E0C5-412D-4968-94AD-DC77A790DA55}" srcOrd="1" destOrd="0" presId="urn:microsoft.com/office/officeart/2005/8/layout/chart3"/>
    <dgm:cxn modelId="{43609281-BF4E-44E7-BFFA-B0C959F839CC}" type="presOf" srcId="{CD3DD5DC-C0F2-4033-8959-73BB216DA3A3}" destId="{B6EA26F9-DF32-44C1-9D4E-BA856BB1BD08}" srcOrd="0" destOrd="0" presId="urn:microsoft.com/office/officeart/2005/8/layout/chart3"/>
    <dgm:cxn modelId="{A0EEFB88-5E23-496C-88EF-CF8E8883FD61}" srcId="{01E4F0FB-13A7-4BE0-A3DA-6B79A7DA12C3}" destId="{4046E3B8-61AE-46F5-88AE-F33E097870E3}" srcOrd="3" destOrd="0" parTransId="{C2C58762-4CD0-4C58-B96B-2F16B4FE5597}" sibTransId="{ABB8D349-FAFA-4A1B-99A0-2CFADBCB40A9}"/>
    <dgm:cxn modelId="{BD67078E-D2C0-4697-8623-D709A3F0EC2D}" type="presOf" srcId="{41ACF749-789F-4323-BBFA-8B50D0668DE8}" destId="{4A14D372-77C0-4EC3-A537-62AA5DCE3750}" srcOrd="0" destOrd="0" presId="urn:microsoft.com/office/officeart/2005/8/layout/chart3"/>
    <dgm:cxn modelId="{11A84794-0CF2-41C9-97F6-C86000C01EA5}" type="presOf" srcId="{CD3DD5DC-C0F2-4033-8959-73BB216DA3A3}" destId="{F37276DE-B7DE-47B0-954B-18FA66085B09}" srcOrd="1" destOrd="0" presId="urn:microsoft.com/office/officeart/2005/8/layout/chart3"/>
    <dgm:cxn modelId="{53D94B9E-F15D-49A3-BE61-AB5A771AA8EB}" srcId="{01E4F0FB-13A7-4BE0-A3DA-6B79A7DA12C3}" destId="{41ACF749-789F-4323-BBFA-8B50D0668DE8}" srcOrd="5" destOrd="0" parTransId="{E4849FF2-66F6-4C4B-AAB2-5A619F9B0DE4}" sibTransId="{4FC442D9-67AC-4A8A-A812-4664746F88EB}"/>
    <dgm:cxn modelId="{CB1DDDAC-AC0E-4EA2-A81D-F849EDA02B77}" srcId="{01E4F0FB-13A7-4BE0-A3DA-6B79A7DA12C3}" destId="{CD3DD5DC-C0F2-4033-8959-73BB216DA3A3}" srcOrd="6" destOrd="0" parTransId="{BA203C85-9ABC-4C15-B630-883A1FCA71B5}" sibTransId="{AA6ACC2F-3BE9-4536-9E8E-6709CF9928B8}"/>
    <dgm:cxn modelId="{BE6844B9-6FA9-43F3-88F7-42B97CF18938}" type="presOf" srcId="{5B4F7FE9-D84F-4D42-A806-8F0CDB93D5AA}" destId="{0D4E399C-1EF1-496A-AB34-93267AD0FF40}" srcOrd="0" destOrd="0" presId="urn:microsoft.com/office/officeart/2005/8/layout/chart3"/>
    <dgm:cxn modelId="{D45BC6C0-4328-4A5C-8AB8-3D691E355C94}" type="presOf" srcId="{4046E3B8-61AE-46F5-88AE-F33E097870E3}" destId="{3D9B1FD2-2588-442F-BFBE-9487828A6258}" srcOrd="0" destOrd="0" presId="urn:microsoft.com/office/officeart/2005/8/layout/chart3"/>
    <dgm:cxn modelId="{1641E9CD-EEA3-48F7-AA2F-609E14400818}" type="presOf" srcId="{519D32BE-44D6-4F4B-80D5-063ACBD89499}" destId="{CBBC47D2-1D97-4EC7-AA03-69E8BDBCB8CD}" srcOrd="0" destOrd="0" presId="urn:microsoft.com/office/officeart/2005/8/layout/chart3"/>
    <dgm:cxn modelId="{A645F7CD-70C1-409D-A8C6-3BD04AD67706}" type="presOf" srcId="{CC051C61-2B04-41C8-8F67-207BB5986EF8}" destId="{3EBF6D83-4280-4F31-9AE0-16B7407FCBB0}" srcOrd="1" destOrd="0" presId="urn:microsoft.com/office/officeart/2005/8/layout/chart3"/>
    <dgm:cxn modelId="{2336AFD1-5D72-4C2B-9A94-F717EE9344E5}" type="presOf" srcId="{F65CE4B5-98BE-48C8-9DC4-56AF212E0638}" destId="{EDD01C50-5DBB-40B4-9DE7-57B479F3E9D4}" srcOrd="1" destOrd="0" presId="urn:microsoft.com/office/officeart/2005/8/layout/chart3"/>
    <dgm:cxn modelId="{8CC7DAD9-EEF1-461B-9D31-4A12E80DA885}" srcId="{01E4F0FB-13A7-4BE0-A3DA-6B79A7DA12C3}" destId="{5B4F7FE9-D84F-4D42-A806-8F0CDB93D5AA}" srcOrd="1" destOrd="0" parTransId="{52BCF36B-DD50-4040-9348-005B3C743F81}" sibTransId="{1B75B291-F218-4F42-8114-19F0ACDB3EA2}"/>
    <dgm:cxn modelId="{401BE83D-2132-4746-90CE-3530737CFEBC}" type="presParOf" srcId="{9CA08A3A-759D-4E5E-89E1-9F3595D30D4C}" destId="{CBBC47D2-1D97-4EC7-AA03-69E8BDBCB8CD}" srcOrd="0" destOrd="0" presId="urn:microsoft.com/office/officeart/2005/8/layout/chart3"/>
    <dgm:cxn modelId="{8038B703-4160-403A-8BDF-AAD74072258F}" type="presParOf" srcId="{9CA08A3A-759D-4E5E-89E1-9F3595D30D4C}" destId="{0E94E0C5-412D-4968-94AD-DC77A790DA55}" srcOrd="1" destOrd="0" presId="urn:microsoft.com/office/officeart/2005/8/layout/chart3"/>
    <dgm:cxn modelId="{EAD6F0DD-FF90-4F36-BB45-661C70E30CB9}" type="presParOf" srcId="{9CA08A3A-759D-4E5E-89E1-9F3595D30D4C}" destId="{0D4E399C-1EF1-496A-AB34-93267AD0FF40}" srcOrd="2" destOrd="0" presId="urn:microsoft.com/office/officeart/2005/8/layout/chart3"/>
    <dgm:cxn modelId="{71A53193-E6D6-4781-8964-9E0B899130C8}" type="presParOf" srcId="{9CA08A3A-759D-4E5E-89E1-9F3595D30D4C}" destId="{057CD51D-1043-4750-B443-1727D303453D}" srcOrd="3" destOrd="0" presId="urn:microsoft.com/office/officeart/2005/8/layout/chart3"/>
    <dgm:cxn modelId="{007C558C-C788-4D9C-92F1-40E3F0EFF8F4}" type="presParOf" srcId="{9CA08A3A-759D-4E5E-89E1-9F3595D30D4C}" destId="{D8981198-8FAA-44A0-AB10-279F455173EB}" srcOrd="4" destOrd="0" presId="urn:microsoft.com/office/officeart/2005/8/layout/chart3"/>
    <dgm:cxn modelId="{9AFB4D05-6CC8-422E-9EE2-3209925E49F2}" type="presParOf" srcId="{9CA08A3A-759D-4E5E-89E1-9F3595D30D4C}" destId="{EDD01C50-5DBB-40B4-9DE7-57B479F3E9D4}" srcOrd="5" destOrd="0" presId="urn:microsoft.com/office/officeart/2005/8/layout/chart3"/>
    <dgm:cxn modelId="{7837DF78-4CE6-4AEE-B312-FCA1B5BEA119}" type="presParOf" srcId="{9CA08A3A-759D-4E5E-89E1-9F3595D30D4C}" destId="{3D9B1FD2-2588-442F-BFBE-9487828A6258}" srcOrd="6" destOrd="0" presId="urn:microsoft.com/office/officeart/2005/8/layout/chart3"/>
    <dgm:cxn modelId="{35CF8C64-58DA-4D1B-9ECB-BDC05446745B}" type="presParOf" srcId="{9CA08A3A-759D-4E5E-89E1-9F3595D30D4C}" destId="{025D4FA3-7D70-44C8-B72C-CA08B14E961D}" srcOrd="7" destOrd="0" presId="urn:microsoft.com/office/officeart/2005/8/layout/chart3"/>
    <dgm:cxn modelId="{C73C9D19-31FD-4767-AFD2-7850CE2F50DF}" type="presParOf" srcId="{9CA08A3A-759D-4E5E-89E1-9F3595D30D4C}" destId="{070807DB-15F3-40E3-A1DA-5C0151C02D7D}" srcOrd="8" destOrd="0" presId="urn:microsoft.com/office/officeart/2005/8/layout/chart3"/>
    <dgm:cxn modelId="{417E86B3-FD13-46B6-AD28-8D92D1A1C4A8}" type="presParOf" srcId="{9CA08A3A-759D-4E5E-89E1-9F3595D30D4C}" destId="{3EBF6D83-4280-4F31-9AE0-16B7407FCBB0}" srcOrd="9" destOrd="0" presId="urn:microsoft.com/office/officeart/2005/8/layout/chart3"/>
    <dgm:cxn modelId="{FCD434FE-5AEF-4081-A243-82AC7CEDEDC1}" type="presParOf" srcId="{9CA08A3A-759D-4E5E-89E1-9F3595D30D4C}" destId="{4A14D372-77C0-4EC3-A537-62AA5DCE3750}" srcOrd="10" destOrd="0" presId="urn:microsoft.com/office/officeart/2005/8/layout/chart3"/>
    <dgm:cxn modelId="{48F8277F-244F-47E4-A47E-0E717C033550}" type="presParOf" srcId="{9CA08A3A-759D-4E5E-89E1-9F3595D30D4C}" destId="{CB17F5CC-542F-4557-9DE7-AAD7730467F2}" srcOrd="11" destOrd="0" presId="urn:microsoft.com/office/officeart/2005/8/layout/chart3"/>
    <dgm:cxn modelId="{D607D36A-35DC-4D79-9BF3-DE8EB54974E0}" type="presParOf" srcId="{9CA08A3A-759D-4E5E-89E1-9F3595D30D4C}" destId="{B6EA26F9-DF32-44C1-9D4E-BA856BB1BD08}" srcOrd="12" destOrd="0" presId="urn:microsoft.com/office/officeart/2005/8/layout/chart3"/>
    <dgm:cxn modelId="{13C06898-08CF-4FF6-8992-98038C018F60}" type="presParOf" srcId="{9CA08A3A-759D-4E5E-89E1-9F3595D30D4C}" destId="{F37276DE-B7DE-47B0-954B-18FA66085B09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B1AD48-3AD1-4380-B146-B4854301D12C}" type="doc">
      <dgm:prSet loTypeId="urn:microsoft.com/office/officeart/2005/8/layout/arrow2" loCatId="process" qsTypeId="urn:microsoft.com/office/officeart/2005/8/quickstyle/3d2" qsCatId="3D" csTypeId="urn:microsoft.com/office/officeart/2005/8/colors/accent5_4" csCatId="accent5"/>
      <dgm:spPr/>
      <dgm:t>
        <a:bodyPr/>
        <a:lstStyle/>
        <a:p>
          <a:endParaRPr lang="en-US"/>
        </a:p>
      </dgm:t>
    </dgm:pt>
    <dgm:pt modelId="{DC86EE6B-A49D-41C1-B4EC-9B47E5E0E3CA}">
      <dgm:prSet/>
      <dgm:spPr/>
      <dgm:t>
        <a:bodyPr/>
        <a:lstStyle/>
        <a:p>
          <a:r>
            <a:rPr lang="en-US" dirty="0"/>
            <a:t>Planning</a:t>
          </a:r>
        </a:p>
      </dgm:t>
    </dgm:pt>
    <dgm:pt modelId="{CB2FD7CA-F59F-4541-BE6E-C895013D7FC4}" type="parTrans" cxnId="{2948C02F-3697-4D40-A219-D766B59EBEC7}">
      <dgm:prSet/>
      <dgm:spPr/>
      <dgm:t>
        <a:bodyPr/>
        <a:lstStyle/>
        <a:p>
          <a:endParaRPr lang="en-US"/>
        </a:p>
      </dgm:t>
    </dgm:pt>
    <dgm:pt modelId="{22694409-4CB9-4C5F-9DD9-552BC6120976}" type="sibTrans" cxnId="{2948C02F-3697-4D40-A219-D766B59EBEC7}">
      <dgm:prSet/>
      <dgm:spPr/>
      <dgm:t>
        <a:bodyPr/>
        <a:lstStyle/>
        <a:p>
          <a:endParaRPr lang="en-US"/>
        </a:p>
      </dgm:t>
    </dgm:pt>
    <dgm:pt modelId="{D787EB20-EE96-4475-846A-A94244D037CD}">
      <dgm:prSet/>
      <dgm:spPr/>
      <dgm:t>
        <a:bodyPr/>
        <a:lstStyle/>
        <a:p>
          <a:r>
            <a:rPr lang="en-US" dirty="0"/>
            <a:t>Building</a:t>
          </a:r>
        </a:p>
      </dgm:t>
    </dgm:pt>
    <dgm:pt modelId="{91A20313-84A3-4B86-8C18-D90A14B01D75}" type="parTrans" cxnId="{C1FF4B59-1C49-4C95-A5ED-9E70EE56AB2A}">
      <dgm:prSet/>
      <dgm:spPr/>
      <dgm:t>
        <a:bodyPr/>
        <a:lstStyle/>
        <a:p>
          <a:endParaRPr lang="en-US"/>
        </a:p>
      </dgm:t>
    </dgm:pt>
    <dgm:pt modelId="{AD170BB5-804F-412F-8334-A70D5B794A88}" type="sibTrans" cxnId="{C1FF4B59-1C49-4C95-A5ED-9E70EE56AB2A}">
      <dgm:prSet/>
      <dgm:spPr/>
      <dgm:t>
        <a:bodyPr/>
        <a:lstStyle/>
        <a:p>
          <a:endParaRPr lang="en-US"/>
        </a:p>
      </dgm:t>
    </dgm:pt>
    <dgm:pt modelId="{2D650ED1-7F70-41BC-9995-1BB2FA9FB9AD}">
      <dgm:prSet/>
      <dgm:spPr/>
      <dgm:t>
        <a:bodyPr/>
        <a:lstStyle/>
        <a:p>
          <a:r>
            <a:rPr lang="en-US"/>
            <a:t>Supervising</a:t>
          </a:r>
        </a:p>
      </dgm:t>
    </dgm:pt>
    <dgm:pt modelId="{FFBCA3EF-3029-4C84-8793-B72EE36BFEB7}" type="parTrans" cxnId="{921D78B0-66FB-497B-903F-745053227075}">
      <dgm:prSet/>
      <dgm:spPr/>
      <dgm:t>
        <a:bodyPr/>
        <a:lstStyle/>
        <a:p>
          <a:endParaRPr lang="en-US"/>
        </a:p>
      </dgm:t>
    </dgm:pt>
    <dgm:pt modelId="{8FDC734A-B283-4861-B5F8-A1F0DB40EDC9}" type="sibTrans" cxnId="{921D78B0-66FB-497B-903F-745053227075}">
      <dgm:prSet/>
      <dgm:spPr/>
      <dgm:t>
        <a:bodyPr/>
        <a:lstStyle/>
        <a:p>
          <a:endParaRPr lang="en-US"/>
        </a:p>
      </dgm:t>
    </dgm:pt>
    <dgm:pt modelId="{798A78D7-8349-48E6-B265-1EC30FBED003}">
      <dgm:prSet/>
      <dgm:spPr/>
      <dgm:t>
        <a:bodyPr/>
        <a:lstStyle/>
        <a:p>
          <a:r>
            <a:rPr lang="en-US"/>
            <a:t>Completion</a:t>
          </a:r>
        </a:p>
      </dgm:t>
    </dgm:pt>
    <dgm:pt modelId="{FC6C3204-773F-45FE-9B85-2F8AB94747A2}" type="parTrans" cxnId="{3DB0FB13-A494-4D8E-8263-AD8799735499}">
      <dgm:prSet/>
      <dgm:spPr/>
      <dgm:t>
        <a:bodyPr/>
        <a:lstStyle/>
        <a:p>
          <a:endParaRPr lang="en-US"/>
        </a:p>
      </dgm:t>
    </dgm:pt>
    <dgm:pt modelId="{48176C3E-6D70-492D-8D44-9F69CFFEB375}" type="sibTrans" cxnId="{3DB0FB13-A494-4D8E-8263-AD8799735499}">
      <dgm:prSet/>
      <dgm:spPr/>
      <dgm:t>
        <a:bodyPr/>
        <a:lstStyle/>
        <a:p>
          <a:endParaRPr lang="en-US"/>
        </a:p>
      </dgm:t>
    </dgm:pt>
    <dgm:pt modelId="{3961F17F-B367-4D4F-B133-07CA803F5A76}" type="pres">
      <dgm:prSet presAssocID="{CBB1AD48-3AD1-4380-B146-B4854301D12C}" presName="arrowDiagram" presStyleCnt="0">
        <dgm:presLayoutVars>
          <dgm:chMax val="5"/>
          <dgm:dir/>
          <dgm:resizeHandles val="exact"/>
        </dgm:presLayoutVars>
      </dgm:prSet>
      <dgm:spPr/>
    </dgm:pt>
    <dgm:pt modelId="{9F90204C-A64C-43BB-9648-525734AD45BF}" type="pres">
      <dgm:prSet presAssocID="{CBB1AD48-3AD1-4380-B146-B4854301D12C}" presName="arrow" presStyleLbl="bgShp" presStyleIdx="0" presStyleCnt="1"/>
      <dgm:spPr/>
    </dgm:pt>
    <dgm:pt modelId="{E7C2C8F4-A7D8-41D4-893B-D7B0D3C90F64}" type="pres">
      <dgm:prSet presAssocID="{CBB1AD48-3AD1-4380-B146-B4854301D12C}" presName="arrowDiagram4" presStyleCnt="0"/>
      <dgm:spPr/>
    </dgm:pt>
    <dgm:pt modelId="{EF267DC1-459C-4FFC-B609-31E51930F35C}" type="pres">
      <dgm:prSet presAssocID="{DC86EE6B-A49D-41C1-B4EC-9B47E5E0E3CA}" presName="bullet4a" presStyleLbl="node1" presStyleIdx="0" presStyleCnt="4"/>
      <dgm:spPr/>
    </dgm:pt>
    <dgm:pt modelId="{8833241B-D4C5-452C-B122-5B9D372D2505}" type="pres">
      <dgm:prSet presAssocID="{DC86EE6B-A49D-41C1-B4EC-9B47E5E0E3CA}" presName="textBox4a" presStyleLbl="revTx" presStyleIdx="0" presStyleCnt="4">
        <dgm:presLayoutVars>
          <dgm:bulletEnabled val="1"/>
        </dgm:presLayoutVars>
      </dgm:prSet>
      <dgm:spPr/>
    </dgm:pt>
    <dgm:pt modelId="{4CA67597-0A28-4E6F-8127-E0DCD1008655}" type="pres">
      <dgm:prSet presAssocID="{D787EB20-EE96-4475-846A-A94244D037CD}" presName="bullet4b" presStyleLbl="node1" presStyleIdx="1" presStyleCnt="4"/>
      <dgm:spPr/>
    </dgm:pt>
    <dgm:pt modelId="{08AD13C1-E0DD-47EC-B085-2FCEE44790BE}" type="pres">
      <dgm:prSet presAssocID="{D787EB20-EE96-4475-846A-A94244D037CD}" presName="textBox4b" presStyleLbl="revTx" presStyleIdx="1" presStyleCnt="4">
        <dgm:presLayoutVars>
          <dgm:bulletEnabled val="1"/>
        </dgm:presLayoutVars>
      </dgm:prSet>
      <dgm:spPr/>
    </dgm:pt>
    <dgm:pt modelId="{C48F0476-788A-4875-AFE7-911B07BA52CD}" type="pres">
      <dgm:prSet presAssocID="{2D650ED1-7F70-41BC-9995-1BB2FA9FB9AD}" presName="bullet4c" presStyleLbl="node1" presStyleIdx="2" presStyleCnt="4"/>
      <dgm:spPr/>
    </dgm:pt>
    <dgm:pt modelId="{2F4BEF98-C1CC-4DFD-ACCB-A7C97B58754E}" type="pres">
      <dgm:prSet presAssocID="{2D650ED1-7F70-41BC-9995-1BB2FA9FB9AD}" presName="textBox4c" presStyleLbl="revTx" presStyleIdx="2" presStyleCnt="4">
        <dgm:presLayoutVars>
          <dgm:bulletEnabled val="1"/>
        </dgm:presLayoutVars>
      </dgm:prSet>
      <dgm:spPr/>
    </dgm:pt>
    <dgm:pt modelId="{6109D133-6785-4A25-A46E-4AF42795178C}" type="pres">
      <dgm:prSet presAssocID="{798A78D7-8349-48E6-B265-1EC30FBED003}" presName="bullet4d" presStyleLbl="node1" presStyleIdx="3" presStyleCnt="4"/>
      <dgm:spPr/>
    </dgm:pt>
    <dgm:pt modelId="{65AC0F75-242A-405F-841D-1ED58D77437E}" type="pres">
      <dgm:prSet presAssocID="{798A78D7-8349-48E6-B265-1EC30FBED003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3DB0FB13-A494-4D8E-8263-AD8799735499}" srcId="{CBB1AD48-3AD1-4380-B146-B4854301D12C}" destId="{798A78D7-8349-48E6-B265-1EC30FBED003}" srcOrd="3" destOrd="0" parTransId="{FC6C3204-773F-45FE-9B85-2F8AB94747A2}" sibTransId="{48176C3E-6D70-492D-8D44-9F69CFFEB375}"/>
    <dgm:cxn modelId="{4219191B-FC45-48B8-BE92-156D64C6D3F4}" type="presOf" srcId="{2D650ED1-7F70-41BC-9995-1BB2FA9FB9AD}" destId="{2F4BEF98-C1CC-4DFD-ACCB-A7C97B58754E}" srcOrd="0" destOrd="0" presId="urn:microsoft.com/office/officeart/2005/8/layout/arrow2"/>
    <dgm:cxn modelId="{993B7022-49ED-4F78-9278-42147FE93DC8}" type="presOf" srcId="{798A78D7-8349-48E6-B265-1EC30FBED003}" destId="{65AC0F75-242A-405F-841D-1ED58D77437E}" srcOrd="0" destOrd="0" presId="urn:microsoft.com/office/officeart/2005/8/layout/arrow2"/>
    <dgm:cxn modelId="{B3073F2A-0194-476F-B692-4D62A8905500}" type="presOf" srcId="{DC86EE6B-A49D-41C1-B4EC-9B47E5E0E3CA}" destId="{8833241B-D4C5-452C-B122-5B9D372D2505}" srcOrd="0" destOrd="0" presId="urn:microsoft.com/office/officeart/2005/8/layout/arrow2"/>
    <dgm:cxn modelId="{2948C02F-3697-4D40-A219-D766B59EBEC7}" srcId="{CBB1AD48-3AD1-4380-B146-B4854301D12C}" destId="{DC86EE6B-A49D-41C1-B4EC-9B47E5E0E3CA}" srcOrd="0" destOrd="0" parTransId="{CB2FD7CA-F59F-4541-BE6E-C895013D7FC4}" sibTransId="{22694409-4CB9-4C5F-9DD9-552BC6120976}"/>
    <dgm:cxn modelId="{37AD7A60-C7FD-413F-81A1-5ABB623448CF}" type="presOf" srcId="{CBB1AD48-3AD1-4380-B146-B4854301D12C}" destId="{3961F17F-B367-4D4F-B133-07CA803F5A76}" srcOrd="0" destOrd="0" presId="urn:microsoft.com/office/officeart/2005/8/layout/arrow2"/>
    <dgm:cxn modelId="{C1FF4B59-1C49-4C95-A5ED-9E70EE56AB2A}" srcId="{CBB1AD48-3AD1-4380-B146-B4854301D12C}" destId="{D787EB20-EE96-4475-846A-A94244D037CD}" srcOrd="1" destOrd="0" parTransId="{91A20313-84A3-4B86-8C18-D90A14B01D75}" sibTransId="{AD170BB5-804F-412F-8334-A70D5B794A88}"/>
    <dgm:cxn modelId="{921D78B0-66FB-497B-903F-745053227075}" srcId="{CBB1AD48-3AD1-4380-B146-B4854301D12C}" destId="{2D650ED1-7F70-41BC-9995-1BB2FA9FB9AD}" srcOrd="2" destOrd="0" parTransId="{FFBCA3EF-3029-4C84-8793-B72EE36BFEB7}" sibTransId="{8FDC734A-B283-4861-B5F8-A1F0DB40EDC9}"/>
    <dgm:cxn modelId="{67FD72B8-CD6A-48A4-BDF7-D80ED328103E}" type="presOf" srcId="{D787EB20-EE96-4475-846A-A94244D037CD}" destId="{08AD13C1-E0DD-47EC-B085-2FCEE44790BE}" srcOrd="0" destOrd="0" presId="urn:microsoft.com/office/officeart/2005/8/layout/arrow2"/>
    <dgm:cxn modelId="{D9DDBA1D-6252-441F-8AA5-0AD136E88C4B}" type="presParOf" srcId="{3961F17F-B367-4D4F-B133-07CA803F5A76}" destId="{9F90204C-A64C-43BB-9648-525734AD45BF}" srcOrd="0" destOrd="0" presId="urn:microsoft.com/office/officeart/2005/8/layout/arrow2"/>
    <dgm:cxn modelId="{E412D156-194B-43FB-8CFB-BC3B6B71A83B}" type="presParOf" srcId="{3961F17F-B367-4D4F-B133-07CA803F5A76}" destId="{E7C2C8F4-A7D8-41D4-893B-D7B0D3C90F64}" srcOrd="1" destOrd="0" presId="urn:microsoft.com/office/officeart/2005/8/layout/arrow2"/>
    <dgm:cxn modelId="{ECA049F4-14A3-4030-B3DB-760BC42BC562}" type="presParOf" srcId="{E7C2C8F4-A7D8-41D4-893B-D7B0D3C90F64}" destId="{EF267DC1-459C-4FFC-B609-31E51930F35C}" srcOrd="0" destOrd="0" presId="urn:microsoft.com/office/officeart/2005/8/layout/arrow2"/>
    <dgm:cxn modelId="{B7711893-90BA-42AF-B492-5D5BC9B78A36}" type="presParOf" srcId="{E7C2C8F4-A7D8-41D4-893B-D7B0D3C90F64}" destId="{8833241B-D4C5-452C-B122-5B9D372D2505}" srcOrd="1" destOrd="0" presId="urn:microsoft.com/office/officeart/2005/8/layout/arrow2"/>
    <dgm:cxn modelId="{AF3DEA48-A842-4787-90D6-1B9EF89FF43B}" type="presParOf" srcId="{E7C2C8F4-A7D8-41D4-893B-D7B0D3C90F64}" destId="{4CA67597-0A28-4E6F-8127-E0DCD1008655}" srcOrd="2" destOrd="0" presId="urn:microsoft.com/office/officeart/2005/8/layout/arrow2"/>
    <dgm:cxn modelId="{9E409D3C-F4A1-4499-9407-6977DE83332B}" type="presParOf" srcId="{E7C2C8F4-A7D8-41D4-893B-D7B0D3C90F64}" destId="{08AD13C1-E0DD-47EC-B085-2FCEE44790BE}" srcOrd="3" destOrd="0" presId="urn:microsoft.com/office/officeart/2005/8/layout/arrow2"/>
    <dgm:cxn modelId="{E2D5D79F-82FE-4B94-AB99-65E9CACD9F8B}" type="presParOf" srcId="{E7C2C8F4-A7D8-41D4-893B-D7B0D3C90F64}" destId="{C48F0476-788A-4875-AFE7-911B07BA52CD}" srcOrd="4" destOrd="0" presId="urn:microsoft.com/office/officeart/2005/8/layout/arrow2"/>
    <dgm:cxn modelId="{42464C05-3608-472C-BF36-1E67C2C175FE}" type="presParOf" srcId="{E7C2C8F4-A7D8-41D4-893B-D7B0D3C90F64}" destId="{2F4BEF98-C1CC-4DFD-ACCB-A7C97B58754E}" srcOrd="5" destOrd="0" presId="urn:microsoft.com/office/officeart/2005/8/layout/arrow2"/>
    <dgm:cxn modelId="{3C2777B1-15B4-462F-95F2-3315789CB8B4}" type="presParOf" srcId="{E7C2C8F4-A7D8-41D4-893B-D7B0D3C90F64}" destId="{6109D133-6785-4A25-A46E-4AF42795178C}" srcOrd="6" destOrd="0" presId="urn:microsoft.com/office/officeart/2005/8/layout/arrow2"/>
    <dgm:cxn modelId="{C12D5A54-1B8D-444E-9670-37DF25C09E9A}" type="presParOf" srcId="{E7C2C8F4-A7D8-41D4-893B-D7B0D3C90F64}" destId="{65AC0F75-242A-405F-841D-1ED58D77437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111F39-0E74-4578-9BEB-A1B30839D6F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3462D3-648D-47C0-BC38-D61333475510}">
      <dgm:prSet/>
      <dgm:spPr/>
      <dgm:t>
        <a:bodyPr/>
        <a:lstStyle/>
        <a:p>
          <a:r>
            <a:rPr lang="en-US"/>
            <a:t>Geology</a:t>
          </a:r>
        </a:p>
      </dgm:t>
    </dgm:pt>
    <dgm:pt modelId="{0700AE17-A110-481D-A6B6-8128E503F99C}" type="parTrans" cxnId="{2100BAC4-B263-4A8D-A3CC-D5A079039274}">
      <dgm:prSet/>
      <dgm:spPr/>
      <dgm:t>
        <a:bodyPr/>
        <a:lstStyle/>
        <a:p>
          <a:endParaRPr lang="en-US"/>
        </a:p>
      </dgm:t>
    </dgm:pt>
    <dgm:pt modelId="{24D89D76-0B3B-487F-9323-6EECFC59F4D7}" type="sibTrans" cxnId="{2100BAC4-B263-4A8D-A3CC-D5A079039274}">
      <dgm:prSet/>
      <dgm:spPr/>
      <dgm:t>
        <a:bodyPr/>
        <a:lstStyle/>
        <a:p>
          <a:endParaRPr lang="en-US"/>
        </a:p>
      </dgm:t>
    </dgm:pt>
    <dgm:pt modelId="{E9AC40E0-75DA-41DF-A48F-4CACB73FBEE5}">
      <dgm:prSet/>
      <dgm:spPr/>
      <dgm:t>
        <a:bodyPr/>
        <a:lstStyle/>
        <a:p>
          <a:r>
            <a:rPr lang="en-US"/>
            <a:t>Roacks &amp; soil Foundations</a:t>
          </a:r>
        </a:p>
      </dgm:t>
    </dgm:pt>
    <dgm:pt modelId="{A67276F3-B735-46DD-98F0-E4973F81396B}" type="parTrans" cxnId="{B2D343B3-520D-4B77-A0F2-03866CF2A806}">
      <dgm:prSet/>
      <dgm:spPr/>
      <dgm:t>
        <a:bodyPr/>
        <a:lstStyle/>
        <a:p>
          <a:endParaRPr lang="en-US"/>
        </a:p>
      </dgm:t>
    </dgm:pt>
    <dgm:pt modelId="{2AD3FF4F-DD23-4194-B0E9-4D6677C434D6}" type="sibTrans" cxnId="{B2D343B3-520D-4B77-A0F2-03866CF2A806}">
      <dgm:prSet/>
      <dgm:spPr/>
      <dgm:t>
        <a:bodyPr/>
        <a:lstStyle/>
        <a:p>
          <a:endParaRPr lang="en-US"/>
        </a:p>
      </dgm:t>
    </dgm:pt>
    <dgm:pt modelId="{9A6484B6-8A6B-4526-A5AE-A1F4F91C5F43}">
      <dgm:prSet/>
      <dgm:spPr/>
      <dgm:t>
        <a:bodyPr/>
        <a:lstStyle/>
        <a:p>
          <a:r>
            <a:rPr lang="en-US"/>
            <a:t>Material Science</a:t>
          </a:r>
        </a:p>
      </dgm:t>
    </dgm:pt>
    <dgm:pt modelId="{34B009A8-9C2A-4142-BCD1-2788BD229473}" type="parTrans" cxnId="{A1FAFFF2-C078-4319-9718-2EDDE781D6B9}">
      <dgm:prSet/>
      <dgm:spPr/>
      <dgm:t>
        <a:bodyPr/>
        <a:lstStyle/>
        <a:p>
          <a:endParaRPr lang="en-US"/>
        </a:p>
      </dgm:t>
    </dgm:pt>
    <dgm:pt modelId="{C072B813-4F2C-4E30-8322-BF3B961DB7E3}" type="sibTrans" cxnId="{A1FAFFF2-C078-4319-9718-2EDDE781D6B9}">
      <dgm:prSet/>
      <dgm:spPr/>
      <dgm:t>
        <a:bodyPr/>
        <a:lstStyle/>
        <a:p>
          <a:endParaRPr lang="en-US"/>
        </a:p>
      </dgm:t>
    </dgm:pt>
    <dgm:pt modelId="{F67E512F-CBCE-401F-B4CB-BF6D1E048884}">
      <dgm:prSet/>
      <dgm:spPr/>
      <dgm:t>
        <a:bodyPr/>
        <a:lstStyle/>
        <a:p>
          <a:r>
            <a:rPr lang="en-US"/>
            <a:t>Mechanics</a:t>
          </a:r>
        </a:p>
      </dgm:t>
    </dgm:pt>
    <dgm:pt modelId="{73DF863A-E9BA-422B-BB4E-308769CA4FF9}" type="parTrans" cxnId="{DA1BE626-5772-48DE-8DBD-1FC68ACB8D56}">
      <dgm:prSet/>
      <dgm:spPr/>
      <dgm:t>
        <a:bodyPr/>
        <a:lstStyle/>
        <a:p>
          <a:endParaRPr lang="en-US"/>
        </a:p>
      </dgm:t>
    </dgm:pt>
    <dgm:pt modelId="{08AFC65B-2929-4A55-9D1B-F194F718E7F3}" type="sibTrans" cxnId="{DA1BE626-5772-48DE-8DBD-1FC68ACB8D56}">
      <dgm:prSet/>
      <dgm:spPr/>
      <dgm:t>
        <a:bodyPr/>
        <a:lstStyle/>
        <a:p>
          <a:endParaRPr lang="en-US"/>
        </a:p>
      </dgm:t>
    </dgm:pt>
    <dgm:pt modelId="{E592B061-5BFB-407E-B7F9-B22FBC1DEB77}" type="pres">
      <dgm:prSet presAssocID="{85111F39-0E74-4578-9BEB-A1B30839D6F6}" presName="Name0" presStyleCnt="0">
        <dgm:presLayoutVars>
          <dgm:dir/>
          <dgm:resizeHandles val="exact"/>
        </dgm:presLayoutVars>
      </dgm:prSet>
      <dgm:spPr/>
    </dgm:pt>
    <dgm:pt modelId="{EA10DF9A-3ACC-4820-9A60-E5C1BBE68B74}" type="pres">
      <dgm:prSet presAssocID="{85111F39-0E74-4578-9BEB-A1B30839D6F6}" presName="fgShape" presStyleLbl="fgShp" presStyleIdx="0" presStyleCnt="1"/>
      <dgm:spPr/>
    </dgm:pt>
    <dgm:pt modelId="{2E6D2B1D-74C8-4440-B7C8-4FF4811A97BF}" type="pres">
      <dgm:prSet presAssocID="{85111F39-0E74-4578-9BEB-A1B30839D6F6}" presName="linComp" presStyleCnt="0"/>
      <dgm:spPr/>
    </dgm:pt>
    <dgm:pt modelId="{0D2A9443-8F54-48B6-877B-5A31EB1C0D26}" type="pres">
      <dgm:prSet presAssocID="{D93462D3-648D-47C0-BC38-D61333475510}" presName="compNode" presStyleCnt="0"/>
      <dgm:spPr/>
    </dgm:pt>
    <dgm:pt modelId="{8C40669F-B306-4A9F-B61C-A0BD4E2B2299}" type="pres">
      <dgm:prSet presAssocID="{D93462D3-648D-47C0-BC38-D61333475510}" presName="bkgdShape" presStyleLbl="node1" presStyleIdx="0" presStyleCnt="4"/>
      <dgm:spPr/>
    </dgm:pt>
    <dgm:pt modelId="{93DBC6BD-51BC-40EA-BA48-2F7E0ACA4C7F}" type="pres">
      <dgm:prSet presAssocID="{D93462D3-648D-47C0-BC38-D61333475510}" presName="nodeTx" presStyleLbl="node1" presStyleIdx="0" presStyleCnt="4">
        <dgm:presLayoutVars>
          <dgm:bulletEnabled val="1"/>
        </dgm:presLayoutVars>
      </dgm:prSet>
      <dgm:spPr/>
    </dgm:pt>
    <dgm:pt modelId="{F78F32F2-A9C1-414A-8BCF-39C16433E7D6}" type="pres">
      <dgm:prSet presAssocID="{D93462D3-648D-47C0-BC38-D61333475510}" presName="invisiNode" presStyleLbl="node1" presStyleIdx="0" presStyleCnt="4"/>
      <dgm:spPr/>
    </dgm:pt>
    <dgm:pt modelId="{ACEB7398-2EE6-480D-9AF0-33461C56E2BD}" type="pres">
      <dgm:prSet presAssocID="{D93462D3-648D-47C0-BC38-D61333475510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923E8CA-D430-4FDA-8221-A944EAC82A5E}" type="pres">
      <dgm:prSet presAssocID="{24D89D76-0B3B-487F-9323-6EECFC59F4D7}" presName="sibTrans" presStyleLbl="sibTrans2D1" presStyleIdx="0" presStyleCnt="0"/>
      <dgm:spPr/>
    </dgm:pt>
    <dgm:pt modelId="{F351A252-8872-4121-B7A7-15EAE9E6D066}" type="pres">
      <dgm:prSet presAssocID="{E9AC40E0-75DA-41DF-A48F-4CACB73FBEE5}" presName="compNode" presStyleCnt="0"/>
      <dgm:spPr/>
    </dgm:pt>
    <dgm:pt modelId="{22342C7D-CCF3-441D-80AB-32149E67DAA3}" type="pres">
      <dgm:prSet presAssocID="{E9AC40E0-75DA-41DF-A48F-4CACB73FBEE5}" presName="bkgdShape" presStyleLbl="node1" presStyleIdx="1" presStyleCnt="4"/>
      <dgm:spPr/>
    </dgm:pt>
    <dgm:pt modelId="{90DF2A37-5AE8-44B4-8C13-C79ED4EAC37A}" type="pres">
      <dgm:prSet presAssocID="{E9AC40E0-75DA-41DF-A48F-4CACB73FBEE5}" presName="nodeTx" presStyleLbl="node1" presStyleIdx="1" presStyleCnt="4">
        <dgm:presLayoutVars>
          <dgm:bulletEnabled val="1"/>
        </dgm:presLayoutVars>
      </dgm:prSet>
      <dgm:spPr/>
    </dgm:pt>
    <dgm:pt modelId="{DE8A0BBB-BBAD-4C21-A8AE-9CA872DC889B}" type="pres">
      <dgm:prSet presAssocID="{E9AC40E0-75DA-41DF-A48F-4CACB73FBEE5}" presName="invisiNode" presStyleLbl="node1" presStyleIdx="1" presStyleCnt="4"/>
      <dgm:spPr/>
    </dgm:pt>
    <dgm:pt modelId="{BAA4A84D-32AC-493B-8C2F-0389A42880DD}" type="pres">
      <dgm:prSet presAssocID="{E9AC40E0-75DA-41DF-A48F-4CACB73FBEE5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E8C082F6-ED8C-4F0E-9F8E-973C56B46E30}" type="pres">
      <dgm:prSet presAssocID="{2AD3FF4F-DD23-4194-B0E9-4D6677C434D6}" presName="sibTrans" presStyleLbl="sibTrans2D1" presStyleIdx="0" presStyleCnt="0"/>
      <dgm:spPr/>
    </dgm:pt>
    <dgm:pt modelId="{17349029-F406-4C5E-A32C-41843A8AC6D4}" type="pres">
      <dgm:prSet presAssocID="{9A6484B6-8A6B-4526-A5AE-A1F4F91C5F43}" presName="compNode" presStyleCnt="0"/>
      <dgm:spPr/>
    </dgm:pt>
    <dgm:pt modelId="{A3D01756-8F45-41E7-AD35-16178B4AB005}" type="pres">
      <dgm:prSet presAssocID="{9A6484B6-8A6B-4526-A5AE-A1F4F91C5F43}" presName="bkgdShape" presStyleLbl="node1" presStyleIdx="2" presStyleCnt="4"/>
      <dgm:spPr/>
    </dgm:pt>
    <dgm:pt modelId="{1D50FBE7-186A-4DB6-9729-A0660053323B}" type="pres">
      <dgm:prSet presAssocID="{9A6484B6-8A6B-4526-A5AE-A1F4F91C5F43}" presName="nodeTx" presStyleLbl="node1" presStyleIdx="2" presStyleCnt="4">
        <dgm:presLayoutVars>
          <dgm:bulletEnabled val="1"/>
        </dgm:presLayoutVars>
      </dgm:prSet>
      <dgm:spPr/>
    </dgm:pt>
    <dgm:pt modelId="{71CD1882-8299-436C-94B4-0F666C613B08}" type="pres">
      <dgm:prSet presAssocID="{9A6484B6-8A6B-4526-A5AE-A1F4F91C5F43}" presName="invisiNode" presStyleLbl="node1" presStyleIdx="2" presStyleCnt="4"/>
      <dgm:spPr/>
    </dgm:pt>
    <dgm:pt modelId="{007D7747-4456-404E-9064-F8683A4B28C5}" type="pres">
      <dgm:prSet presAssocID="{9A6484B6-8A6B-4526-A5AE-A1F4F91C5F43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ADAACE9-E91F-4F4F-BC1A-E1F3F2E0ABD6}" type="pres">
      <dgm:prSet presAssocID="{C072B813-4F2C-4E30-8322-BF3B961DB7E3}" presName="sibTrans" presStyleLbl="sibTrans2D1" presStyleIdx="0" presStyleCnt="0"/>
      <dgm:spPr/>
    </dgm:pt>
    <dgm:pt modelId="{7E86C253-6EFA-463F-8237-9C0E23FEF387}" type="pres">
      <dgm:prSet presAssocID="{F67E512F-CBCE-401F-B4CB-BF6D1E048884}" presName="compNode" presStyleCnt="0"/>
      <dgm:spPr/>
    </dgm:pt>
    <dgm:pt modelId="{E4CE1C2A-D170-44F2-B72B-E03DA4E2C462}" type="pres">
      <dgm:prSet presAssocID="{F67E512F-CBCE-401F-B4CB-BF6D1E048884}" presName="bkgdShape" presStyleLbl="node1" presStyleIdx="3" presStyleCnt="4"/>
      <dgm:spPr/>
    </dgm:pt>
    <dgm:pt modelId="{38338E6B-E1BC-4779-BE56-63E4CBD8E738}" type="pres">
      <dgm:prSet presAssocID="{F67E512F-CBCE-401F-B4CB-BF6D1E048884}" presName="nodeTx" presStyleLbl="node1" presStyleIdx="3" presStyleCnt="4">
        <dgm:presLayoutVars>
          <dgm:bulletEnabled val="1"/>
        </dgm:presLayoutVars>
      </dgm:prSet>
      <dgm:spPr/>
    </dgm:pt>
    <dgm:pt modelId="{621B96F6-BA65-44BD-B82C-B0A02B5E229E}" type="pres">
      <dgm:prSet presAssocID="{F67E512F-CBCE-401F-B4CB-BF6D1E048884}" presName="invisiNode" presStyleLbl="node1" presStyleIdx="3" presStyleCnt="4"/>
      <dgm:spPr/>
    </dgm:pt>
    <dgm:pt modelId="{4F05BAEA-DDA9-434D-A003-A1403D791A96}" type="pres">
      <dgm:prSet presAssocID="{F67E512F-CBCE-401F-B4CB-BF6D1E04888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1E060902-C4FC-48E8-AB75-A8C5FE7A6F5E}" type="presOf" srcId="{C072B813-4F2C-4E30-8322-BF3B961DB7E3}" destId="{DADAACE9-E91F-4F4F-BC1A-E1F3F2E0ABD6}" srcOrd="0" destOrd="0" presId="urn:microsoft.com/office/officeart/2005/8/layout/hList7"/>
    <dgm:cxn modelId="{7D75D90A-8CF8-453B-B764-3F860193D24F}" type="presOf" srcId="{F67E512F-CBCE-401F-B4CB-BF6D1E048884}" destId="{E4CE1C2A-D170-44F2-B72B-E03DA4E2C462}" srcOrd="0" destOrd="0" presId="urn:microsoft.com/office/officeart/2005/8/layout/hList7"/>
    <dgm:cxn modelId="{3F52D826-B6B9-4077-AB7C-63B35B18788A}" type="presOf" srcId="{F67E512F-CBCE-401F-B4CB-BF6D1E048884}" destId="{38338E6B-E1BC-4779-BE56-63E4CBD8E738}" srcOrd="1" destOrd="0" presId="urn:microsoft.com/office/officeart/2005/8/layout/hList7"/>
    <dgm:cxn modelId="{DA1BE626-5772-48DE-8DBD-1FC68ACB8D56}" srcId="{85111F39-0E74-4578-9BEB-A1B30839D6F6}" destId="{F67E512F-CBCE-401F-B4CB-BF6D1E048884}" srcOrd="3" destOrd="0" parTransId="{73DF863A-E9BA-422B-BB4E-308769CA4FF9}" sibTransId="{08AFC65B-2929-4A55-9D1B-F194F718E7F3}"/>
    <dgm:cxn modelId="{450F9040-E2F3-46C9-AD85-D414AC0E395A}" type="presOf" srcId="{D93462D3-648D-47C0-BC38-D61333475510}" destId="{8C40669F-B306-4A9F-B61C-A0BD4E2B2299}" srcOrd="0" destOrd="0" presId="urn:microsoft.com/office/officeart/2005/8/layout/hList7"/>
    <dgm:cxn modelId="{180D1466-2163-4F8A-B703-101C9016C8C1}" type="presOf" srcId="{E9AC40E0-75DA-41DF-A48F-4CACB73FBEE5}" destId="{90DF2A37-5AE8-44B4-8C13-C79ED4EAC37A}" srcOrd="1" destOrd="0" presId="urn:microsoft.com/office/officeart/2005/8/layout/hList7"/>
    <dgm:cxn modelId="{9D0B9B67-52EF-4B04-8131-8750F8B35787}" type="presOf" srcId="{85111F39-0E74-4578-9BEB-A1B30839D6F6}" destId="{E592B061-5BFB-407E-B7F9-B22FBC1DEB77}" srcOrd="0" destOrd="0" presId="urn:microsoft.com/office/officeart/2005/8/layout/hList7"/>
    <dgm:cxn modelId="{A3657673-55B8-403D-8314-253722152489}" type="presOf" srcId="{9A6484B6-8A6B-4526-A5AE-A1F4F91C5F43}" destId="{A3D01756-8F45-41E7-AD35-16178B4AB005}" srcOrd="0" destOrd="0" presId="urn:microsoft.com/office/officeart/2005/8/layout/hList7"/>
    <dgm:cxn modelId="{3EA9FF54-219A-421A-B6D2-773FE2E9398B}" type="presOf" srcId="{2AD3FF4F-DD23-4194-B0E9-4D6677C434D6}" destId="{E8C082F6-ED8C-4F0E-9F8E-973C56B46E30}" srcOrd="0" destOrd="0" presId="urn:microsoft.com/office/officeart/2005/8/layout/hList7"/>
    <dgm:cxn modelId="{892C2C77-23F8-48D0-8882-CB6AA7633DA6}" type="presOf" srcId="{E9AC40E0-75DA-41DF-A48F-4CACB73FBEE5}" destId="{22342C7D-CCF3-441D-80AB-32149E67DAA3}" srcOrd="0" destOrd="0" presId="urn:microsoft.com/office/officeart/2005/8/layout/hList7"/>
    <dgm:cxn modelId="{FBE7F658-B1C6-4494-B6C8-96892903375A}" type="presOf" srcId="{24D89D76-0B3B-487F-9323-6EECFC59F4D7}" destId="{7923E8CA-D430-4FDA-8221-A944EAC82A5E}" srcOrd="0" destOrd="0" presId="urn:microsoft.com/office/officeart/2005/8/layout/hList7"/>
    <dgm:cxn modelId="{951D8AAF-6469-4FBD-B314-D9E8F74028AE}" type="presOf" srcId="{D93462D3-648D-47C0-BC38-D61333475510}" destId="{93DBC6BD-51BC-40EA-BA48-2F7E0ACA4C7F}" srcOrd="1" destOrd="0" presId="urn:microsoft.com/office/officeart/2005/8/layout/hList7"/>
    <dgm:cxn modelId="{B2D343B3-520D-4B77-A0F2-03866CF2A806}" srcId="{85111F39-0E74-4578-9BEB-A1B30839D6F6}" destId="{E9AC40E0-75DA-41DF-A48F-4CACB73FBEE5}" srcOrd="1" destOrd="0" parTransId="{A67276F3-B735-46DD-98F0-E4973F81396B}" sibTransId="{2AD3FF4F-DD23-4194-B0E9-4D6677C434D6}"/>
    <dgm:cxn modelId="{2100BAC4-B263-4A8D-A3CC-D5A079039274}" srcId="{85111F39-0E74-4578-9BEB-A1B30839D6F6}" destId="{D93462D3-648D-47C0-BC38-D61333475510}" srcOrd="0" destOrd="0" parTransId="{0700AE17-A110-481D-A6B6-8128E503F99C}" sibTransId="{24D89D76-0B3B-487F-9323-6EECFC59F4D7}"/>
    <dgm:cxn modelId="{EF7242E0-E5B7-4535-BF3C-E120FDCA5107}" type="presOf" srcId="{9A6484B6-8A6B-4526-A5AE-A1F4F91C5F43}" destId="{1D50FBE7-186A-4DB6-9729-A0660053323B}" srcOrd="1" destOrd="0" presId="urn:microsoft.com/office/officeart/2005/8/layout/hList7"/>
    <dgm:cxn modelId="{A1FAFFF2-C078-4319-9718-2EDDE781D6B9}" srcId="{85111F39-0E74-4578-9BEB-A1B30839D6F6}" destId="{9A6484B6-8A6B-4526-A5AE-A1F4F91C5F43}" srcOrd="2" destOrd="0" parTransId="{34B009A8-9C2A-4142-BCD1-2788BD229473}" sibTransId="{C072B813-4F2C-4E30-8322-BF3B961DB7E3}"/>
    <dgm:cxn modelId="{3FB47BE7-1884-47A1-884C-A048C1E88FD1}" type="presParOf" srcId="{E592B061-5BFB-407E-B7F9-B22FBC1DEB77}" destId="{EA10DF9A-3ACC-4820-9A60-E5C1BBE68B74}" srcOrd="0" destOrd="0" presId="urn:microsoft.com/office/officeart/2005/8/layout/hList7"/>
    <dgm:cxn modelId="{F324AFC9-40CE-4291-8175-0D1019D265E1}" type="presParOf" srcId="{E592B061-5BFB-407E-B7F9-B22FBC1DEB77}" destId="{2E6D2B1D-74C8-4440-B7C8-4FF4811A97BF}" srcOrd="1" destOrd="0" presId="urn:microsoft.com/office/officeart/2005/8/layout/hList7"/>
    <dgm:cxn modelId="{F75C888F-C653-44DB-9399-8B5F5CD2B380}" type="presParOf" srcId="{2E6D2B1D-74C8-4440-B7C8-4FF4811A97BF}" destId="{0D2A9443-8F54-48B6-877B-5A31EB1C0D26}" srcOrd="0" destOrd="0" presId="urn:microsoft.com/office/officeart/2005/8/layout/hList7"/>
    <dgm:cxn modelId="{0F678673-C7AC-46E3-83B4-30BACCAF042F}" type="presParOf" srcId="{0D2A9443-8F54-48B6-877B-5A31EB1C0D26}" destId="{8C40669F-B306-4A9F-B61C-A0BD4E2B2299}" srcOrd="0" destOrd="0" presId="urn:microsoft.com/office/officeart/2005/8/layout/hList7"/>
    <dgm:cxn modelId="{3D698D68-0459-4584-A180-199B920B6CC8}" type="presParOf" srcId="{0D2A9443-8F54-48B6-877B-5A31EB1C0D26}" destId="{93DBC6BD-51BC-40EA-BA48-2F7E0ACA4C7F}" srcOrd="1" destOrd="0" presId="urn:microsoft.com/office/officeart/2005/8/layout/hList7"/>
    <dgm:cxn modelId="{12538D5A-E2E2-4523-A316-171BD7A27F65}" type="presParOf" srcId="{0D2A9443-8F54-48B6-877B-5A31EB1C0D26}" destId="{F78F32F2-A9C1-414A-8BCF-39C16433E7D6}" srcOrd="2" destOrd="0" presId="urn:microsoft.com/office/officeart/2005/8/layout/hList7"/>
    <dgm:cxn modelId="{E8FF0FE5-F03C-44B2-AF8A-1426ADC2EA48}" type="presParOf" srcId="{0D2A9443-8F54-48B6-877B-5A31EB1C0D26}" destId="{ACEB7398-2EE6-480D-9AF0-33461C56E2BD}" srcOrd="3" destOrd="0" presId="urn:microsoft.com/office/officeart/2005/8/layout/hList7"/>
    <dgm:cxn modelId="{575373AA-67A2-454E-B221-33A7481F7194}" type="presParOf" srcId="{2E6D2B1D-74C8-4440-B7C8-4FF4811A97BF}" destId="{7923E8CA-D430-4FDA-8221-A944EAC82A5E}" srcOrd="1" destOrd="0" presId="urn:microsoft.com/office/officeart/2005/8/layout/hList7"/>
    <dgm:cxn modelId="{4B0FEFDB-2435-4B4A-B4D5-53716FDD99FA}" type="presParOf" srcId="{2E6D2B1D-74C8-4440-B7C8-4FF4811A97BF}" destId="{F351A252-8872-4121-B7A7-15EAE9E6D066}" srcOrd="2" destOrd="0" presId="urn:microsoft.com/office/officeart/2005/8/layout/hList7"/>
    <dgm:cxn modelId="{3250C888-94D6-458F-AF04-31A41F51FAA0}" type="presParOf" srcId="{F351A252-8872-4121-B7A7-15EAE9E6D066}" destId="{22342C7D-CCF3-441D-80AB-32149E67DAA3}" srcOrd="0" destOrd="0" presId="urn:microsoft.com/office/officeart/2005/8/layout/hList7"/>
    <dgm:cxn modelId="{C24E918D-49B4-4DFF-BA89-87E7DC1CECA3}" type="presParOf" srcId="{F351A252-8872-4121-B7A7-15EAE9E6D066}" destId="{90DF2A37-5AE8-44B4-8C13-C79ED4EAC37A}" srcOrd="1" destOrd="0" presId="urn:microsoft.com/office/officeart/2005/8/layout/hList7"/>
    <dgm:cxn modelId="{3615942F-DA85-4B74-B8EC-7DA9C68886B9}" type="presParOf" srcId="{F351A252-8872-4121-B7A7-15EAE9E6D066}" destId="{DE8A0BBB-BBAD-4C21-A8AE-9CA872DC889B}" srcOrd="2" destOrd="0" presId="urn:microsoft.com/office/officeart/2005/8/layout/hList7"/>
    <dgm:cxn modelId="{6187CA68-FC8D-4C22-A39B-EF4409CFF332}" type="presParOf" srcId="{F351A252-8872-4121-B7A7-15EAE9E6D066}" destId="{BAA4A84D-32AC-493B-8C2F-0389A42880DD}" srcOrd="3" destOrd="0" presId="urn:microsoft.com/office/officeart/2005/8/layout/hList7"/>
    <dgm:cxn modelId="{0D956DA5-83C6-4AB2-ACE0-E5731F45C525}" type="presParOf" srcId="{2E6D2B1D-74C8-4440-B7C8-4FF4811A97BF}" destId="{E8C082F6-ED8C-4F0E-9F8E-973C56B46E30}" srcOrd="3" destOrd="0" presId="urn:microsoft.com/office/officeart/2005/8/layout/hList7"/>
    <dgm:cxn modelId="{D2920E90-8401-4590-BB7F-57A80D66A1D6}" type="presParOf" srcId="{2E6D2B1D-74C8-4440-B7C8-4FF4811A97BF}" destId="{17349029-F406-4C5E-A32C-41843A8AC6D4}" srcOrd="4" destOrd="0" presId="urn:microsoft.com/office/officeart/2005/8/layout/hList7"/>
    <dgm:cxn modelId="{3FB9C058-8749-4FD6-832C-5532428EEB13}" type="presParOf" srcId="{17349029-F406-4C5E-A32C-41843A8AC6D4}" destId="{A3D01756-8F45-41E7-AD35-16178B4AB005}" srcOrd="0" destOrd="0" presId="urn:microsoft.com/office/officeart/2005/8/layout/hList7"/>
    <dgm:cxn modelId="{767D37DB-3EA6-4F69-BBCE-63F0E5E68A70}" type="presParOf" srcId="{17349029-F406-4C5E-A32C-41843A8AC6D4}" destId="{1D50FBE7-186A-4DB6-9729-A0660053323B}" srcOrd="1" destOrd="0" presId="urn:microsoft.com/office/officeart/2005/8/layout/hList7"/>
    <dgm:cxn modelId="{6053C926-A10A-4C64-A5CD-825AF07E6C11}" type="presParOf" srcId="{17349029-F406-4C5E-A32C-41843A8AC6D4}" destId="{71CD1882-8299-436C-94B4-0F666C613B08}" srcOrd="2" destOrd="0" presId="urn:microsoft.com/office/officeart/2005/8/layout/hList7"/>
    <dgm:cxn modelId="{70BFB03C-0FB1-481D-90CC-901FB7113595}" type="presParOf" srcId="{17349029-F406-4C5E-A32C-41843A8AC6D4}" destId="{007D7747-4456-404E-9064-F8683A4B28C5}" srcOrd="3" destOrd="0" presId="urn:microsoft.com/office/officeart/2005/8/layout/hList7"/>
    <dgm:cxn modelId="{888E4BC4-B84C-48C9-82C0-65B165B8C130}" type="presParOf" srcId="{2E6D2B1D-74C8-4440-B7C8-4FF4811A97BF}" destId="{DADAACE9-E91F-4F4F-BC1A-E1F3F2E0ABD6}" srcOrd="5" destOrd="0" presId="urn:microsoft.com/office/officeart/2005/8/layout/hList7"/>
    <dgm:cxn modelId="{EE27D2D2-BCE5-48DA-8302-B8B706FFDFA2}" type="presParOf" srcId="{2E6D2B1D-74C8-4440-B7C8-4FF4811A97BF}" destId="{7E86C253-6EFA-463F-8237-9C0E23FEF387}" srcOrd="6" destOrd="0" presId="urn:microsoft.com/office/officeart/2005/8/layout/hList7"/>
    <dgm:cxn modelId="{F88B9810-825E-42D3-B12D-DC31AB39B097}" type="presParOf" srcId="{7E86C253-6EFA-463F-8237-9C0E23FEF387}" destId="{E4CE1C2A-D170-44F2-B72B-E03DA4E2C462}" srcOrd="0" destOrd="0" presId="urn:microsoft.com/office/officeart/2005/8/layout/hList7"/>
    <dgm:cxn modelId="{FF7BAEBD-C0B2-4FAC-B98C-6410463ACFCC}" type="presParOf" srcId="{7E86C253-6EFA-463F-8237-9C0E23FEF387}" destId="{38338E6B-E1BC-4779-BE56-63E4CBD8E738}" srcOrd="1" destOrd="0" presId="urn:microsoft.com/office/officeart/2005/8/layout/hList7"/>
    <dgm:cxn modelId="{315B4104-F091-4B69-8825-7A54488641FC}" type="presParOf" srcId="{7E86C253-6EFA-463F-8237-9C0E23FEF387}" destId="{621B96F6-BA65-44BD-B82C-B0A02B5E229E}" srcOrd="2" destOrd="0" presId="urn:microsoft.com/office/officeart/2005/8/layout/hList7"/>
    <dgm:cxn modelId="{8D2A0AE2-2403-4FA2-8F48-24A65609FB91}" type="presParOf" srcId="{7E86C253-6EFA-463F-8237-9C0E23FEF387}" destId="{4F05BAEA-DDA9-434D-A003-A1403D791A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B0E15A-DE07-4146-8E2D-2E0A780B78F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1D2BA9-1EBC-41E9-90D2-04ECFCACCC61}">
      <dgm:prSet/>
      <dgm:spPr/>
      <dgm:t>
        <a:bodyPr/>
        <a:lstStyle/>
        <a:p>
          <a:r>
            <a:rPr lang="en-US"/>
            <a:t>Waste Treatment</a:t>
          </a:r>
        </a:p>
      </dgm:t>
    </dgm:pt>
    <dgm:pt modelId="{F8C829CD-6425-4681-A8BE-FFE1F0845241}" type="parTrans" cxnId="{45E2BA3B-974A-4408-835E-95E6AAA18D7A}">
      <dgm:prSet/>
      <dgm:spPr/>
      <dgm:t>
        <a:bodyPr/>
        <a:lstStyle/>
        <a:p>
          <a:endParaRPr lang="en-US"/>
        </a:p>
      </dgm:t>
    </dgm:pt>
    <dgm:pt modelId="{222F6D22-AEBE-4FDD-B051-5ED28E820875}" type="sibTrans" cxnId="{45E2BA3B-974A-4408-835E-95E6AAA18D7A}">
      <dgm:prSet/>
      <dgm:spPr/>
      <dgm:t>
        <a:bodyPr/>
        <a:lstStyle/>
        <a:p>
          <a:endParaRPr lang="en-US"/>
        </a:p>
      </dgm:t>
    </dgm:pt>
    <dgm:pt modelId="{54D6BCAA-8CB4-403B-ABD3-0F728461EF0A}">
      <dgm:prSet/>
      <dgm:spPr/>
      <dgm:t>
        <a:bodyPr/>
        <a:lstStyle/>
        <a:p>
          <a:r>
            <a:rPr lang="en-US"/>
            <a:t>Air &amp; Water Purification</a:t>
          </a:r>
        </a:p>
      </dgm:t>
    </dgm:pt>
    <dgm:pt modelId="{F1C7CB56-99FF-4D19-AB9C-94F2948EFA2F}" type="parTrans" cxnId="{99E7FDD7-5165-4055-B69F-17D66B1473F3}">
      <dgm:prSet/>
      <dgm:spPr/>
      <dgm:t>
        <a:bodyPr/>
        <a:lstStyle/>
        <a:p>
          <a:endParaRPr lang="en-US"/>
        </a:p>
      </dgm:t>
    </dgm:pt>
    <dgm:pt modelId="{7EDDBA30-79FB-4D63-871A-27413B15D869}" type="sibTrans" cxnId="{99E7FDD7-5165-4055-B69F-17D66B1473F3}">
      <dgm:prSet/>
      <dgm:spPr/>
      <dgm:t>
        <a:bodyPr/>
        <a:lstStyle/>
        <a:p>
          <a:endParaRPr lang="en-US"/>
        </a:p>
      </dgm:t>
    </dgm:pt>
    <dgm:pt modelId="{DA229E99-20E2-49DB-9F7E-ED48EDB28D85}">
      <dgm:prSet/>
      <dgm:spPr/>
      <dgm:t>
        <a:bodyPr/>
        <a:lstStyle/>
        <a:p>
          <a:r>
            <a:rPr lang="en-US"/>
            <a:t>Pollution Reduction</a:t>
          </a:r>
        </a:p>
      </dgm:t>
    </dgm:pt>
    <dgm:pt modelId="{530F113E-664D-461A-B380-763AABA33637}" type="parTrans" cxnId="{5E43DEE6-8F88-4808-BC82-9B4BE410C820}">
      <dgm:prSet/>
      <dgm:spPr/>
      <dgm:t>
        <a:bodyPr/>
        <a:lstStyle/>
        <a:p>
          <a:endParaRPr lang="en-US"/>
        </a:p>
      </dgm:t>
    </dgm:pt>
    <dgm:pt modelId="{AC4EA31D-C5AA-4397-97DD-651B102BE230}" type="sibTrans" cxnId="{5E43DEE6-8F88-4808-BC82-9B4BE410C820}">
      <dgm:prSet/>
      <dgm:spPr/>
      <dgm:t>
        <a:bodyPr/>
        <a:lstStyle/>
        <a:p>
          <a:endParaRPr lang="en-US"/>
        </a:p>
      </dgm:t>
    </dgm:pt>
    <dgm:pt modelId="{D93A2E89-59F6-4FB0-9955-303B9D019CED}">
      <dgm:prSet/>
      <dgm:spPr/>
      <dgm:t>
        <a:bodyPr/>
        <a:lstStyle/>
        <a:p>
          <a:r>
            <a:rPr lang="en-US"/>
            <a:t>Green Engineering</a:t>
          </a:r>
        </a:p>
      </dgm:t>
    </dgm:pt>
    <dgm:pt modelId="{9121D705-3616-4E97-B782-7EF6D1000116}" type="parTrans" cxnId="{D4819A27-79AE-4292-AE91-827AD23B2709}">
      <dgm:prSet/>
      <dgm:spPr/>
      <dgm:t>
        <a:bodyPr/>
        <a:lstStyle/>
        <a:p>
          <a:endParaRPr lang="en-US"/>
        </a:p>
      </dgm:t>
    </dgm:pt>
    <dgm:pt modelId="{FFBC322E-2F18-44FF-8F05-0C3E297B7DB8}" type="sibTrans" cxnId="{D4819A27-79AE-4292-AE91-827AD23B2709}">
      <dgm:prSet/>
      <dgm:spPr/>
      <dgm:t>
        <a:bodyPr/>
        <a:lstStyle/>
        <a:p>
          <a:endParaRPr lang="en-US"/>
        </a:p>
      </dgm:t>
    </dgm:pt>
    <dgm:pt modelId="{9991C20F-E68B-40E7-BC59-99B95E0EC443}" type="pres">
      <dgm:prSet presAssocID="{71B0E15A-DE07-4146-8E2D-2E0A780B78FB}" presName="Name0" presStyleCnt="0">
        <dgm:presLayoutVars>
          <dgm:dir/>
          <dgm:resizeHandles val="exact"/>
        </dgm:presLayoutVars>
      </dgm:prSet>
      <dgm:spPr/>
    </dgm:pt>
    <dgm:pt modelId="{67F3B756-4508-4655-9AAB-6DD06B21D555}" type="pres">
      <dgm:prSet presAssocID="{71B0E15A-DE07-4146-8E2D-2E0A780B78FB}" presName="fgShape" presStyleLbl="fgShp" presStyleIdx="0" presStyleCnt="1"/>
      <dgm:spPr/>
    </dgm:pt>
    <dgm:pt modelId="{ADFAFDAC-F733-4347-AB95-2B8160A7DBBB}" type="pres">
      <dgm:prSet presAssocID="{71B0E15A-DE07-4146-8E2D-2E0A780B78FB}" presName="linComp" presStyleCnt="0"/>
      <dgm:spPr/>
    </dgm:pt>
    <dgm:pt modelId="{BFBD588E-FDFE-4060-970A-E9505EEE8329}" type="pres">
      <dgm:prSet presAssocID="{2F1D2BA9-1EBC-41E9-90D2-04ECFCACCC61}" presName="compNode" presStyleCnt="0"/>
      <dgm:spPr/>
    </dgm:pt>
    <dgm:pt modelId="{2B5372EB-A687-4BF9-BC7C-727A13DE20EF}" type="pres">
      <dgm:prSet presAssocID="{2F1D2BA9-1EBC-41E9-90D2-04ECFCACCC61}" presName="bkgdShape" presStyleLbl="node1" presStyleIdx="0" presStyleCnt="4"/>
      <dgm:spPr/>
    </dgm:pt>
    <dgm:pt modelId="{3B21EBEB-DB37-44BD-8708-EEC1F87A7878}" type="pres">
      <dgm:prSet presAssocID="{2F1D2BA9-1EBC-41E9-90D2-04ECFCACCC61}" presName="nodeTx" presStyleLbl="node1" presStyleIdx="0" presStyleCnt="4">
        <dgm:presLayoutVars>
          <dgm:bulletEnabled val="1"/>
        </dgm:presLayoutVars>
      </dgm:prSet>
      <dgm:spPr/>
    </dgm:pt>
    <dgm:pt modelId="{1675507C-0D3B-42CC-A5DB-117809EA37B2}" type="pres">
      <dgm:prSet presAssocID="{2F1D2BA9-1EBC-41E9-90D2-04ECFCACCC61}" presName="invisiNode" presStyleLbl="node1" presStyleIdx="0" presStyleCnt="4"/>
      <dgm:spPr/>
    </dgm:pt>
    <dgm:pt modelId="{BAD8D5C9-0C0F-4726-B04F-9E4B185EB732}" type="pres">
      <dgm:prSet presAssocID="{2F1D2BA9-1EBC-41E9-90D2-04ECFCACCC61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FDAB55C-6D5E-4622-918C-76950D6F74A9}" type="pres">
      <dgm:prSet presAssocID="{222F6D22-AEBE-4FDD-B051-5ED28E820875}" presName="sibTrans" presStyleLbl="sibTrans2D1" presStyleIdx="0" presStyleCnt="0"/>
      <dgm:spPr/>
    </dgm:pt>
    <dgm:pt modelId="{38DA5451-2CF4-4A32-8548-641D687D1599}" type="pres">
      <dgm:prSet presAssocID="{54D6BCAA-8CB4-403B-ABD3-0F728461EF0A}" presName="compNode" presStyleCnt="0"/>
      <dgm:spPr/>
    </dgm:pt>
    <dgm:pt modelId="{B4B1E065-2513-45CF-ABE9-168AAE87257E}" type="pres">
      <dgm:prSet presAssocID="{54D6BCAA-8CB4-403B-ABD3-0F728461EF0A}" presName="bkgdShape" presStyleLbl="node1" presStyleIdx="1" presStyleCnt="4"/>
      <dgm:spPr/>
    </dgm:pt>
    <dgm:pt modelId="{239CA9BE-F9E5-4CC3-8159-9F31EE3E38A8}" type="pres">
      <dgm:prSet presAssocID="{54D6BCAA-8CB4-403B-ABD3-0F728461EF0A}" presName="nodeTx" presStyleLbl="node1" presStyleIdx="1" presStyleCnt="4">
        <dgm:presLayoutVars>
          <dgm:bulletEnabled val="1"/>
        </dgm:presLayoutVars>
      </dgm:prSet>
      <dgm:spPr/>
    </dgm:pt>
    <dgm:pt modelId="{138F4917-B557-40C7-B329-FEFB5F24AA73}" type="pres">
      <dgm:prSet presAssocID="{54D6BCAA-8CB4-403B-ABD3-0F728461EF0A}" presName="invisiNode" presStyleLbl="node1" presStyleIdx="1" presStyleCnt="4"/>
      <dgm:spPr/>
    </dgm:pt>
    <dgm:pt modelId="{D594A1BD-5C5D-4A76-B247-78B14C61152E}" type="pres">
      <dgm:prSet presAssocID="{54D6BCAA-8CB4-403B-ABD3-0F728461EF0A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6FF31405-2F4F-4B98-9C0B-58C7EBC939CC}" type="pres">
      <dgm:prSet presAssocID="{7EDDBA30-79FB-4D63-871A-27413B15D869}" presName="sibTrans" presStyleLbl="sibTrans2D1" presStyleIdx="0" presStyleCnt="0"/>
      <dgm:spPr/>
    </dgm:pt>
    <dgm:pt modelId="{6A32FA3E-BE27-4EC2-8FBA-91B295EE64E9}" type="pres">
      <dgm:prSet presAssocID="{DA229E99-20E2-49DB-9F7E-ED48EDB28D85}" presName="compNode" presStyleCnt="0"/>
      <dgm:spPr/>
    </dgm:pt>
    <dgm:pt modelId="{F4002AD9-259C-4E33-8E01-77E58D3933AC}" type="pres">
      <dgm:prSet presAssocID="{DA229E99-20E2-49DB-9F7E-ED48EDB28D85}" presName="bkgdShape" presStyleLbl="node1" presStyleIdx="2" presStyleCnt="4"/>
      <dgm:spPr/>
    </dgm:pt>
    <dgm:pt modelId="{1468AC4E-2C3B-42C7-A1D4-3D80B6ACC3A7}" type="pres">
      <dgm:prSet presAssocID="{DA229E99-20E2-49DB-9F7E-ED48EDB28D85}" presName="nodeTx" presStyleLbl="node1" presStyleIdx="2" presStyleCnt="4">
        <dgm:presLayoutVars>
          <dgm:bulletEnabled val="1"/>
        </dgm:presLayoutVars>
      </dgm:prSet>
      <dgm:spPr/>
    </dgm:pt>
    <dgm:pt modelId="{C97DCA68-FB24-43FA-8324-91EA91F967E4}" type="pres">
      <dgm:prSet presAssocID="{DA229E99-20E2-49DB-9F7E-ED48EDB28D85}" presName="invisiNode" presStyleLbl="node1" presStyleIdx="2" presStyleCnt="4"/>
      <dgm:spPr/>
    </dgm:pt>
    <dgm:pt modelId="{B99B318F-5263-46FC-B2E4-ACBB28C14A79}" type="pres">
      <dgm:prSet presAssocID="{DA229E99-20E2-49DB-9F7E-ED48EDB28D85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8B77F85E-98F4-4596-BCBE-96DE8FF74EFD}" type="pres">
      <dgm:prSet presAssocID="{AC4EA31D-C5AA-4397-97DD-651B102BE230}" presName="sibTrans" presStyleLbl="sibTrans2D1" presStyleIdx="0" presStyleCnt="0"/>
      <dgm:spPr/>
    </dgm:pt>
    <dgm:pt modelId="{75DE1CE6-990D-48EC-A173-D0B8A85D412F}" type="pres">
      <dgm:prSet presAssocID="{D93A2E89-59F6-4FB0-9955-303B9D019CED}" presName="compNode" presStyleCnt="0"/>
      <dgm:spPr/>
    </dgm:pt>
    <dgm:pt modelId="{33DED5F8-0DFF-4D72-933F-DBBA17D5509B}" type="pres">
      <dgm:prSet presAssocID="{D93A2E89-59F6-4FB0-9955-303B9D019CED}" presName="bkgdShape" presStyleLbl="node1" presStyleIdx="3" presStyleCnt="4"/>
      <dgm:spPr/>
    </dgm:pt>
    <dgm:pt modelId="{B6F1133A-1BE9-4FCD-BFD6-12141965E904}" type="pres">
      <dgm:prSet presAssocID="{D93A2E89-59F6-4FB0-9955-303B9D019CED}" presName="nodeTx" presStyleLbl="node1" presStyleIdx="3" presStyleCnt="4">
        <dgm:presLayoutVars>
          <dgm:bulletEnabled val="1"/>
        </dgm:presLayoutVars>
      </dgm:prSet>
      <dgm:spPr/>
    </dgm:pt>
    <dgm:pt modelId="{3FA2BA0C-8C25-4724-89DB-8B3F71423793}" type="pres">
      <dgm:prSet presAssocID="{D93A2E89-59F6-4FB0-9955-303B9D019CED}" presName="invisiNode" presStyleLbl="node1" presStyleIdx="3" presStyleCnt="4"/>
      <dgm:spPr/>
    </dgm:pt>
    <dgm:pt modelId="{0591E36B-62F0-4926-B97B-FA002EA6488F}" type="pres">
      <dgm:prSet presAssocID="{D93A2E89-59F6-4FB0-9955-303B9D019CED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0B5A420E-41B7-4361-B6D9-2051CC879FE8}" type="presOf" srcId="{2F1D2BA9-1EBC-41E9-90D2-04ECFCACCC61}" destId="{3B21EBEB-DB37-44BD-8708-EEC1F87A7878}" srcOrd="1" destOrd="0" presId="urn:microsoft.com/office/officeart/2005/8/layout/hList7"/>
    <dgm:cxn modelId="{B78CE517-D52F-433B-B195-1B92406D2A40}" type="presOf" srcId="{7EDDBA30-79FB-4D63-871A-27413B15D869}" destId="{6FF31405-2F4F-4B98-9C0B-58C7EBC939CC}" srcOrd="0" destOrd="0" presId="urn:microsoft.com/office/officeart/2005/8/layout/hList7"/>
    <dgm:cxn modelId="{201F8B19-C98F-4811-BDAB-00B63794A1FA}" type="presOf" srcId="{DA229E99-20E2-49DB-9F7E-ED48EDB28D85}" destId="{1468AC4E-2C3B-42C7-A1D4-3D80B6ACC3A7}" srcOrd="1" destOrd="0" presId="urn:microsoft.com/office/officeart/2005/8/layout/hList7"/>
    <dgm:cxn modelId="{D4819A27-79AE-4292-AE91-827AD23B2709}" srcId="{71B0E15A-DE07-4146-8E2D-2E0A780B78FB}" destId="{D93A2E89-59F6-4FB0-9955-303B9D019CED}" srcOrd="3" destOrd="0" parTransId="{9121D705-3616-4E97-B782-7EF6D1000116}" sibTransId="{FFBC322E-2F18-44FF-8F05-0C3E297B7DB8}"/>
    <dgm:cxn modelId="{A055FD33-007F-4455-B511-DB4F10CAD76D}" type="presOf" srcId="{D93A2E89-59F6-4FB0-9955-303B9D019CED}" destId="{B6F1133A-1BE9-4FCD-BFD6-12141965E904}" srcOrd="1" destOrd="0" presId="urn:microsoft.com/office/officeart/2005/8/layout/hList7"/>
    <dgm:cxn modelId="{45E2BA3B-974A-4408-835E-95E6AAA18D7A}" srcId="{71B0E15A-DE07-4146-8E2D-2E0A780B78FB}" destId="{2F1D2BA9-1EBC-41E9-90D2-04ECFCACCC61}" srcOrd="0" destOrd="0" parTransId="{F8C829CD-6425-4681-A8BE-FFE1F0845241}" sibTransId="{222F6D22-AEBE-4FDD-B051-5ED28E820875}"/>
    <dgm:cxn modelId="{55D50D47-EA9C-4EB2-9C73-88858427A452}" type="presOf" srcId="{54D6BCAA-8CB4-403B-ABD3-0F728461EF0A}" destId="{239CA9BE-F9E5-4CC3-8159-9F31EE3E38A8}" srcOrd="1" destOrd="0" presId="urn:microsoft.com/office/officeart/2005/8/layout/hList7"/>
    <dgm:cxn modelId="{A725C06F-333F-4E96-9CB1-A08F8C2A47C9}" type="presOf" srcId="{AC4EA31D-C5AA-4397-97DD-651B102BE230}" destId="{8B77F85E-98F4-4596-BCBE-96DE8FF74EFD}" srcOrd="0" destOrd="0" presId="urn:microsoft.com/office/officeart/2005/8/layout/hList7"/>
    <dgm:cxn modelId="{AB743A75-FF8F-45A1-82BF-1D8E5E60EBB7}" type="presOf" srcId="{2F1D2BA9-1EBC-41E9-90D2-04ECFCACCC61}" destId="{2B5372EB-A687-4BF9-BC7C-727A13DE20EF}" srcOrd="0" destOrd="0" presId="urn:microsoft.com/office/officeart/2005/8/layout/hList7"/>
    <dgm:cxn modelId="{30BD147F-B2DD-44FF-9537-F5FC995C3C95}" type="presOf" srcId="{71B0E15A-DE07-4146-8E2D-2E0A780B78FB}" destId="{9991C20F-E68B-40E7-BC59-99B95E0EC443}" srcOrd="0" destOrd="0" presId="urn:microsoft.com/office/officeart/2005/8/layout/hList7"/>
    <dgm:cxn modelId="{6A50A196-B195-45FA-9A6D-FED3B3D029FB}" type="presOf" srcId="{222F6D22-AEBE-4FDD-B051-5ED28E820875}" destId="{4FDAB55C-6D5E-4622-918C-76950D6F74A9}" srcOrd="0" destOrd="0" presId="urn:microsoft.com/office/officeart/2005/8/layout/hList7"/>
    <dgm:cxn modelId="{1941B2A9-2382-4A53-9F8E-0C0DD894EB7F}" type="presOf" srcId="{D93A2E89-59F6-4FB0-9955-303B9D019CED}" destId="{33DED5F8-0DFF-4D72-933F-DBBA17D5509B}" srcOrd="0" destOrd="0" presId="urn:microsoft.com/office/officeart/2005/8/layout/hList7"/>
    <dgm:cxn modelId="{FAF8EEAE-871F-4818-91B1-8FAB8B3101F5}" type="presOf" srcId="{DA229E99-20E2-49DB-9F7E-ED48EDB28D85}" destId="{F4002AD9-259C-4E33-8E01-77E58D3933AC}" srcOrd="0" destOrd="0" presId="urn:microsoft.com/office/officeart/2005/8/layout/hList7"/>
    <dgm:cxn modelId="{7566B6CE-E1E5-4377-8B11-D16B54E9997F}" type="presOf" srcId="{54D6BCAA-8CB4-403B-ABD3-0F728461EF0A}" destId="{B4B1E065-2513-45CF-ABE9-168AAE87257E}" srcOrd="0" destOrd="0" presId="urn:microsoft.com/office/officeart/2005/8/layout/hList7"/>
    <dgm:cxn modelId="{99E7FDD7-5165-4055-B69F-17D66B1473F3}" srcId="{71B0E15A-DE07-4146-8E2D-2E0A780B78FB}" destId="{54D6BCAA-8CB4-403B-ABD3-0F728461EF0A}" srcOrd="1" destOrd="0" parTransId="{F1C7CB56-99FF-4D19-AB9C-94F2948EFA2F}" sibTransId="{7EDDBA30-79FB-4D63-871A-27413B15D869}"/>
    <dgm:cxn modelId="{5E43DEE6-8F88-4808-BC82-9B4BE410C820}" srcId="{71B0E15A-DE07-4146-8E2D-2E0A780B78FB}" destId="{DA229E99-20E2-49DB-9F7E-ED48EDB28D85}" srcOrd="2" destOrd="0" parTransId="{530F113E-664D-461A-B380-763AABA33637}" sibTransId="{AC4EA31D-C5AA-4397-97DD-651B102BE230}"/>
    <dgm:cxn modelId="{46A8C2FD-9799-43E3-9C92-B6D7D57960A1}" type="presParOf" srcId="{9991C20F-E68B-40E7-BC59-99B95E0EC443}" destId="{67F3B756-4508-4655-9AAB-6DD06B21D555}" srcOrd="0" destOrd="0" presId="urn:microsoft.com/office/officeart/2005/8/layout/hList7"/>
    <dgm:cxn modelId="{4031ADB7-D3AD-4CB1-8E7E-5B7EB15FE3EB}" type="presParOf" srcId="{9991C20F-E68B-40E7-BC59-99B95E0EC443}" destId="{ADFAFDAC-F733-4347-AB95-2B8160A7DBBB}" srcOrd="1" destOrd="0" presId="urn:microsoft.com/office/officeart/2005/8/layout/hList7"/>
    <dgm:cxn modelId="{40F9DF1F-5014-4AF4-90F6-4E7CB27FA8A5}" type="presParOf" srcId="{ADFAFDAC-F733-4347-AB95-2B8160A7DBBB}" destId="{BFBD588E-FDFE-4060-970A-E9505EEE8329}" srcOrd="0" destOrd="0" presId="urn:microsoft.com/office/officeart/2005/8/layout/hList7"/>
    <dgm:cxn modelId="{4C39E77A-F2B6-4536-A6F0-9D23429C8C26}" type="presParOf" srcId="{BFBD588E-FDFE-4060-970A-E9505EEE8329}" destId="{2B5372EB-A687-4BF9-BC7C-727A13DE20EF}" srcOrd="0" destOrd="0" presId="urn:microsoft.com/office/officeart/2005/8/layout/hList7"/>
    <dgm:cxn modelId="{F5BF4A53-484B-40FB-9AF6-5455A60C5CB5}" type="presParOf" srcId="{BFBD588E-FDFE-4060-970A-E9505EEE8329}" destId="{3B21EBEB-DB37-44BD-8708-EEC1F87A7878}" srcOrd="1" destOrd="0" presId="urn:microsoft.com/office/officeart/2005/8/layout/hList7"/>
    <dgm:cxn modelId="{1343C4D8-DFBB-419F-8C64-7D8EDDD0DB03}" type="presParOf" srcId="{BFBD588E-FDFE-4060-970A-E9505EEE8329}" destId="{1675507C-0D3B-42CC-A5DB-117809EA37B2}" srcOrd="2" destOrd="0" presId="urn:microsoft.com/office/officeart/2005/8/layout/hList7"/>
    <dgm:cxn modelId="{ADC5A72C-4D57-44B9-A520-2CF6C4C38507}" type="presParOf" srcId="{BFBD588E-FDFE-4060-970A-E9505EEE8329}" destId="{BAD8D5C9-0C0F-4726-B04F-9E4B185EB732}" srcOrd="3" destOrd="0" presId="urn:microsoft.com/office/officeart/2005/8/layout/hList7"/>
    <dgm:cxn modelId="{22CF9535-1BC5-4DC3-81A8-4EFD219679F6}" type="presParOf" srcId="{ADFAFDAC-F733-4347-AB95-2B8160A7DBBB}" destId="{4FDAB55C-6D5E-4622-918C-76950D6F74A9}" srcOrd="1" destOrd="0" presId="urn:microsoft.com/office/officeart/2005/8/layout/hList7"/>
    <dgm:cxn modelId="{EE3F8C68-76A2-45F6-9E8B-261D74C7A0F8}" type="presParOf" srcId="{ADFAFDAC-F733-4347-AB95-2B8160A7DBBB}" destId="{38DA5451-2CF4-4A32-8548-641D687D1599}" srcOrd="2" destOrd="0" presId="urn:microsoft.com/office/officeart/2005/8/layout/hList7"/>
    <dgm:cxn modelId="{15CC1270-063F-43BA-81CB-4B57C2169278}" type="presParOf" srcId="{38DA5451-2CF4-4A32-8548-641D687D1599}" destId="{B4B1E065-2513-45CF-ABE9-168AAE87257E}" srcOrd="0" destOrd="0" presId="urn:microsoft.com/office/officeart/2005/8/layout/hList7"/>
    <dgm:cxn modelId="{CD9B5D60-8EC9-485E-BF3D-98E22C946CFA}" type="presParOf" srcId="{38DA5451-2CF4-4A32-8548-641D687D1599}" destId="{239CA9BE-F9E5-4CC3-8159-9F31EE3E38A8}" srcOrd="1" destOrd="0" presId="urn:microsoft.com/office/officeart/2005/8/layout/hList7"/>
    <dgm:cxn modelId="{F9DC179F-E9EB-4C56-A1E5-8BF1512EC654}" type="presParOf" srcId="{38DA5451-2CF4-4A32-8548-641D687D1599}" destId="{138F4917-B557-40C7-B329-FEFB5F24AA73}" srcOrd="2" destOrd="0" presId="urn:microsoft.com/office/officeart/2005/8/layout/hList7"/>
    <dgm:cxn modelId="{46422151-0FD2-49E6-B09F-13DDD28A9895}" type="presParOf" srcId="{38DA5451-2CF4-4A32-8548-641D687D1599}" destId="{D594A1BD-5C5D-4A76-B247-78B14C61152E}" srcOrd="3" destOrd="0" presId="urn:microsoft.com/office/officeart/2005/8/layout/hList7"/>
    <dgm:cxn modelId="{C1BB6B37-19AB-46CB-AB5E-2B82BB1B5F87}" type="presParOf" srcId="{ADFAFDAC-F733-4347-AB95-2B8160A7DBBB}" destId="{6FF31405-2F4F-4B98-9C0B-58C7EBC939CC}" srcOrd="3" destOrd="0" presId="urn:microsoft.com/office/officeart/2005/8/layout/hList7"/>
    <dgm:cxn modelId="{D4026403-516C-4564-AF40-E89BEDFCC357}" type="presParOf" srcId="{ADFAFDAC-F733-4347-AB95-2B8160A7DBBB}" destId="{6A32FA3E-BE27-4EC2-8FBA-91B295EE64E9}" srcOrd="4" destOrd="0" presId="urn:microsoft.com/office/officeart/2005/8/layout/hList7"/>
    <dgm:cxn modelId="{3759E49B-D644-4227-9FEA-7C1EEF3D36A4}" type="presParOf" srcId="{6A32FA3E-BE27-4EC2-8FBA-91B295EE64E9}" destId="{F4002AD9-259C-4E33-8E01-77E58D3933AC}" srcOrd="0" destOrd="0" presId="urn:microsoft.com/office/officeart/2005/8/layout/hList7"/>
    <dgm:cxn modelId="{3E7F6D7E-9369-4DC0-BE14-3D38421401AA}" type="presParOf" srcId="{6A32FA3E-BE27-4EC2-8FBA-91B295EE64E9}" destId="{1468AC4E-2C3B-42C7-A1D4-3D80B6ACC3A7}" srcOrd="1" destOrd="0" presId="urn:microsoft.com/office/officeart/2005/8/layout/hList7"/>
    <dgm:cxn modelId="{15F535E1-38C9-46E5-A25D-30C39CABC580}" type="presParOf" srcId="{6A32FA3E-BE27-4EC2-8FBA-91B295EE64E9}" destId="{C97DCA68-FB24-43FA-8324-91EA91F967E4}" srcOrd="2" destOrd="0" presId="urn:microsoft.com/office/officeart/2005/8/layout/hList7"/>
    <dgm:cxn modelId="{1045E9BB-9855-4EA6-99E6-C1EC580F470F}" type="presParOf" srcId="{6A32FA3E-BE27-4EC2-8FBA-91B295EE64E9}" destId="{B99B318F-5263-46FC-B2E4-ACBB28C14A79}" srcOrd="3" destOrd="0" presId="urn:microsoft.com/office/officeart/2005/8/layout/hList7"/>
    <dgm:cxn modelId="{3F3179AD-ED20-4414-8AD8-F288B1886178}" type="presParOf" srcId="{ADFAFDAC-F733-4347-AB95-2B8160A7DBBB}" destId="{8B77F85E-98F4-4596-BCBE-96DE8FF74EFD}" srcOrd="5" destOrd="0" presId="urn:microsoft.com/office/officeart/2005/8/layout/hList7"/>
    <dgm:cxn modelId="{97436DE8-0078-4478-A751-1F77D4C5E588}" type="presParOf" srcId="{ADFAFDAC-F733-4347-AB95-2B8160A7DBBB}" destId="{75DE1CE6-990D-48EC-A173-D0B8A85D412F}" srcOrd="6" destOrd="0" presId="urn:microsoft.com/office/officeart/2005/8/layout/hList7"/>
    <dgm:cxn modelId="{A87EADEA-C051-4461-BEF6-0296FF1D0574}" type="presParOf" srcId="{75DE1CE6-990D-48EC-A173-D0B8A85D412F}" destId="{33DED5F8-0DFF-4D72-933F-DBBA17D5509B}" srcOrd="0" destOrd="0" presId="urn:microsoft.com/office/officeart/2005/8/layout/hList7"/>
    <dgm:cxn modelId="{B81BC914-70EB-488A-99C9-A0D4005056A3}" type="presParOf" srcId="{75DE1CE6-990D-48EC-A173-D0B8A85D412F}" destId="{B6F1133A-1BE9-4FCD-BFD6-12141965E904}" srcOrd="1" destOrd="0" presId="urn:microsoft.com/office/officeart/2005/8/layout/hList7"/>
    <dgm:cxn modelId="{869DEB9B-456F-42A7-A800-8943ECE8A14F}" type="presParOf" srcId="{75DE1CE6-990D-48EC-A173-D0B8A85D412F}" destId="{3FA2BA0C-8C25-4724-89DB-8B3F71423793}" srcOrd="2" destOrd="0" presId="urn:microsoft.com/office/officeart/2005/8/layout/hList7"/>
    <dgm:cxn modelId="{473D9765-CC92-47D5-B7A1-F2DDCDEFE93B}" type="presParOf" srcId="{75DE1CE6-990D-48EC-A173-D0B8A85D412F}" destId="{0591E36B-62F0-4926-B97B-FA002EA648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CF6452-7357-41BB-8D56-7C090A9B425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785E58-9375-48A8-BDCB-009CE168E4C5}">
      <dgm:prSet/>
      <dgm:spPr/>
      <dgm:t>
        <a:bodyPr/>
        <a:lstStyle/>
        <a:p>
          <a:r>
            <a:rPr lang="en-US"/>
            <a:t>Drainage Facilities</a:t>
          </a:r>
        </a:p>
      </dgm:t>
    </dgm:pt>
    <dgm:pt modelId="{D7474B74-1A27-4F11-A478-FF57E7AEA194}" type="parTrans" cxnId="{4F1A5D10-12EC-4289-8DE2-D361B6C968E3}">
      <dgm:prSet/>
      <dgm:spPr/>
      <dgm:t>
        <a:bodyPr/>
        <a:lstStyle/>
        <a:p>
          <a:endParaRPr lang="en-US"/>
        </a:p>
      </dgm:t>
    </dgm:pt>
    <dgm:pt modelId="{A6F057B5-4B08-4587-9EEA-E7286C6B351B}" type="sibTrans" cxnId="{4F1A5D10-12EC-4289-8DE2-D361B6C968E3}">
      <dgm:prSet/>
      <dgm:spPr/>
      <dgm:t>
        <a:bodyPr/>
        <a:lstStyle/>
        <a:p>
          <a:endParaRPr lang="en-US"/>
        </a:p>
      </dgm:t>
    </dgm:pt>
    <dgm:pt modelId="{3022D217-E386-4D28-9E41-AF99D389245A}">
      <dgm:prSet/>
      <dgm:spPr/>
      <dgm:t>
        <a:bodyPr/>
        <a:lstStyle/>
        <a:p>
          <a:r>
            <a:rPr lang="en-US"/>
            <a:t>Canals</a:t>
          </a:r>
        </a:p>
      </dgm:t>
    </dgm:pt>
    <dgm:pt modelId="{10B87413-68AB-42E3-AF88-78F9E285EED6}" type="parTrans" cxnId="{88451187-7A68-44E0-BE6C-B579A7F481EE}">
      <dgm:prSet/>
      <dgm:spPr/>
      <dgm:t>
        <a:bodyPr/>
        <a:lstStyle/>
        <a:p>
          <a:endParaRPr lang="en-US"/>
        </a:p>
      </dgm:t>
    </dgm:pt>
    <dgm:pt modelId="{5F342CB6-3143-4093-9A8B-A1D919A9A31E}" type="sibTrans" cxnId="{88451187-7A68-44E0-BE6C-B579A7F481EE}">
      <dgm:prSet/>
      <dgm:spPr/>
      <dgm:t>
        <a:bodyPr/>
        <a:lstStyle/>
        <a:p>
          <a:endParaRPr lang="en-US"/>
        </a:p>
      </dgm:t>
    </dgm:pt>
    <dgm:pt modelId="{2E96DBDF-5498-4441-9BFD-6979084B30F2}">
      <dgm:prSet/>
      <dgm:spPr/>
      <dgm:t>
        <a:bodyPr/>
        <a:lstStyle/>
        <a:p>
          <a:r>
            <a:rPr lang="en-US"/>
            <a:t>Pipelines</a:t>
          </a:r>
        </a:p>
      </dgm:t>
    </dgm:pt>
    <dgm:pt modelId="{6A4B24AD-8BC1-458B-8C05-6FB316227844}" type="parTrans" cxnId="{4D9E22AB-EBBC-4158-AF63-C902FDA1EFE1}">
      <dgm:prSet/>
      <dgm:spPr/>
      <dgm:t>
        <a:bodyPr/>
        <a:lstStyle/>
        <a:p>
          <a:endParaRPr lang="en-US"/>
        </a:p>
      </dgm:t>
    </dgm:pt>
    <dgm:pt modelId="{166C280E-65A0-47C4-B144-AD1B12A8EE36}" type="sibTrans" cxnId="{4D9E22AB-EBBC-4158-AF63-C902FDA1EFE1}">
      <dgm:prSet/>
      <dgm:spPr/>
      <dgm:t>
        <a:bodyPr/>
        <a:lstStyle/>
        <a:p>
          <a:endParaRPr lang="en-US"/>
        </a:p>
      </dgm:t>
    </dgm:pt>
    <dgm:pt modelId="{A780F48A-502F-42EE-A4D9-7850D60C2655}">
      <dgm:prSet/>
      <dgm:spPr/>
      <dgm:t>
        <a:bodyPr/>
        <a:lstStyle/>
        <a:p>
          <a:r>
            <a:rPr lang="en-US"/>
            <a:t>Water distribution system</a:t>
          </a:r>
        </a:p>
      </dgm:t>
    </dgm:pt>
    <dgm:pt modelId="{D59EE733-082A-4A9E-8C60-918C2A6503B9}" type="parTrans" cxnId="{C5DAAA54-62A7-403A-BA81-A3D6960055A9}">
      <dgm:prSet/>
      <dgm:spPr/>
      <dgm:t>
        <a:bodyPr/>
        <a:lstStyle/>
        <a:p>
          <a:endParaRPr lang="en-US"/>
        </a:p>
      </dgm:t>
    </dgm:pt>
    <dgm:pt modelId="{6424D350-0E87-488D-9150-C871DBA7C04C}" type="sibTrans" cxnId="{C5DAAA54-62A7-403A-BA81-A3D6960055A9}">
      <dgm:prSet/>
      <dgm:spPr/>
      <dgm:t>
        <a:bodyPr/>
        <a:lstStyle/>
        <a:p>
          <a:endParaRPr lang="en-US"/>
        </a:p>
      </dgm:t>
    </dgm:pt>
    <dgm:pt modelId="{4E6E32F8-0993-4D01-B2D3-5CCBF6C8E230}" type="pres">
      <dgm:prSet presAssocID="{AECF6452-7357-41BB-8D56-7C090A9B425C}" presName="Name0" presStyleCnt="0">
        <dgm:presLayoutVars>
          <dgm:dir/>
          <dgm:resizeHandles val="exact"/>
        </dgm:presLayoutVars>
      </dgm:prSet>
      <dgm:spPr/>
    </dgm:pt>
    <dgm:pt modelId="{4706C2FD-731D-451C-9728-ADF46C7D1107}" type="pres">
      <dgm:prSet presAssocID="{AECF6452-7357-41BB-8D56-7C090A9B425C}" presName="fgShape" presStyleLbl="fgShp" presStyleIdx="0" presStyleCnt="1"/>
      <dgm:spPr/>
    </dgm:pt>
    <dgm:pt modelId="{66C1B842-E6A9-4CAF-9066-451A0B65EB60}" type="pres">
      <dgm:prSet presAssocID="{AECF6452-7357-41BB-8D56-7C090A9B425C}" presName="linComp" presStyleCnt="0"/>
      <dgm:spPr/>
    </dgm:pt>
    <dgm:pt modelId="{D7590CEA-3B7F-4068-AA7C-8B36179172BB}" type="pres">
      <dgm:prSet presAssocID="{78785E58-9375-48A8-BDCB-009CE168E4C5}" presName="compNode" presStyleCnt="0"/>
      <dgm:spPr/>
    </dgm:pt>
    <dgm:pt modelId="{DEC10063-43A1-4801-BAFF-7AE7721EE122}" type="pres">
      <dgm:prSet presAssocID="{78785E58-9375-48A8-BDCB-009CE168E4C5}" presName="bkgdShape" presStyleLbl="node1" presStyleIdx="0" presStyleCnt="4"/>
      <dgm:spPr/>
    </dgm:pt>
    <dgm:pt modelId="{BABF8E15-CFC8-4AE5-A609-7F13460E3105}" type="pres">
      <dgm:prSet presAssocID="{78785E58-9375-48A8-BDCB-009CE168E4C5}" presName="nodeTx" presStyleLbl="node1" presStyleIdx="0" presStyleCnt="4">
        <dgm:presLayoutVars>
          <dgm:bulletEnabled val="1"/>
        </dgm:presLayoutVars>
      </dgm:prSet>
      <dgm:spPr/>
    </dgm:pt>
    <dgm:pt modelId="{47899105-3BAF-4931-BD4F-D9EE885C2AED}" type="pres">
      <dgm:prSet presAssocID="{78785E58-9375-48A8-BDCB-009CE168E4C5}" presName="invisiNode" presStyleLbl="node1" presStyleIdx="0" presStyleCnt="4"/>
      <dgm:spPr/>
    </dgm:pt>
    <dgm:pt modelId="{CF96A8F9-BFDA-417D-86B3-DFCD9313E33B}" type="pres">
      <dgm:prSet presAssocID="{78785E58-9375-48A8-BDCB-009CE168E4C5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9F0533-9AD6-4E9E-95F3-805177A37464}" type="pres">
      <dgm:prSet presAssocID="{A6F057B5-4B08-4587-9EEA-E7286C6B351B}" presName="sibTrans" presStyleLbl="sibTrans2D1" presStyleIdx="0" presStyleCnt="0"/>
      <dgm:spPr/>
    </dgm:pt>
    <dgm:pt modelId="{55540F34-F7FA-46CC-8C8D-BE8C3429D54B}" type="pres">
      <dgm:prSet presAssocID="{3022D217-E386-4D28-9E41-AF99D389245A}" presName="compNode" presStyleCnt="0"/>
      <dgm:spPr/>
    </dgm:pt>
    <dgm:pt modelId="{94AB8840-2BAD-44A5-A831-3B3AAF297E01}" type="pres">
      <dgm:prSet presAssocID="{3022D217-E386-4D28-9E41-AF99D389245A}" presName="bkgdShape" presStyleLbl="node1" presStyleIdx="1" presStyleCnt="4"/>
      <dgm:spPr/>
    </dgm:pt>
    <dgm:pt modelId="{06E04046-801C-4703-9D26-28FFD8583CD8}" type="pres">
      <dgm:prSet presAssocID="{3022D217-E386-4D28-9E41-AF99D389245A}" presName="nodeTx" presStyleLbl="node1" presStyleIdx="1" presStyleCnt="4">
        <dgm:presLayoutVars>
          <dgm:bulletEnabled val="1"/>
        </dgm:presLayoutVars>
      </dgm:prSet>
      <dgm:spPr/>
    </dgm:pt>
    <dgm:pt modelId="{DB9AB230-015B-4CE4-99B0-3105D83649F8}" type="pres">
      <dgm:prSet presAssocID="{3022D217-E386-4D28-9E41-AF99D389245A}" presName="invisiNode" presStyleLbl="node1" presStyleIdx="1" presStyleCnt="4"/>
      <dgm:spPr/>
    </dgm:pt>
    <dgm:pt modelId="{A117ECB6-A685-4FF1-8C84-333028B60C7D}" type="pres">
      <dgm:prSet presAssocID="{3022D217-E386-4D28-9E41-AF99D389245A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72F9BD4-4047-4455-B62B-A90EAFC9E54E}" type="pres">
      <dgm:prSet presAssocID="{5F342CB6-3143-4093-9A8B-A1D919A9A31E}" presName="sibTrans" presStyleLbl="sibTrans2D1" presStyleIdx="0" presStyleCnt="0"/>
      <dgm:spPr/>
    </dgm:pt>
    <dgm:pt modelId="{0F40254C-436C-4B63-BAE2-05D99013ECF2}" type="pres">
      <dgm:prSet presAssocID="{2E96DBDF-5498-4441-9BFD-6979084B30F2}" presName="compNode" presStyleCnt="0"/>
      <dgm:spPr/>
    </dgm:pt>
    <dgm:pt modelId="{95892729-34BC-4501-9801-F88B67AC705A}" type="pres">
      <dgm:prSet presAssocID="{2E96DBDF-5498-4441-9BFD-6979084B30F2}" presName="bkgdShape" presStyleLbl="node1" presStyleIdx="2" presStyleCnt="4"/>
      <dgm:spPr/>
    </dgm:pt>
    <dgm:pt modelId="{49A7A96F-3CA5-40F6-837D-20EA9F597564}" type="pres">
      <dgm:prSet presAssocID="{2E96DBDF-5498-4441-9BFD-6979084B30F2}" presName="nodeTx" presStyleLbl="node1" presStyleIdx="2" presStyleCnt="4">
        <dgm:presLayoutVars>
          <dgm:bulletEnabled val="1"/>
        </dgm:presLayoutVars>
      </dgm:prSet>
      <dgm:spPr/>
    </dgm:pt>
    <dgm:pt modelId="{1C6631ED-6E80-4B73-A051-61F4BE9B36AA}" type="pres">
      <dgm:prSet presAssocID="{2E96DBDF-5498-4441-9BFD-6979084B30F2}" presName="invisiNode" presStyleLbl="node1" presStyleIdx="2" presStyleCnt="4"/>
      <dgm:spPr/>
    </dgm:pt>
    <dgm:pt modelId="{474230C2-8B6D-4BA3-BDC0-26DF794811FA}" type="pres">
      <dgm:prSet presAssocID="{2E96DBDF-5498-4441-9BFD-6979084B30F2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C9D29FF8-DC44-4D61-86FB-FEDBCB24FA2B}" type="pres">
      <dgm:prSet presAssocID="{166C280E-65A0-47C4-B144-AD1B12A8EE36}" presName="sibTrans" presStyleLbl="sibTrans2D1" presStyleIdx="0" presStyleCnt="0"/>
      <dgm:spPr/>
    </dgm:pt>
    <dgm:pt modelId="{27BA7043-FDAB-4884-A85E-2D90B2690F42}" type="pres">
      <dgm:prSet presAssocID="{A780F48A-502F-42EE-A4D9-7850D60C2655}" presName="compNode" presStyleCnt="0"/>
      <dgm:spPr/>
    </dgm:pt>
    <dgm:pt modelId="{0F6BACA6-C935-450E-8AA0-A6164349BB68}" type="pres">
      <dgm:prSet presAssocID="{A780F48A-502F-42EE-A4D9-7850D60C2655}" presName="bkgdShape" presStyleLbl="node1" presStyleIdx="3" presStyleCnt="4"/>
      <dgm:spPr/>
    </dgm:pt>
    <dgm:pt modelId="{C59613DC-CDB0-49AA-95E0-BF1C19B86610}" type="pres">
      <dgm:prSet presAssocID="{A780F48A-502F-42EE-A4D9-7850D60C2655}" presName="nodeTx" presStyleLbl="node1" presStyleIdx="3" presStyleCnt="4">
        <dgm:presLayoutVars>
          <dgm:bulletEnabled val="1"/>
        </dgm:presLayoutVars>
      </dgm:prSet>
      <dgm:spPr/>
    </dgm:pt>
    <dgm:pt modelId="{E91D6B9D-DF3A-43F2-969D-6BCA27EC8732}" type="pres">
      <dgm:prSet presAssocID="{A780F48A-502F-42EE-A4D9-7850D60C2655}" presName="invisiNode" presStyleLbl="node1" presStyleIdx="3" presStyleCnt="4"/>
      <dgm:spPr/>
    </dgm:pt>
    <dgm:pt modelId="{18DC80D8-07DF-4516-B47C-3F687582EA01}" type="pres">
      <dgm:prSet presAssocID="{A780F48A-502F-42EE-A4D9-7850D60C265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1E96DB08-8063-4940-872E-85F923AAA06F}" type="presOf" srcId="{2E96DBDF-5498-4441-9BFD-6979084B30F2}" destId="{95892729-34BC-4501-9801-F88B67AC705A}" srcOrd="0" destOrd="0" presId="urn:microsoft.com/office/officeart/2005/8/layout/hList7"/>
    <dgm:cxn modelId="{4F1A5D10-12EC-4289-8DE2-D361B6C968E3}" srcId="{AECF6452-7357-41BB-8D56-7C090A9B425C}" destId="{78785E58-9375-48A8-BDCB-009CE168E4C5}" srcOrd="0" destOrd="0" parTransId="{D7474B74-1A27-4F11-A478-FF57E7AEA194}" sibTransId="{A6F057B5-4B08-4587-9EEA-E7286C6B351B}"/>
    <dgm:cxn modelId="{AC8A1C5B-6281-4C53-B5FC-71D648696E13}" type="presOf" srcId="{3022D217-E386-4D28-9E41-AF99D389245A}" destId="{06E04046-801C-4703-9D26-28FFD8583CD8}" srcOrd="1" destOrd="0" presId="urn:microsoft.com/office/officeart/2005/8/layout/hList7"/>
    <dgm:cxn modelId="{BFFEA75F-028F-4F68-8AEC-DBF6B4F392B1}" type="presOf" srcId="{166C280E-65A0-47C4-B144-AD1B12A8EE36}" destId="{C9D29FF8-DC44-4D61-86FB-FEDBCB24FA2B}" srcOrd="0" destOrd="0" presId="urn:microsoft.com/office/officeart/2005/8/layout/hList7"/>
    <dgm:cxn modelId="{0743DD43-4B82-4C6C-A538-C4722C14B900}" type="presOf" srcId="{AECF6452-7357-41BB-8D56-7C090A9B425C}" destId="{4E6E32F8-0993-4D01-B2D3-5CCBF6C8E230}" srcOrd="0" destOrd="0" presId="urn:microsoft.com/office/officeart/2005/8/layout/hList7"/>
    <dgm:cxn modelId="{5D9D9C44-A1D7-4B37-A658-6F0019501E44}" type="presOf" srcId="{78785E58-9375-48A8-BDCB-009CE168E4C5}" destId="{BABF8E15-CFC8-4AE5-A609-7F13460E3105}" srcOrd="1" destOrd="0" presId="urn:microsoft.com/office/officeart/2005/8/layout/hList7"/>
    <dgm:cxn modelId="{98C85A47-A105-4939-9166-C1C19645EF67}" type="presOf" srcId="{A780F48A-502F-42EE-A4D9-7850D60C2655}" destId="{0F6BACA6-C935-450E-8AA0-A6164349BB68}" srcOrd="0" destOrd="0" presId="urn:microsoft.com/office/officeart/2005/8/layout/hList7"/>
    <dgm:cxn modelId="{D4F18468-B392-4E57-8F66-9E365E7B9217}" type="presOf" srcId="{A780F48A-502F-42EE-A4D9-7850D60C2655}" destId="{C59613DC-CDB0-49AA-95E0-BF1C19B86610}" srcOrd="1" destOrd="0" presId="urn:microsoft.com/office/officeart/2005/8/layout/hList7"/>
    <dgm:cxn modelId="{C5DAAA54-62A7-403A-BA81-A3D6960055A9}" srcId="{AECF6452-7357-41BB-8D56-7C090A9B425C}" destId="{A780F48A-502F-42EE-A4D9-7850D60C2655}" srcOrd="3" destOrd="0" parTransId="{D59EE733-082A-4A9E-8C60-918C2A6503B9}" sibTransId="{6424D350-0E87-488D-9150-C871DBA7C04C}"/>
    <dgm:cxn modelId="{07EB7879-FF5A-4D7F-A1A7-AA2828FE0D1B}" type="presOf" srcId="{78785E58-9375-48A8-BDCB-009CE168E4C5}" destId="{DEC10063-43A1-4801-BAFF-7AE7721EE122}" srcOrd="0" destOrd="0" presId="urn:microsoft.com/office/officeart/2005/8/layout/hList7"/>
    <dgm:cxn modelId="{88451187-7A68-44E0-BE6C-B579A7F481EE}" srcId="{AECF6452-7357-41BB-8D56-7C090A9B425C}" destId="{3022D217-E386-4D28-9E41-AF99D389245A}" srcOrd="1" destOrd="0" parTransId="{10B87413-68AB-42E3-AF88-78F9E285EED6}" sibTransId="{5F342CB6-3143-4093-9A8B-A1D919A9A31E}"/>
    <dgm:cxn modelId="{4367C58C-6825-4634-A040-234ED49E7C55}" type="presOf" srcId="{5F342CB6-3143-4093-9A8B-A1D919A9A31E}" destId="{072F9BD4-4047-4455-B62B-A90EAFC9E54E}" srcOrd="0" destOrd="0" presId="urn:microsoft.com/office/officeart/2005/8/layout/hList7"/>
    <dgm:cxn modelId="{4D9E22AB-EBBC-4158-AF63-C902FDA1EFE1}" srcId="{AECF6452-7357-41BB-8D56-7C090A9B425C}" destId="{2E96DBDF-5498-4441-9BFD-6979084B30F2}" srcOrd="2" destOrd="0" parTransId="{6A4B24AD-8BC1-458B-8C05-6FB316227844}" sibTransId="{166C280E-65A0-47C4-B144-AD1B12A8EE36}"/>
    <dgm:cxn modelId="{80F512CE-B584-4984-8233-29B363542133}" type="presOf" srcId="{2E96DBDF-5498-4441-9BFD-6979084B30F2}" destId="{49A7A96F-3CA5-40F6-837D-20EA9F597564}" srcOrd="1" destOrd="0" presId="urn:microsoft.com/office/officeart/2005/8/layout/hList7"/>
    <dgm:cxn modelId="{F21F24DC-0A39-4935-A7E8-2937071889FE}" type="presOf" srcId="{3022D217-E386-4D28-9E41-AF99D389245A}" destId="{94AB8840-2BAD-44A5-A831-3B3AAF297E01}" srcOrd="0" destOrd="0" presId="urn:microsoft.com/office/officeart/2005/8/layout/hList7"/>
    <dgm:cxn modelId="{B3BD0FF4-7EF9-4F67-88A6-12B5802E9BC5}" type="presOf" srcId="{A6F057B5-4B08-4587-9EEA-E7286C6B351B}" destId="{049F0533-9AD6-4E9E-95F3-805177A37464}" srcOrd="0" destOrd="0" presId="urn:microsoft.com/office/officeart/2005/8/layout/hList7"/>
    <dgm:cxn modelId="{69354511-FB8E-45AE-BF5D-6A536771DE7A}" type="presParOf" srcId="{4E6E32F8-0993-4D01-B2D3-5CCBF6C8E230}" destId="{4706C2FD-731D-451C-9728-ADF46C7D1107}" srcOrd="0" destOrd="0" presId="urn:microsoft.com/office/officeart/2005/8/layout/hList7"/>
    <dgm:cxn modelId="{88C3EBC2-9D57-4F2F-A7D5-1D47810D4E28}" type="presParOf" srcId="{4E6E32F8-0993-4D01-B2D3-5CCBF6C8E230}" destId="{66C1B842-E6A9-4CAF-9066-451A0B65EB60}" srcOrd="1" destOrd="0" presId="urn:microsoft.com/office/officeart/2005/8/layout/hList7"/>
    <dgm:cxn modelId="{801FA75A-F864-42EA-A03C-8E9C2880D5A8}" type="presParOf" srcId="{66C1B842-E6A9-4CAF-9066-451A0B65EB60}" destId="{D7590CEA-3B7F-4068-AA7C-8B36179172BB}" srcOrd="0" destOrd="0" presId="urn:microsoft.com/office/officeart/2005/8/layout/hList7"/>
    <dgm:cxn modelId="{034A2C14-25A9-4C24-8E1D-8B92F7CC19E2}" type="presParOf" srcId="{D7590CEA-3B7F-4068-AA7C-8B36179172BB}" destId="{DEC10063-43A1-4801-BAFF-7AE7721EE122}" srcOrd="0" destOrd="0" presId="urn:microsoft.com/office/officeart/2005/8/layout/hList7"/>
    <dgm:cxn modelId="{87580A63-0D5D-498B-B1CA-ED580F712D30}" type="presParOf" srcId="{D7590CEA-3B7F-4068-AA7C-8B36179172BB}" destId="{BABF8E15-CFC8-4AE5-A609-7F13460E3105}" srcOrd="1" destOrd="0" presId="urn:microsoft.com/office/officeart/2005/8/layout/hList7"/>
    <dgm:cxn modelId="{EB95252A-B7A8-4E23-A9F7-B0A3F15DB4BD}" type="presParOf" srcId="{D7590CEA-3B7F-4068-AA7C-8B36179172BB}" destId="{47899105-3BAF-4931-BD4F-D9EE885C2AED}" srcOrd="2" destOrd="0" presId="urn:microsoft.com/office/officeart/2005/8/layout/hList7"/>
    <dgm:cxn modelId="{53C9EEDB-82B6-449B-B38A-1613CDC095E0}" type="presParOf" srcId="{D7590CEA-3B7F-4068-AA7C-8B36179172BB}" destId="{CF96A8F9-BFDA-417D-86B3-DFCD9313E33B}" srcOrd="3" destOrd="0" presId="urn:microsoft.com/office/officeart/2005/8/layout/hList7"/>
    <dgm:cxn modelId="{420A1C81-66E1-4559-9D86-2186CA971676}" type="presParOf" srcId="{66C1B842-E6A9-4CAF-9066-451A0B65EB60}" destId="{049F0533-9AD6-4E9E-95F3-805177A37464}" srcOrd="1" destOrd="0" presId="urn:microsoft.com/office/officeart/2005/8/layout/hList7"/>
    <dgm:cxn modelId="{A9847E71-751F-4FB1-8D38-3333D062855C}" type="presParOf" srcId="{66C1B842-E6A9-4CAF-9066-451A0B65EB60}" destId="{55540F34-F7FA-46CC-8C8D-BE8C3429D54B}" srcOrd="2" destOrd="0" presId="urn:microsoft.com/office/officeart/2005/8/layout/hList7"/>
    <dgm:cxn modelId="{A09723A1-7562-4A9C-9737-5C861A3B7CD5}" type="presParOf" srcId="{55540F34-F7FA-46CC-8C8D-BE8C3429D54B}" destId="{94AB8840-2BAD-44A5-A831-3B3AAF297E01}" srcOrd="0" destOrd="0" presId="urn:microsoft.com/office/officeart/2005/8/layout/hList7"/>
    <dgm:cxn modelId="{E0BB50CF-1E23-465A-84D8-A2714E28FB7A}" type="presParOf" srcId="{55540F34-F7FA-46CC-8C8D-BE8C3429D54B}" destId="{06E04046-801C-4703-9D26-28FFD8583CD8}" srcOrd="1" destOrd="0" presId="urn:microsoft.com/office/officeart/2005/8/layout/hList7"/>
    <dgm:cxn modelId="{27800C0A-42B0-4032-BA42-E58DA01B8133}" type="presParOf" srcId="{55540F34-F7FA-46CC-8C8D-BE8C3429D54B}" destId="{DB9AB230-015B-4CE4-99B0-3105D83649F8}" srcOrd="2" destOrd="0" presId="urn:microsoft.com/office/officeart/2005/8/layout/hList7"/>
    <dgm:cxn modelId="{CECFF7BA-BD06-455D-A2E7-05DA5B630281}" type="presParOf" srcId="{55540F34-F7FA-46CC-8C8D-BE8C3429D54B}" destId="{A117ECB6-A685-4FF1-8C84-333028B60C7D}" srcOrd="3" destOrd="0" presId="urn:microsoft.com/office/officeart/2005/8/layout/hList7"/>
    <dgm:cxn modelId="{98E6C0F2-F411-4D66-A7D8-704C41974A7F}" type="presParOf" srcId="{66C1B842-E6A9-4CAF-9066-451A0B65EB60}" destId="{072F9BD4-4047-4455-B62B-A90EAFC9E54E}" srcOrd="3" destOrd="0" presId="urn:microsoft.com/office/officeart/2005/8/layout/hList7"/>
    <dgm:cxn modelId="{72D323C6-6E55-476C-8B1A-244C778EE288}" type="presParOf" srcId="{66C1B842-E6A9-4CAF-9066-451A0B65EB60}" destId="{0F40254C-436C-4B63-BAE2-05D99013ECF2}" srcOrd="4" destOrd="0" presId="urn:microsoft.com/office/officeart/2005/8/layout/hList7"/>
    <dgm:cxn modelId="{B49B7066-750F-458A-A69D-6EB38AE5A62E}" type="presParOf" srcId="{0F40254C-436C-4B63-BAE2-05D99013ECF2}" destId="{95892729-34BC-4501-9801-F88B67AC705A}" srcOrd="0" destOrd="0" presId="urn:microsoft.com/office/officeart/2005/8/layout/hList7"/>
    <dgm:cxn modelId="{84F13216-D090-41E2-8FEE-1C3491874327}" type="presParOf" srcId="{0F40254C-436C-4B63-BAE2-05D99013ECF2}" destId="{49A7A96F-3CA5-40F6-837D-20EA9F597564}" srcOrd="1" destOrd="0" presId="urn:microsoft.com/office/officeart/2005/8/layout/hList7"/>
    <dgm:cxn modelId="{76CC2C1F-6C75-41C4-A70D-6587C4CF746B}" type="presParOf" srcId="{0F40254C-436C-4B63-BAE2-05D99013ECF2}" destId="{1C6631ED-6E80-4B73-A051-61F4BE9B36AA}" srcOrd="2" destOrd="0" presId="urn:microsoft.com/office/officeart/2005/8/layout/hList7"/>
    <dgm:cxn modelId="{4BB7D8BB-2A93-459B-BE6F-F517180DBE03}" type="presParOf" srcId="{0F40254C-436C-4B63-BAE2-05D99013ECF2}" destId="{474230C2-8B6D-4BA3-BDC0-26DF794811FA}" srcOrd="3" destOrd="0" presId="urn:microsoft.com/office/officeart/2005/8/layout/hList7"/>
    <dgm:cxn modelId="{532E2C03-DDB4-4626-8888-3926E57FB41D}" type="presParOf" srcId="{66C1B842-E6A9-4CAF-9066-451A0B65EB60}" destId="{C9D29FF8-DC44-4D61-86FB-FEDBCB24FA2B}" srcOrd="5" destOrd="0" presId="urn:microsoft.com/office/officeart/2005/8/layout/hList7"/>
    <dgm:cxn modelId="{5293D8AC-55D9-444C-B3BA-DBA166957D91}" type="presParOf" srcId="{66C1B842-E6A9-4CAF-9066-451A0B65EB60}" destId="{27BA7043-FDAB-4884-A85E-2D90B2690F42}" srcOrd="6" destOrd="0" presId="urn:microsoft.com/office/officeart/2005/8/layout/hList7"/>
    <dgm:cxn modelId="{78576613-DB92-4A68-8DC0-3D1CE53C0D56}" type="presParOf" srcId="{27BA7043-FDAB-4884-A85E-2D90B2690F42}" destId="{0F6BACA6-C935-450E-8AA0-A6164349BB68}" srcOrd="0" destOrd="0" presId="urn:microsoft.com/office/officeart/2005/8/layout/hList7"/>
    <dgm:cxn modelId="{A6E6C110-D148-445F-907B-1F5C571253C5}" type="presParOf" srcId="{27BA7043-FDAB-4884-A85E-2D90B2690F42}" destId="{C59613DC-CDB0-49AA-95E0-BF1C19B86610}" srcOrd="1" destOrd="0" presId="urn:microsoft.com/office/officeart/2005/8/layout/hList7"/>
    <dgm:cxn modelId="{DBD60C41-BE3C-4081-B6AF-A8EEFAD51565}" type="presParOf" srcId="{27BA7043-FDAB-4884-A85E-2D90B2690F42}" destId="{E91D6B9D-DF3A-43F2-969D-6BCA27EC8732}" srcOrd="2" destOrd="0" presId="urn:microsoft.com/office/officeart/2005/8/layout/hList7"/>
    <dgm:cxn modelId="{22C31C7D-0D29-4555-9589-59831175DC3B}" type="presParOf" srcId="{27BA7043-FDAB-4884-A85E-2D90B2690F42}" destId="{18DC80D8-07DF-4516-B47C-3F687582EA0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54A9D-9C4A-4F3B-93C6-7A4E3FF0D9CD}">
      <dsp:nvSpPr>
        <dsp:cNvPr id="0" name=""/>
        <dsp:cNvSpPr/>
      </dsp:nvSpPr>
      <dsp:spPr>
        <a:xfrm>
          <a:off x="0" y="45591"/>
          <a:ext cx="3324046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Beginning , Engineers not for war</a:t>
          </a:r>
        </a:p>
      </dsp:txBody>
      <dsp:txXfrm>
        <a:off x="36896" y="82487"/>
        <a:ext cx="3250254" cy="682028"/>
      </dsp:txXfrm>
    </dsp:sp>
    <dsp:sp modelId="{08519E1F-60E3-49AB-99F2-B7658B3C5A11}">
      <dsp:nvSpPr>
        <dsp:cNvPr id="0" name=""/>
        <dsp:cNvSpPr/>
      </dsp:nvSpPr>
      <dsp:spPr>
        <a:xfrm>
          <a:off x="0" y="856131"/>
          <a:ext cx="3324046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Started in France</a:t>
          </a:r>
        </a:p>
      </dsp:txBody>
      <dsp:txXfrm>
        <a:off x="36896" y="893027"/>
        <a:ext cx="3250254" cy="682028"/>
      </dsp:txXfrm>
    </dsp:sp>
    <dsp:sp modelId="{DBD97A43-BEA4-4EC1-801A-3C7B683B9087}">
      <dsp:nvSpPr>
        <dsp:cNvPr id="0" name=""/>
        <dsp:cNvSpPr/>
      </dsp:nvSpPr>
      <dsp:spPr>
        <a:xfrm>
          <a:off x="0" y="1666672"/>
          <a:ext cx="3324046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Built roads and Bridges</a:t>
          </a:r>
        </a:p>
      </dsp:txBody>
      <dsp:txXfrm>
        <a:off x="36896" y="1703568"/>
        <a:ext cx="3250254" cy="682028"/>
      </dsp:txXfrm>
    </dsp:sp>
    <dsp:sp modelId="{8014E9AE-0AA4-47C5-8706-05E97AB1DCA4}">
      <dsp:nvSpPr>
        <dsp:cNvPr id="0" name=""/>
        <dsp:cNvSpPr/>
      </dsp:nvSpPr>
      <dsp:spPr>
        <a:xfrm>
          <a:off x="0" y="2477212"/>
          <a:ext cx="3324046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First Step of Modern Engineering</a:t>
          </a:r>
        </a:p>
      </dsp:txBody>
      <dsp:txXfrm>
        <a:off x="36896" y="2514108"/>
        <a:ext cx="3250254" cy="6820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84166-ACD0-4AAD-AE24-54485F8514C0}">
      <dsp:nvSpPr>
        <dsp:cNvPr id="0" name=""/>
        <dsp:cNvSpPr/>
      </dsp:nvSpPr>
      <dsp:spPr>
        <a:xfrm>
          <a:off x="1363" y="0"/>
          <a:ext cx="1429335" cy="1778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Topographic</a:t>
          </a:r>
        </a:p>
      </dsp:txBody>
      <dsp:txXfrm>
        <a:off x="1363" y="711520"/>
        <a:ext cx="1429335" cy="711520"/>
      </dsp:txXfrm>
    </dsp:sp>
    <dsp:sp modelId="{7C27DA55-498B-4FC3-916A-66590A70AC02}">
      <dsp:nvSpPr>
        <dsp:cNvPr id="0" name=""/>
        <dsp:cNvSpPr/>
      </dsp:nvSpPr>
      <dsp:spPr>
        <a:xfrm>
          <a:off x="419860" y="106728"/>
          <a:ext cx="592341" cy="59234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E6BAE-33B0-4688-BCC0-7E6944B00560}">
      <dsp:nvSpPr>
        <dsp:cNvPr id="0" name=""/>
        <dsp:cNvSpPr/>
      </dsp:nvSpPr>
      <dsp:spPr>
        <a:xfrm>
          <a:off x="1473579" y="0"/>
          <a:ext cx="1429335" cy="1778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Boundary</a:t>
          </a:r>
        </a:p>
      </dsp:txBody>
      <dsp:txXfrm>
        <a:off x="1473579" y="711520"/>
        <a:ext cx="1429335" cy="711520"/>
      </dsp:txXfrm>
    </dsp:sp>
    <dsp:sp modelId="{8DC48113-9DB9-46E9-80CA-666D216DAD1A}">
      <dsp:nvSpPr>
        <dsp:cNvPr id="0" name=""/>
        <dsp:cNvSpPr/>
      </dsp:nvSpPr>
      <dsp:spPr>
        <a:xfrm>
          <a:off x="1892076" y="106728"/>
          <a:ext cx="592341" cy="59234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FDE74-B29E-4038-A0DD-6B7C1027A077}">
      <dsp:nvSpPr>
        <dsp:cNvPr id="0" name=""/>
        <dsp:cNvSpPr/>
      </dsp:nvSpPr>
      <dsp:spPr>
        <a:xfrm>
          <a:off x="2945795" y="0"/>
          <a:ext cx="1429335" cy="1778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Construction</a:t>
          </a:r>
        </a:p>
      </dsp:txBody>
      <dsp:txXfrm>
        <a:off x="2945795" y="711520"/>
        <a:ext cx="1429335" cy="711520"/>
      </dsp:txXfrm>
    </dsp:sp>
    <dsp:sp modelId="{67995D12-1078-4DF1-8B23-27DB2CA7947B}">
      <dsp:nvSpPr>
        <dsp:cNvPr id="0" name=""/>
        <dsp:cNvSpPr/>
      </dsp:nvSpPr>
      <dsp:spPr>
        <a:xfrm>
          <a:off x="3364292" y="106728"/>
          <a:ext cx="592341" cy="59234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AD9CC-2B90-45FD-A746-0F4532E22BEC}">
      <dsp:nvSpPr>
        <dsp:cNvPr id="0" name=""/>
        <dsp:cNvSpPr/>
      </dsp:nvSpPr>
      <dsp:spPr>
        <a:xfrm>
          <a:off x="4418010" y="0"/>
          <a:ext cx="1429335" cy="1778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Hydrographic</a:t>
          </a:r>
        </a:p>
      </dsp:txBody>
      <dsp:txXfrm>
        <a:off x="4418010" y="711520"/>
        <a:ext cx="1429335" cy="711520"/>
      </dsp:txXfrm>
    </dsp:sp>
    <dsp:sp modelId="{757ABD22-CB6B-42F8-A005-55A441ABF522}">
      <dsp:nvSpPr>
        <dsp:cNvPr id="0" name=""/>
        <dsp:cNvSpPr/>
      </dsp:nvSpPr>
      <dsp:spPr>
        <a:xfrm>
          <a:off x="4836508" y="106728"/>
          <a:ext cx="592341" cy="59234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42C04-A2F2-49B7-B368-3E7B9F7C457B}">
      <dsp:nvSpPr>
        <dsp:cNvPr id="0" name=""/>
        <dsp:cNvSpPr/>
      </dsp:nvSpPr>
      <dsp:spPr>
        <a:xfrm>
          <a:off x="233948" y="1423041"/>
          <a:ext cx="5380813" cy="26682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3714C-5653-4DF8-A950-C025B07173B9}">
      <dsp:nvSpPr>
        <dsp:cNvPr id="0" name=""/>
        <dsp:cNvSpPr/>
      </dsp:nvSpPr>
      <dsp:spPr>
        <a:xfrm>
          <a:off x="1214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Roads</a:t>
          </a:r>
        </a:p>
      </dsp:txBody>
      <dsp:txXfrm>
        <a:off x="1214" y="589552"/>
        <a:ext cx="1272728" cy="589552"/>
      </dsp:txXfrm>
    </dsp:sp>
    <dsp:sp modelId="{7EE96502-D49B-44D5-9BC2-8477D8E06FF4}">
      <dsp:nvSpPr>
        <dsp:cNvPr id="0" name=""/>
        <dsp:cNvSpPr/>
      </dsp:nvSpPr>
      <dsp:spPr>
        <a:xfrm>
          <a:off x="392177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5E769-0218-42C0-ADA1-6F178FD9F95F}">
      <dsp:nvSpPr>
        <dsp:cNvPr id="0" name=""/>
        <dsp:cNvSpPr/>
      </dsp:nvSpPr>
      <dsp:spPr>
        <a:xfrm>
          <a:off x="1312125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Rail</a:t>
          </a:r>
        </a:p>
      </dsp:txBody>
      <dsp:txXfrm>
        <a:off x="1312125" y="589552"/>
        <a:ext cx="1272728" cy="589552"/>
      </dsp:txXfrm>
    </dsp:sp>
    <dsp:sp modelId="{CF6C0A6C-77C7-4D1A-AC5B-522DF08D8351}">
      <dsp:nvSpPr>
        <dsp:cNvPr id="0" name=""/>
        <dsp:cNvSpPr/>
      </dsp:nvSpPr>
      <dsp:spPr>
        <a:xfrm>
          <a:off x="1703088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FF0CB-B826-4C89-9342-D2B311AFC20A}">
      <dsp:nvSpPr>
        <dsp:cNvPr id="0" name=""/>
        <dsp:cNvSpPr/>
      </dsp:nvSpPr>
      <dsp:spPr>
        <a:xfrm>
          <a:off x="2623035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Airports</a:t>
          </a:r>
        </a:p>
      </dsp:txBody>
      <dsp:txXfrm>
        <a:off x="2623035" y="589552"/>
        <a:ext cx="1272728" cy="589552"/>
      </dsp:txXfrm>
    </dsp:sp>
    <dsp:sp modelId="{731E4CA8-C794-4955-AEB0-D6D8ADD2A950}">
      <dsp:nvSpPr>
        <dsp:cNvPr id="0" name=""/>
        <dsp:cNvSpPr/>
      </dsp:nvSpPr>
      <dsp:spPr>
        <a:xfrm>
          <a:off x="3013999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AA892-0935-4469-ABC6-8EB80F4ED822}">
      <dsp:nvSpPr>
        <dsp:cNvPr id="0" name=""/>
        <dsp:cNvSpPr/>
      </dsp:nvSpPr>
      <dsp:spPr>
        <a:xfrm>
          <a:off x="3933946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Traffic</a:t>
          </a:r>
        </a:p>
      </dsp:txBody>
      <dsp:txXfrm>
        <a:off x="3933946" y="589552"/>
        <a:ext cx="1272728" cy="589552"/>
      </dsp:txXfrm>
    </dsp:sp>
    <dsp:sp modelId="{ABFD2F39-E7EE-4716-A551-C4F7CDFAF5BA}">
      <dsp:nvSpPr>
        <dsp:cNvPr id="0" name=""/>
        <dsp:cNvSpPr/>
      </dsp:nvSpPr>
      <dsp:spPr>
        <a:xfrm>
          <a:off x="4324909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D1C9D-E9D9-47BD-8010-87BAF5293B57}">
      <dsp:nvSpPr>
        <dsp:cNvPr id="0" name=""/>
        <dsp:cNvSpPr/>
      </dsp:nvSpPr>
      <dsp:spPr>
        <a:xfrm>
          <a:off x="208315" y="1179105"/>
          <a:ext cx="4791258" cy="22108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25D42-8CA4-417A-8422-4B84974B23B4}">
      <dsp:nvSpPr>
        <dsp:cNvPr id="0" name=""/>
        <dsp:cNvSpPr/>
      </dsp:nvSpPr>
      <dsp:spPr>
        <a:xfrm>
          <a:off x="5078083" y="1531043"/>
          <a:ext cx="4355028" cy="302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66"/>
              </a:lnTo>
              <a:lnTo>
                <a:pt x="4355028" y="151166"/>
              </a:lnTo>
              <a:lnTo>
                <a:pt x="4355028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D5DF3-79F2-43FC-B65A-D75868010261}">
      <dsp:nvSpPr>
        <dsp:cNvPr id="0" name=""/>
        <dsp:cNvSpPr/>
      </dsp:nvSpPr>
      <dsp:spPr>
        <a:xfrm>
          <a:off x="7115228" y="2553215"/>
          <a:ext cx="215951" cy="66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252"/>
              </a:lnTo>
              <a:lnTo>
                <a:pt x="215951" y="66225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5FB0F-5FCF-4A08-8AEB-0E46A3A2B8DC}">
      <dsp:nvSpPr>
        <dsp:cNvPr id="0" name=""/>
        <dsp:cNvSpPr/>
      </dsp:nvSpPr>
      <dsp:spPr>
        <a:xfrm>
          <a:off x="5078083" y="1531043"/>
          <a:ext cx="2613016" cy="302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66"/>
              </a:lnTo>
              <a:lnTo>
                <a:pt x="2613016" y="151166"/>
              </a:lnTo>
              <a:lnTo>
                <a:pt x="2613016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B1E54-4FFA-40B6-944D-9FB6AC81CB5A}">
      <dsp:nvSpPr>
        <dsp:cNvPr id="0" name=""/>
        <dsp:cNvSpPr/>
      </dsp:nvSpPr>
      <dsp:spPr>
        <a:xfrm>
          <a:off x="5373217" y="2553215"/>
          <a:ext cx="215951" cy="1684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424"/>
              </a:lnTo>
              <a:lnTo>
                <a:pt x="215951" y="168442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2773C-511E-4B8B-AC3D-5A29732189A4}">
      <dsp:nvSpPr>
        <dsp:cNvPr id="0" name=""/>
        <dsp:cNvSpPr/>
      </dsp:nvSpPr>
      <dsp:spPr>
        <a:xfrm>
          <a:off x="5373217" y="2553215"/>
          <a:ext cx="215951" cy="66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252"/>
              </a:lnTo>
              <a:lnTo>
                <a:pt x="215951" y="66225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C2F3B-9452-4F1D-B9B9-9F9CA94A5266}">
      <dsp:nvSpPr>
        <dsp:cNvPr id="0" name=""/>
        <dsp:cNvSpPr/>
      </dsp:nvSpPr>
      <dsp:spPr>
        <a:xfrm>
          <a:off x="5078083" y="1531043"/>
          <a:ext cx="871005" cy="302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66"/>
              </a:lnTo>
              <a:lnTo>
                <a:pt x="871005" y="151166"/>
              </a:lnTo>
              <a:lnTo>
                <a:pt x="871005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6356B-3CA4-45F8-A07D-D709E57D80C8}">
      <dsp:nvSpPr>
        <dsp:cNvPr id="0" name=""/>
        <dsp:cNvSpPr/>
      </dsp:nvSpPr>
      <dsp:spPr>
        <a:xfrm>
          <a:off x="3631205" y="2553215"/>
          <a:ext cx="215951" cy="1684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424"/>
              </a:lnTo>
              <a:lnTo>
                <a:pt x="215951" y="168442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151E3-DDF6-4A3C-A714-43EEF788636E}">
      <dsp:nvSpPr>
        <dsp:cNvPr id="0" name=""/>
        <dsp:cNvSpPr/>
      </dsp:nvSpPr>
      <dsp:spPr>
        <a:xfrm>
          <a:off x="3631205" y="2553215"/>
          <a:ext cx="215951" cy="66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252"/>
              </a:lnTo>
              <a:lnTo>
                <a:pt x="215951" y="66225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2186F-1828-4CC2-AE76-A5B06049424A}">
      <dsp:nvSpPr>
        <dsp:cNvPr id="0" name=""/>
        <dsp:cNvSpPr/>
      </dsp:nvSpPr>
      <dsp:spPr>
        <a:xfrm>
          <a:off x="4207077" y="1531043"/>
          <a:ext cx="871005" cy="302332"/>
        </a:xfrm>
        <a:custGeom>
          <a:avLst/>
          <a:gdLst/>
          <a:ahLst/>
          <a:cxnLst/>
          <a:rect l="0" t="0" r="0" b="0"/>
          <a:pathLst>
            <a:path>
              <a:moveTo>
                <a:pt x="871005" y="0"/>
              </a:moveTo>
              <a:lnTo>
                <a:pt x="871005" y="151166"/>
              </a:lnTo>
              <a:lnTo>
                <a:pt x="0" y="151166"/>
              </a:lnTo>
              <a:lnTo>
                <a:pt x="0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A3D7A-3823-4814-B4EA-781FCFE17139}">
      <dsp:nvSpPr>
        <dsp:cNvPr id="0" name=""/>
        <dsp:cNvSpPr/>
      </dsp:nvSpPr>
      <dsp:spPr>
        <a:xfrm>
          <a:off x="1889194" y="2553215"/>
          <a:ext cx="215951" cy="1684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424"/>
              </a:lnTo>
              <a:lnTo>
                <a:pt x="215951" y="168442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7A619-B28D-4E17-A504-BEEF83D77FD5}">
      <dsp:nvSpPr>
        <dsp:cNvPr id="0" name=""/>
        <dsp:cNvSpPr/>
      </dsp:nvSpPr>
      <dsp:spPr>
        <a:xfrm>
          <a:off x="1889194" y="2553215"/>
          <a:ext cx="215951" cy="66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252"/>
              </a:lnTo>
              <a:lnTo>
                <a:pt x="215951" y="66225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C063A-D2AD-48BD-A79B-35930145CEB6}">
      <dsp:nvSpPr>
        <dsp:cNvPr id="0" name=""/>
        <dsp:cNvSpPr/>
      </dsp:nvSpPr>
      <dsp:spPr>
        <a:xfrm>
          <a:off x="2465066" y="1531043"/>
          <a:ext cx="2613016" cy="302332"/>
        </a:xfrm>
        <a:custGeom>
          <a:avLst/>
          <a:gdLst/>
          <a:ahLst/>
          <a:cxnLst/>
          <a:rect l="0" t="0" r="0" b="0"/>
          <a:pathLst>
            <a:path>
              <a:moveTo>
                <a:pt x="2613016" y="0"/>
              </a:moveTo>
              <a:lnTo>
                <a:pt x="2613016" y="151166"/>
              </a:lnTo>
              <a:lnTo>
                <a:pt x="0" y="151166"/>
              </a:lnTo>
              <a:lnTo>
                <a:pt x="0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2BFF5-BBEC-44FC-9520-B7008519C1DE}">
      <dsp:nvSpPr>
        <dsp:cNvPr id="0" name=""/>
        <dsp:cNvSpPr/>
      </dsp:nvSpPr>
      <dsp:spPr>
        <a:xfrm>
          <a:off x="147183" y="2553215"/>
          <a:ext cx="215951" cy="1684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424"/>
              </a:lnTo>
              <a:lnTo>
                <a:pt x="215951" y="168442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D703B0-AE0A-4F66-BF2C-537C6FE63954}">
      <dsp:nvSpPr>
        <dsp:cNvPr id="0" name=""/>
        <dsp:cNvSpPr/>
      </dsp:nvSpPr>
      <dsp:spPr>
        <a:xfrm>
          <a:off x="147183" y="2553215"/>
          <a:ext cx="215951" cy="66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252"/>
              </a:lnTo>
              <a:lnTo>
                <a:pt x="215951" y="66225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66635-BD95-4D42-82C1-FB9116766C43}">
      <dsp:nvSpPr>
        <dsp:cNvPr id="0" name=""/>
        <dsp:cNvSpPr/>
      </dsp:nvSpPr>
      <dsp:spPr>
        <a:xfrm>
          <a:off x="723054" y="1531043"/>
          <a:ext cx="4355028" cy="302332"/>
        </a:xfrm>
        <a:custGeom>
          <a:avLst/>
          <a:gdLst/>
          <a:ahLst/>
          <a:cxnLst/>
          <a:rect l="0" t="0" r="0" b="0"/>
          <a:pathLst>
            <a:path>
              <a:moveTo>
                <a:pt x="4355028" y="0"/>
              </a:moveTo>
              <a:lnTo>
                <a:pt x="4355028" y="151166"/>
              </a:lnTo>
              <a:lnTo>
                <a:pt x="0" y="151166"/>
              </a:lnTo>
              <a:lnTo>
                <a:pt x="0" y="3023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AC15E-8E07-41F5-B236-FB79F5B58263}">
      <dsp:nvSpPr>
        <dsp:cNvPr id="0" name=""/>
        <dsp:cNvSpPr/>
      </dsp:nvSpPr>
      <dsp:spPr>
        <a:xfrm>
          <a:off x="4358243" y="811204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OFFICE OF EXECUTIVE DIRECTOR</a:t>
          </a:r>
        </a:p>
      </dsp:txBody>
      <dsp:txXfrm>
        <a:off x="4358243" y="811204"/>
        <a:ext cx="1439678" cy="719839"/>
      </dsp:txXfrm>
    </dsp:sp>
    <dsp:sp modelId="{525D75D0-CE49-43AA-88F8-EBEFF02AE08C}">
      <dsp:nvSpPr>
        <dsp:cNvPr id="0" name=""/>
        <dsp:cNvSpPr/>
      </dsp:nvSpPr>
      <dsp:spPr>
        <a:xfrm>
          <a:off x="3215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/>
            <a:t>Administrative</a:t>
          </a:r>
        </a:p>
      </dsp:txBody>
      <dsp:txXfrm>
        <a:off x="3215" y="1833375"/>
        <a:ext cx="1439678" cy="719839"/>
      </dsp:txXfrm>
    </dsp:sp>
    <dsp:sp modelId="{E3707344-B3E1-4A06-B54C-53B901071C84}">
      <dsp:nvSpPr>
        <dsp:cNvPr id="0" name=""/>
        <dsp:cNvSpPr/>
      </dsp:nvSpPr>
      <dsp:spPr>
        <a:xfrm>
          <a:off x="363135" y="2855547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Human Resources Section</a:t>
          </a:r>
        </a:p>
      </dsp:txBody>
      <dsp:txXfrm>
        <a:off x="363135" y="2855547"/>
        <a:ext cx="1439678" cy="719839"/>
      </dsp:txXfrm>
    </dsp:sp>
    <dsp:sp modelId="{51FB0BAD-B91E-4475-94DB-C5EBA99C55AA}">
      <dsp:nvSpPr>
        <dsp:cNvPr id="0" name=""/>
        <dsp:cNvSpPr/>
      </dsp:nvSpPr>
      <dsp:spPr>
        <a:xfrm>
          <a:off x="363135" y="3877719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Fiscal Section</a:t>
          </a:r>
        </a:p>
      </dsp:txBody>
      <dsp:txXfrm>
        <a:off x="363135" y="3877719"/>
        <a:ext cx="1439678" cy="719839"/>
      </dsp:txXfrm>
    </dsp:sp>
    <dsp:sp modelId="{5CD09E2F-F459-4CF3-9C70-ADB7A20CFCCF}">
      <dsp:nvSpPr>
        <dsp:cNvPr id="0" name=""/>
        <dsp:cNvSpPr/>
      </dsp:nvSpPr>
      <dsp:spPr>
        <a:xfrm>
          <a:off x="1745226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/>
            <a:t>Pre-Construction</a:t>
          </a:r>
        </a:p>
      </dsp:txBody>
      <dsp:txXfrm>
        <a:off x="1745226" y="1833375"/>
        <a:ext cx="1439678" cy="719839"/>
      </dsp:txXfrm>
    </dsp:sp>
    <dsp:sp modelId="{97E93A76-EEF9-4A5B-9350-5063A07B0F4C}">
      <dsp:nvSpPr>
        <dsp:cNvPr id="0" name=""/>
        <dsp:cNvSpPr/>
      </dsp:nvSpPr>
      <dsp:spPr>
        <a:xfrm>
          <a:off x="2105146" y="2855547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Design supervisor section</a:t>
          </a:r>
        </a:p>
      </dsp:txBody>
      <dsp:txXfrm>
        <a:off x="2105146" y="2855547"/>
        <a:ext cx="1439678" cy="719839"/>
      </dsp:txXfrm>
    </dsp:sp>
    <dsp:sp modelId="{AC361D80-831B-44B3-8AB6-86B75BD0402E}">
      <dsp:nvSpPr>
        <dsp:cNvPr id="0" name=""/>
        <dsp:cNvSpPr/>
      </dsp:nvSpPr>
      <dsp:spPr>
        <a:xfrm>
          <a:off x="2105146" y="3877719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Right of Way Section</a:t>
          </a:r>
        </a:p>
      </dsp:txBody>
      <dsp:txXfrm>
        <a:off x="2105146" y="3877719"/>
        <a:ext cx="1439678" cy="719839"/>
      </dsp:txXfrm>
    </dsp:sp>
    <dsp:sp modelId="{FD0FE92E-28C8-420F-8A20-B661AB1E5815}">
      <dsp:nvSpPr>
        <dsp:cNvPr id="0" name=""/>
        <dsp:cNvSpPr/>
      </dsp:nvSpPr>
      <dsp:spPr>
        <a:xfrm>
          <a:off x="3487238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Construction Branch</a:t>
          </a:r>
          <a:endParaRPr lang="en-US" sz="1600" kern="1200" dirty="0"/>
        </a:p>
      </dsp:txBody>
      <dsp:txXfrm>
        <a:off x="3487238" y="1833375"/>
        <a:ext cx="1439678" cy="719839"/>
      </dsp:txXfrm>
    </dsp:sp>
    <dsp:sp modelId="{BA5B0050-4492-49F8-B556-73D59D9CFCD3}">
      <dsp:nvSpPr>
        <dsp:cNvPr id="0" name=""/>
        <dsp:cNvSpPr/>
      </dsp:nvSpPr>
      <dsp:spPr>
        <a:xfrm>
          <a:off x="3847157" y="2855547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Construction Supervisor Section</a:t>
          </a:r>
        </a:p>
      </dsp:txBody>
      <dsp:txXfrm>
        <a:off x="3847157" y="2855547"/>
        <a:ext cx="1439678" cy="719839"/>
      </dsp:txXfrm>
    </dsp:sp>
    <dsp:sp modelId="{D8433213-A632-43E7-8954-A2E66F10A8DA}">
      <dsp:nvSpPr>
        <dsp:cNvPr id="0" name=""/>
        <dsp:cNvSpPr/>
      </dsp:nvSpPr>
      <dsp:spPr>
        <a:xfrm>
          <a:off x="3847157" y="3877719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Material Section</a:t>
          </a:r>
        </a:p>
      </dsp:txBody>
      <dsp:txXfrm>
        <a:off x="3847157" y="3877719"/>
        <a:ext cx="1439678" cy="719839"/>
      </dsp:txXfrm>
    </dsp:sp>
    <dsp:sp modelId="{F5718FAD-CD22-41B1-BA08-DFF5833FF9D7}">
      <dsp:nvSpPr>
        <dsp:cNvPr id="0" name=""/>
        <dsp:cNvSpPr/>
      </dsp:nvSpPr>
      <dsp:spPr>
        <a:xfrm>
          <a:off x="5229249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Operation Branch</a:t>
          </a:r>
          <a:endParaRPr lang="en-US" sz="1600" kern="1200" dirty="0"/>
        </a:p>
      </dsp:txBody>
      <dsp:txXfrm>
        <a:off x="5229249" y="1833375"/>
        <a:ext cx="1439678" cy="719839"/>
      </dsp:txXfrm>
    </dsp:sp>
    <dsp:sp modelId="{B6DF133A-2B66-45F8-B787-1051E7174081}">
      <dsp:nvSpPr>
        <dsp:cNvPr id="0" name=""/>
        <dsp:cNvSpPr/>
      </dsp:nvSpPr>
      <dsp:spPr>
        <a:xfrm>
          <a:off x="5589168" y="2855547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Maintenance Supervisor Section</a:t>
          </a:r>
        </a:p>
      </dsp:txBody>
      <dsp:txXfrm>
        <a:off x="5589168" y="2855547"/>
        <a:ext cx="1439678" cy="719839"/>
      </dsp:txXfrm>
    </dsp:sp>
    <dsp:sp modelId="{0CD63886-5254-4FAC-A83D-39EC3FE7179C}">
      <dsp:nvSpPr>
        <dsp:cNvPr id="0" name=""/>
        <dsp:cNvSpPr/>
      </dsp:nvSpPr>
      <dsp:spPr>
        <a:xfrm>
          <a:off x="5589168" y="3877719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Equipment Supervisor Section</a:t>
          </a:r>
        </a:p>
      </dsp:txBody>
      <dsp:txXfrm>
        <a:off x="5589168" y="3877719"/>
        <a:ext cx="1439678" cy="719839"/>
      </dsp:txXfrm>
    </dsp:sp>
    <dsp:sp modelId="{67996DA4-BC6E-46D3-829E-321672B7CD90}">
      <dsp:nvSpPr>
        <dsp:cNvPr id="0" name=""/>
        <dsp:cNvSpPr/>
      </dsp:nvSpPr>
      <dsp:spPr>
        <a:xfrm>
          <a:off x="6971260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Traffic Branch</a:t>
          </a:r>
          <a:endParaRPr lang="en-US" sz="1600" kern="1200" dirty="0"/>
        </a:p>
      </dsp:txBody>
      <dsp:txXfrm>
        <a:off x="6971260" y="1833375"/>
        <a:ext cx="1439678" cy="719839"/>
      </dsp:txXfrm>
    </dsp:sp>
    <dsp:sp modelId="{38191826-832E-4B8B-83B5-C31CFF62E969}">
      <dsp:nvSpPr>
        <dsp:cNvPr id="0" name=""/>
        <dsp:cNvSpPr/>
      </dsp:nvSpPr>
      <dsp:spPr>
        <a:xfrm>
          <a:off x="7331180" y="2855547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Traffic Supervisor Section</a:t>
          </a:r>
        </a:p>
      </dsp:txBody>
      <dsp:txXfrm>
        <a:off x="7331180" y="2855547"/>
        <a:ext cx="1439678" cy="719839"/>
      </dsp:txXfrm>
    </dsp:sp>
    <dsp:sp modelId="{61D670DA-0269-41E9-9418-4B780DB7F713}">
      <dsp:nvSpPr>
        <dsp:cNvPr id="0" name=""/>
        <dsp:cNvSpPr/>
      </dsp:nvSpPr>
      <dsp:spPr>
        <a:xfrm>
          <a:off x="8713271" y="1833375"/>
          <a:ext cx="1439678" cy="7198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Planning Branch</a:t>
          </a:r>
          <a:endParaRPr lang="en-US" sz="1600" kern="1200" dirty="0"/>
        </a:p>
      </dsp:txBody>
      <dsp:txXfrm>
        <a:off x="8713271" y="1833375"/>
        <a:ext cx="1439678" cy="7198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AC8E0-3A75-45C5-A4A5-8E0EB0B06D8C}">
      <dsp:nvSpPr>
        <dsp:cNvPr id="0" name=""/>
        <dsp:cNvSpPr/>
      </dsp:nvSpPr>
      <dsp:spPr>
        <a:xfrm>
          <a:off x="0" y="245118"/>
          <a:ext cx="2294626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Problem Noticed</a:t>
          </a:r>
        </a:p>
      </dsp:txBody>
      <dsp:txXfrm>
        <a:off x="22246" y="267364"/>
        <a:ext cx="2250134" cy="411223"/>
      </dsp:txXfrm>
    </dsp:sp>
    <dsp:sp modelId="{2DC408E2-A8F7-48FE-8389-68E2C0F7F184}">
      <dsp:nvSpPr>
        <dsp:cNvPr id="0" name=""/>
        <dsp:cNvSpPr/>
      </dsp:nvSpPr>
      <dsp:spPr>
        <a:xfrm>
          <a:off x="0" y="755553"/>
          <a:ext cx="2294626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Community Concern</a:t>
          </a:r>
        </a:p>
      </dsp:txBody>
      <dsp:txXfrm>
        <a:off x="22246" y="777799"/>
        <a:ext cx="2250134" cy="411223"/>
      </dsp:txXfrm>
    </dsp:sp>
    <dsp:sp modelId="{BBFDCF29-AA5D-4341-91E7-C2D29FCA0FCC}">
      <dsp:nvSpPr>
        <dsp:cNvPr id="0" name=""/>
        <dsp:cNvSpPr/>
      </dsp:nvSpPr>
      <dsp:spPr>
        <a:xfrm>
          <a:off x="0" y="1265988"/>
          <a:ext cx="2294626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Safety Issue</a:t>
          </a:r>
        </a:p>
      </dsp:txBody>
      <dsp:txXfrm>
        <a:off x="22246" y="1288234"/>
        <a:ext cx="2250134" cy="4112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F7B57-CC3E-4C93-BED3-F58A63B2D647}">
      <dsp:nvSpPr>
        <dsp:cNvPr id="0" name=""/>
        <dsp:cNvSpPr/>
      </dsp:nvSpPr>
      <dsp:spPr>
        <a:xfrm>
          <a:off x="93" y="1140835"/>
          <a:ext cx="1768449" cy="884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Planning Stage</a:t>
          </a:r>
        </a:p>
      </dsp:txBody>
      <dsp:txXfrm>
        <a:off x="25991" y="1166733"/>
        <a:ext cx="1716653" cy="832428"/>
      </dsp:txXfrm>
    </dsp:sp>
    <dsp:sp modelId="{E8FA5B8A-5D0C-468E-9202-5D45F7DB945D}">
      <dsp:nvSpPr>
        <dsp:cNvPr id="0" name=""/>
        <dsp:cNvSpPr/>
      </dsp:nvSpPr>
      <dsp:spPr>
        <a:xfrm rot="18289469">
          <a:off x="1502880" y="1049381"/>
          <a:ext cx="1238703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238703" y="251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1264" y="1043550"/>
        <a:ext cx="61935" cy="61935"/>
      </dsp:txXfrm>
    </dsp:sp>
    <dsp:sp modelId="{2D584B53-8CC1-472F-9823-6AA51C5BEA0D}">
      <dsp:nvSpPr>
        <dsp:cNvPr id="0" name=""/>
        <dsp:cNvSpPr/>
      </dsp:nvSpPr>
      <dsp:spPr>
        <a:xfrm>
          <a:off x="2475921" y="123976"/>
          <a:ext cx="1768449" cy="884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Site Study</a:t>
          </a:r>
        </a:p>
      </dsp:txBody>
      <dsp:txXfrm>
        <a:off x="2501819" y="149874"/>
        <a:ext cx="1716653" cy="832428"/>
      </dsp:txXfrm>
    </dsp:sp>
    <dsp:sp modelId="{BECFBC32-E719-436C-AFD0-5C5EE4D4E32F}">
      <dsp:nvSpPr>
        <dsp:cNvPr id="0" name=""/>
        <dsp:cNvSpPr/>
      </dsp:nvSpPr>
      <dsp:spPr>
        <a:xfrm>
          <a:off x="1768542" y="1557810"/>
          <a:ext cx="707379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707379" y="251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04547" y="1565263"/>
        <a:ext cx="35368" cy="35368"/>
      </dsp:txXfrm>
    </dsp:sp>
    <dsp:sp modelId="{72FD6007-3389-4384-8182-23E0670C81BD}">
      <dsp:nvSpPr>
        <dsp:cNvPr id="0" name=""/>
        <dsp:cNvSpPr/>
      </dsp:nvSpPr>
      <dsp:spPr>
        <a:xfrm>
          <a:off x="2475921" y="1140835"/>
          <a:ext cx="1768449" cy="884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Teamwork</a:t>
          </a:r>
        </a:p>
      </dsp:txBody>
      <dsp:txXfrm>
        <a:off x="2501819" y="1166733"/>
        <a:ext cx="1716653" cy="832428"/>
      </dsp:txXfrm>
    </dsp:sp>
    <dsp:sp modelId="{E1F7F129-8DB8-49A2-B0B6-DDB28EADBE17}">
      <dsp:nvSpPr>
        <dsp:cNvPr id="0" name=""/>
        <dsp:cNvSpPr/>
      </dsp:nvSpPr>
      <dsp:spPr>
        <a:xfrm rot="3310531">
          <a:off x="1502880" y="2066239"/>
          <a:ext cx="1238703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238703" y="251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1264" y="2060409"/>
        <a:ext cx="61935" cy="61935"/>
      </dsp:txXfrm>
    </dsp:sp>
    <dsp:sp modelId="{151FB1FF-2FE4-4E58-A587-3B1548A94501}">
      <dsp:nvSpPr>
        <dsp:cNvPr id="0" name=""/>
        <dsp:cNvSpPr/>
      </dsp:nvSpPr>
      <dsp:spPr>
        <a:xfrm>
          <a:off x="2475921" y="2157693"/>
          <a:ext cx="1768449" cy="884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Budgeting</a:t>
          </a:r>
        </a:p>
      </dsp:txBody>
      <dsp:txXfrm>
        <a:off x="2501819" y="2183591"/>
        <a:ext cx="1716653" cy="8324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E5DFF-4698-4F7F-BC61-39411FF44C27}">
      <dsp:nvSpPr>
        <dsp:cNvPr id="0" name=""/>
        <dsp:cNvSpPr/>
      </dsp:nvSpPr>
      <dsp:spPr>
        <a:xfrm>
          <a:off x="0" y="164541"/>
          <a:ext cx="1059787" cy="105978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Community Feedback</a:t>
          </a:r>
        </a:p>
      </dsp:txBody>
      <dsp:txXfrm>
        <a:off x="155202" y="319743"/>
        <a:ext cx="749383" cy="749383"/>
      </dsp:txXfrm>
    </dsp:sp>
    <dsp:sp modelId="{3EBAC028-77B8-48E7-BAA2-4515983E7942}">
      <dsp:nvSpPr>
        <dsp:cNvPr id="0" name=""/>
        <dsp:cNvSpPr/>
      </dsp:nvSpPr>
      <dsp:spPr>
        <a:xfrm>
          <a:off x="1059787" y="164541"/>
          <a:ext cx="1059787" cy="105978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Questions</a:t>
          </a:r>
        </a:p>
      </dsp:txBody>
      <dsp:txXfrm>
        <a:off x="1214989" y="319743"/>
        <a:ext cx="749383" cy="749383"/>
      </dsp:txXfrm>
    </dsp:sp>
    <dsp:sp modelId="{7145B8A7-0085-45E5-B218-E5486352DB8C}">
      <dsp:nvSpPr>
        <dsp:cNvPr id="0" name=""/>
        <dsp:cNvSpPr/>
      </dsp:nvSpPr>
      <dsp:spPr>
        <a:xfrm>
          <a:off x="2119575" y="164541"/>
          <a:ext cx="1059787" cy="105978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Concerns</a:t>
          </a:r>
        </a:p>
      </dsp:txBody>
      <dsp:txXfrm>
        <a:off x="2274777" y="319743"/>
        <a:ext cx="749383" cy="749383"/>
      </dsp:txXfrm>
    </dsp:sp>
    <dsp:sp modelId="{3BA6638F-D903-4BB6-A4A7-0A7E645AAA54}">
      <dsp:nvSpPr>
        <dsp:cNvPr id="0" name=""/>
        <dsp:cNvSpPr/>
      </dsp:nvSpPr>
      <dsp:spPr>
        <a:xfrm>
          <a:off x="3179362" y="164541"/>
          <a:ext cx="1059787" cy="105978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Approval</a:t>
          </a:r>
        </a:p>
      </dsp:txBody>
      <dsp:txXfrm>
        <a:off x="3334564" y="319743"/>
        <a:ext cx="749383" cy="7493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300A8-42F4-46D4-AC6C-8B6F348C42AF}">
      <dsp:nvSpPr>
        <dsp:cNvPr id="0" name=""/>
        <dsp:cNvSpPr/>
      </dsp:nvSpPr>
      <dsp:spPr>
        <a:xfrm>
          <a:off x="0" y="8227"/>
          <a:ext cx="4136065" cy="879840"/>
        </a:xfrm>
        <a:prstGeom prst="roundRect">
          <a:avLst/>
        </a:prstGeom>
        <a:solidFill>
          <a:srgbClr val="FFC3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Engineers draw how things will look.</a:t>
          </a:r>
        </a:p>
      </dsp:txBody>
      <dsp:txXfrm>
        <a:off x="42950" y="51177"/>
        <a:ext cx="4050165" cy="793940"/>
      </dsp:txXfrm>
    </dsp:sp>
    <dsp:sp modelId="{093FBFC9-5520-4D08-9E24-16A2657485B3}">
      <dsp:nvSpPr>
        <dsp:cNvPr id="0" name=""/>
        <dsp:cNvSpPr/>
      </dsp:nvSpPr>
      <dsp:spPr>
        <a:xfrm>
          <a:off x="0" y="1023427"/>
          <a:ext cx="4136065" cy="879840"/>
        </a:xfrm>
        <a:prstGeom prst="roundRect">
          <a:avLst/>
        </a:prstGeom>
        <a:solidFill>
          <a:srgbClr val="FFC3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Choose the best material</a:t>
          </a:r>
        </a:p>
      </dsp:txBody>
      <dsp:txXfrm>
        <a:off x="42950" y="1066377"/>
        <a:ext cx="4050165" cy="793940"/>
      </dsp:txXfrm>
    </dsp:sp>
    <dsp:sp modelId="{39C52411-13D2-485D-84CE-BC9A5EA6D5C7}">
      <dsp:nvSpPr>
        <dsp:cNvPr id="0" name=""/>
        <dsp:cNvSpPr/>
      </dsp:nvSpPr>
      <dsp:spPr>
        <a:xfrm>
          <a:off x="0" y="2038627"/>
          <a:ext cx="4136065" cy="879840"/>
        </a:xfrm>
        <a:prstGeom prst="roundRect">
          <a:avLst/>
        </a:prstGeom>
        <a:solidFill>
          <a:srgbClr val="FFC3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Do math to keep it safe.</a:t>
          </a:r>
        </a:p>
      </dsp:txBody>
      <dsp:txXfrm>
        <a:off x="42950" y="2081577"/>
        <a:ext cx="4050165" cy="793940"/>
      </dsp:txXfrm>
    </dsp:sp>
    <dsp:sp modelId="{6C3063CE-6DC3-4F1B-813D-E4127ECF0D41}">
      <dsp:nvSpPr>
        <dsp:cNvPr id="0" name=""/>
        <dsp:cNvSpPr/>
      </dsp:nvSpPr>
      <dsp:spPr>
        <a:xfrm>
          <a:off x="0" y="3053827"/>
          <a:ext cx="4136065" cy="879840"/>
        </a:xfrm>
        <a:prstGeom prst="roundRect">
          <a:avLst/>
        </a:prstGeom>
        <a:solidFill>
          <a:srgbClr val="FFC3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Use software to design </a:t>
          </a:r>
        </a:p>
      </dsp:txBody>
      <dsp:txXfrm>
        <a:off x="42950" y="3096777"/>
        <a:ext cx="4050165" cy="7939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C1F0-7F41-4E5F-888F-95F43CD5180C}">
      <dsp:nvSpPr>
        <dsp:cNvPr id="0" name=""/>
        <dsp:cNvSpPr/>
      </dsp:nvSpPr>
      <dsp:spPr>
        <a:xfrm>
          <a:off x="468098" y="0"/>
          <a:ext cx="5305115" cy="2945217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3F803-B6BB-4F45-8100-1625F27F971D}">
      <dsp:nvSpPr>
        <dsp:cNvPr id="0" name=""/>
        <dsp:cNvSpPr/>
      </dsp:nvSpPr>
      <dsp:spPr>
        <a:xfrm>
          <a:off x="3123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Workers And Machines Build the project</a:t>
          </a:r>
        </a:p>
      </dsp:txBody>
      <dsp:txXfrm>
        <a:off x="73634" y="820911"/>
        <a:ext cx="1361403" cy="1303394"/>
      </dsp:txXfrm>
    </dsp:sp>
    <dsp:sp modelId="{890D072D-2C4E-42FA-BBFA-05BE623E4D58}">
      <dsp:nvSpPr>
        <dsp:cNvPr id="0" name=""/>
        <dsp:cNvSpPr/>
      </dsp:nvSpPr>
      <dsp:spPr>
        <a:xfrm>
          <a:off x="1580670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Engineers check everything is right</a:t>
          </a:r>
        </a:p>
      </dsp:txBody>
      <dsp:txXfrm>
        <a:off x="1651181" y="820911"/>
        <a:ext cx="1361403" cy="1303394"/>
      </dsp:txXfrm>
    </dsp:sp>
    <dsp:sp modelId="{D248A649-8928-4491-A7F4-2235CD440B8C}">
      <dsp:nvSpPr>
        <dsp:cNvPr id="0" name=""/>
        <dsp:cNvSpPr/>
      </dsp:nvSpPr>
      <dsp:spPr>
        <a:xfrm>
          <a:off x="3158216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Safety rules are followed</a:t>
          </a:r>
        </a:p>
      </dsp:txBody>
      <dsp:txXfrm>
        <a:off x="3228727" y="820911"/>
        <a:ext cx="1361403" cy="1303394"/>
      </dsp:txXfrm>
    </dsp:sp>
    <dsp:sp modelId="{6800F991-52D2-45DF-A140-3AAF0AB8EDFE}">
      <dsp:nvSpPr>
        <dsp:cNvPr id="0" name=""/>
        <dsp:cNvSpPr/>
      </dsp:nvSpPr>
      <dsp:spPr>
        <a:xfrm>
          <a:off x="4735763" y="750400"/>
          <a:ext cx="1502425" cy="1444416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Step by step, it starts to take shape</a:t>
          </a:r>
        </a:p>
      </dsp:txBody>
      <dsp:txXfrm>
        <a:off x="4806274" y="820911"/>
        <a:ext cx="1361403" cy="13033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F35ED-1D98-48A2-A4F8-BDB157D82172}">
      <dsp:nvSpPr>
        <dsp:cNvPr id="0" name=""/>
        <dsp:cNvSpPr/>
      </dsp:nvSpPr>
      <dsp:spPr>
        <a:xfrm>
          <a:off x="0" y="2901"/>
          <a:ext cx="2605177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Finished Project</a:t>
          </a:r>
        </a:p>
      </dsp:txBody>
      <dsp:txXfrm>
        <a:off x="31613" y="34514"/>
        <a:ext cx="2541951" cy="584369"/>
      </dsp:txXfrm>
    </dsp:sp>
    <dsp:sp modelId="{32397F9A-8F67-45D6-BCB4-01C9F9D4E25F}">
      <dsp:nvSpPr>
        <dsp:cNvPr id="0" name=""/>
        <dsp:cNvSpPr/>
      </dsp:nvSpPr>
      <dsp:spPr>
        <a:xfrm>
          <a:off x="0" y="728256"/>
          <a:ext cx="2605177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Inspection</a:t>
          </a:r>
        </a:p>
      </dsp:txBody>
      <dsp:txXfrm>
        <a:off x="31613" y="759869"/>
        <a:ext cx="2541951" cy="584369"/>
      </dsp:txXfrm>
    </dsp:sp>
    <dsp:sp modelId="{2A64D1D5-1493-48BC-9360-73FC8A389D49}">
      <dsp:nvSpPr>
        <dsp:cNvPr id="0" name=""/>
        <dsp:cNvSpPr/>
      </dsp:nvSpPr>
      <dsp:spPr>
        <a:xfrm>
          <a:off x="0" y="1453612"/>
          <a:ext cx="2605177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Ready to use</a:t>
          </a:r>
        </a:p>
      </dsp:txBody>
      <dsp:txXfrm>
        <a:off x="31613" y="1485225"/>
        <a:ext cx="2541951" cy="584369"/>
      </dsp:txXfrm>
    </dsp:sp>
    <dsp:sp modelId="{FE2DDEAB-9737-43DC-9168-66BC705FF704}">
      <dsp:nvSpPr>
        <dsp:cNvPr id="0" name=""/>
        <dsp:cNvSpPr/>
      </dsp:nvSpPr>
      <dsp:spPr>
        <a:xfrm>
          <a:off x="0" y="2178967"/>
          <a:ext cx="2605177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Open to public</a:t>
          </a:r>
        </a:p>
      </dsp:txBody>
      <dsp:txXfrm>
        <a:off x="31613" y="2210580"/>
        <a:ext cx="2541951" cy="5843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F47FC-73CF-4ECC-A0EF-11FAA87FCF17}">
      <dsp:nvSpPr>
        <dsp:cNvPr id="0" name=""/>
        <dsp:cNvSpPr/>
      </dsp:nvSpPr>
      <dsp:spPr>
        <a:xfrm>
          <a:off x="0" y="639069"/>
          <a:ext cx="2520498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Repairs</a:t>
          </a:r>
        </a:p>
      </dsp:txBody>
      <dsp:txXfrm>
        <a:off x="26930" y="665999"/>
        <a:ext cx="2466638" cy="497795"/>
      </dsp:txXfrm>
    </dsp:sp>
    <dsp:sp modelId="{61D8BF32-6926-4861-8AE1-FB1074E65B00}">
      <dsp:nvSpPr>
        <dsp:cNvPr id="0" name=""/>
        <dsp:cNvSpPr/>
      </dsp:nvSpPr>
      <dsp:spPr>
        <a:xfrm>
          <a:off x="0" y="1256964"/>
          <a:ext cx="2520498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Inspections</a:t>
          </a:r>
        </a:p>
      </dsp:txBody>
      <dsp:txXfrm>
        <a:off x="26930" y="1283894"/>
        <a:ext cx="2466638" cy="497795"/>
      </dsp:txXfrm>
    </dsp:sp>
    <dsp:sp modelId="{B708DCE0-7A1F-41AD-A99F-7504885BBAAE}">
      <dsp:nvSpPr>
        <dsp:cNvPr id="0" name=""/>
        <dsp:cNvSpPr/>
      </dsp:nvSpPr>
      <dsp:spPr>
        <a:xfrm>
          <a:off x="0" y="1874859"/>
          <a:ext cx="2520498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Long-term care</a:t>
          </a:r>
        </a:p>
      </dsp:txBody>
      <dsp:txXfrm>
        <a:off x="26930" y="1901789"/>
        <a:ext cx="2466638" cy="497795"/>
      </dsp:txXfrm>
    </dsp:sp>
    <dsp:sp modelId="{BA4E5FD0-8C69-488C-952A-00BDCC9C4C4E}">
      <dsp:nvSpPr>
        <dsp:cNvPr id="0" name=""/>
        <dsp:cNvSpPr/>
      </dsp:nvSpPr>
      <dsp:spPr>
        <a:xfrm>
          <a:off x="0" y="2492754"/>
          <a:ext cx="2520498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Engineer Checkups</a:t>
          </a:r>
        </a:p>
      </dsp:txBody>
      <dsp:txXfrm>
        <a:off x="26930" y="2519684"/>
        <a:ext cx="2466638" cy="49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A80CF-FEF8-4383-B8E8-B5D88B110C78}">
      <dsp:nvSpPr>
        <dsp:cNvPr id="0" name=""/>
        <dsp:cNvSpPr/>
      </dsp:nvSpPr>
      <dsp:spPr>
        <a:xfrm>
          <a:off x="488034" y="0"/>
          <a:ext cx="5531057" cy="389151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E17153-B835-4613-B83E-E3ED7D7BBF99}">
      <dsp:nvSpPr>
        <dsp:cNvPr id="0" name=""/>
        <dsp:cNvSpPr/>
      </dsp:nvSpPr>
      <dsp:spPr>
        <a:xfrm>
          <a:off x="6990" y="1167454"/>
          <a:ext cx="2094481" cy="155660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First “Civil Engineer” – John Smeaton (1761) , an Englishman </a:t>
          </a:r>
        </a:p>
      </dsp:txBody>
      <dsp:txXfrm>
        <a:off x="82977" y="1243441"/>
        <a:ext cx="1942507" cy="1404632"/>
      </dsp:txXfrm>
    </dsp:sp>
    <dsp:sp modelId="{192A2C88-55C1-4CE6-A0BD-C0ACCBC34397}">
      <dsp:nvSpPr>
        <dsp:cNvPr id="0" name=""/>
        <dsp:cNvSpPr/>
      </dsp:nvSpPr>
      <dsp:spPr>
        <a:xfrm>
          <a:off x="2206322" y="1167454"/>
          <a:ext cx="2094481" cy="1556606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Civil Engineers saved more lives than Doctors in History</a:t>
          </a:r>
        </a:p>
      </dsp:txBody>
      <dsp:txXfrm>
        <a:off x="2282309" y="1243441"/>
        <a:ext cx="1942507" cy="1404632"/>
      </dsp:txXfrm>
    </dsp:sp>
    <dsp:sp modelId="{F1789268-1AE4-48C0-9FB4-48D1D547A85C}">
      <dsp:nvSpPr>
        <dsp:cNvPr id="0" name=""/>
        <dsp:cNvSpPr/>
      </dsp:nvSpPr>
      <dsp:spPr>
        <a:xfrm>
          <a:off x="4405654" y="1167454"/>
          <a:ext cx="2094481" cy="1556606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Like Development of clean water and sanitation systems</a:t>
          </a:r>
        </a:p>
      </dsp:txBody>
      <dsp:txXfrm>
        <a:off x="4481641" y="1243441"/>
        <a:ext cx="1942507" cy="14046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A525D-27B4-4353-9927-FB54BCB1B0AF}">
      <dsp:nvSpPr>
        <dsp:cNvPr id="0" name=""/>
        <dsp:cNvSpPr/>
      </dsp:nvSpPr>
      <dsp:spPr>
        <a:xfrm rot="16200000">
          <a:off x="-998859" y="1000223"/>
          <a:ext cx="3338623" cy="133817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33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Old structures get weak over time.</a:t>
          </a:r>
        </a:p>
      </dsp:txBody>
      <dsp:txXfrm rot="5400000">
        <a:off x="1365" y="667724"/>
        <a:ext cx="1338175" cy="2003173"/>
      </dsp:txXfrm>
    </dsp:sp>
    <dsp:sp modelId="{4D769762-C716-4555-A5DB-27A30D297855}">
      <dsp:nvSpPr>
        <dsp:cNvPr id="0" name=""/>
        <dsp:cNvSpPr/>
      </dsp:nvSpPr>
      <dsp:spPr>
        <a:xfrm rot="16200000">
          <a:off x="439679" y="1000223"/>
          <a:ext cx="3338623" cy="1338175"/>
        </a:xfrm>
        <a:prstGeom prst="flowChartManualOperation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33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Engineer plan how to fix them.</a:t>
          </a:r>
        </a:p>
      </dsp:txBody>
      <dsp:txXfrm rot="5400000">
        <a:off x="1439903" y="667724"/>
        <a:ext cx="1338175" cy="2003173"/>
      </dsp:txXfrm>
    </dsp:sp>
    <dsp:sp modelId="{656019A7-10F4-415D-BD81-7107FB4A4E61}">
      <dsp:nvSpPr>
        <dsp:cNvPr id="0" name=""/>
        <dsp:cNvSpPr/>
      </dsp:nvSpPr>
      <dsp:spPr>
        <a:xfrm rot="16200000">
          <a:off x="1878218" y="1000223"/>
          <a:ext cx="3338623" cy="1338175"/>
        </a:xfrm>
        <a:prstGeom prst="flowChartManualOperation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33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Broken parts are replaced or repaired</a:t>
          </a:r>
        </a:p>
      </dsp:txBody>
      <dsp:txXfrm rot="5400000">
        <a:off x="2878442" y="667724"/>
        <a:ext cx="1338175" cy="2003173"/>
      </dsp:txXfrm>
    </dsp:sp>
    <dsp:sp modelId="{ADB448ED-E5E7-4AA9-88C7-6E7E42F5994E}">
      <dsp:nvSpPr>
        <dsp:cNvPr id="0" name=""/>
        <dsp:cNvSpPr/>
      </dsp:nvSpPr>
      <dsp:spPr>
        <a:xfrm rot="16200000">
          <a:off x="3316757" y="1000223"/>
          <a:ext cx="3338623" cy="1338175"/>
        </a:xfrm>
        <a:prstGeom prst="flowChartManualOperati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33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 helps the structure last longer</a:t>
          </a:r>
        </a:p>
      </dsp:txBody>
      <dsp:txXfrm rot="5400000">
        <a:off x="4316981" y="667724"/>
        <a:ext cx="1338175" cy="200317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8C3DD-8E06-49E9-B3E9-896D72942156}">
      <dsp:nvSpPr>
        <dsp:cNvPr id="0" name=""/>
        <dsp:cNvSpPr/>
      </dsp:nvSpPr>
      <dsp:spPr>
        <a:xfrm>
          <a:off x="0" y="627"/>
          <a:ext cx="5342964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62D05-303E-4B8B-81B2-BC2F59458CE6}">
      <dsp:nvSpPr>
        <dsp:cNvPr id="0" name=""/>
        <dsp:cNvSpPr/>
      </dsp:nvSpPr>
      <dsp:spPr>
        <a:xfrm>
          <a:off x="0" y="627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sp:txBody>
      <dsp:txXfrm>
        <a:off x="0" y="627"/>
        <a:ext cx="5342964" cy="1028025"/>
      </dsp:txXfrm>
    </dsp:sp>
    <dsp:sp modelId="{84A12CCA-764F-4402-95E6-FCC016BC21F3}">
      <dsp:nvSpPr>
        <dsp:cNvPr id="0" name=""/>
        <dsp:cNvSpPr/>
      </dsp:nvSpPr>
      <dsp:spPr>
        <a:xfrm>
          <a:off x="0" y="1028653"/>
          <a:ext cx="5342964" cy="0"/>
        </a:xfrm>
        <a:prstGeom prst="line">
          <a:avLst/>
        </a:prstGeom>
        <a:solidFill>
          <a:schemeClr val="accent2">
            <a:shade val="80000"/>
            <a:hueOff val="-120354"/>
            <a:satOff val="2542"/>
            <a:lumOff val="6770"/>
            <a:alphaOff val="0"/>
          </a:schemeClr>
        </a:solidFill>
        <a:ln w="1270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BD4A-F5EB-44DF-898D-0256D163B306}">
      <dsp:nvSpPr>
        <dsp:cNvPr id="0" name=""/>
        <dsp:cNvSpPr/>
      </dsp:nvSpPr>
      <dsp:spPr>
        <a:xfrm>
          <a:off x="0" y="1028653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sp:txBody>
      <dsp:txXfrm>
        <a:off x="0" y="1028653"/>
        <a:ext cx="5342964" cy="1028025"/>
      </dsp:txXfrm>
    </dsp:sp>
    <dsp:sp modelId="{8766D612-D1EF-4510-89EB-6A5661291A07}">
      <dsp:nvSpPr>
        <dsp:cNvPr id="0" name=""/>
        <dsp:cNvSpPr/>
      </dsp:nvSpPr>
      <dsp:spPr>
        <a:xfrm>
          <a:off x="0" y="2056678"/>
          <a:ext cx="5342964" cy="0"/>
        </a:xfrm>
        <a:prstGeom prst="lin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B4620-DFBA-4A3B-A85E-776848BA553D}">
      <dsp:nvSpPr>
        <dsp:cNvPr id="0" name=""/>
        <dsp:cNvSpPr/>
      </dsp:nvSpPr>
      <dsp:spPr>
        <a:xfrm>
          <a:off x="0" y="2056678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sp:txBody>
      <dsp:txXfrm>
        <a:off x="0" y="2056678"/>
        <a:ext cx="5342964" cy="1028025"/>
      </dsp:txXfrm>
    </dsp:sp>
    <dsp:sp modelId="{CED4C54B-5298-4878-BAF2-97E54AF9E18D}">
      <dsp:nvSpPr>
        <dsp:cNvPr id="0" name=""/>
        <dsp:cNvSpPr/>
      </dsp:nvSpPr>
      <dsp:spPr>
        <a:xfrm>
          <a:off x="0" y="3084704"/>
          <a:ext cx="5342964" cy="0"/>
        </a:xfrm>
        <a:prstGeom prst="line">
          <a:avLst/>
        </a:prstGeom>
        <a:solidFill>
          <a:schemeClr val="accent2">
            <a:shade val="80000"/>
            <a:hueOff val="-361061"/>
            <a:satOff val="7625"/>
            <a:lumOff val="20311"/>
            <a:alphaOff val="0"/>
          </a:schemeClr>
        </a:solidFill>
        <a:ln w="1270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0136-7D00-48F3-BD25-1F800BB249AB}">
      <dsp:nvSpPr>
        <dsp:cNvPr id="0" name=""/>
        <dsp:cNvSpPr/>
      </dsp:nvSpPr>
      <dsp:spPr>
        <a:xfrm>
          <a:off x="0" y="3084704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sp:txBody>
      <dsp:txXfrm>
        <a:off x="0" y="3084704"/>
        <a:ext cx="5342964" cy="1028025"/>
      </dsp:txXfrm>
    </dsp:sp>
    <dsp:sp modelId="{CAA2863D-AC26-47EC-B9DC-680FBFFED6C6}">
      <dsp:nvSpPr>
        <dsp:cNvPr id="0" name=""/>
        <dsp:cNvSpPr/>
      </dsp:nvSpPr>
      <dsp:spPr>
        <a:xfrm>
          <a:off x="0" y="4112729"/>
          <a:ext cx="5342964" cy="0"/>
        </a:xfrm>
        <a:prstGeom prst="lin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1A953-35BE-46AA-95B9-EB127C995104}">
      <dsp:nvSpPr>
        <dsp:cNvPr id="0" name=""/>
        <dsp:cNvSpPr/>
      </dsp:nvSpPr>
      <dsp:spPr>
        <a:xfrm>
          <a:off x="0" y="4112729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sp:txBody>
      <dsp:txXfrm>
        <a:off x="0" y="4112729"/>
        <a:ext cx="5342964" cy="102802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FDEFE-D973-4234-ADD4-24AFA99FDA27}">
      <dsp:nvSpPr>
        <dsp:cNvPr id="0" name=""/>
        <dsp:cNvSpPr/>
      </dsp:nvSpPr>
      <dsp:spPr>
        <a:xfrm rot="10800000">
          <a:off x="1250673" y="2181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KENTUCKY</a:t>
          </a:r>
          <a:endParaRPr lang="en-US" sz="2500" kern="1200"/>
        </a:p>
      </dsp:txBody>
      <dsp:txXfrm rot="10800000">
        <a:off x="1480266" y="2181"/>
        <a:ext cx="3824247" cy="918373"/>
      </dsp:txXfrm>
    </dsp:sp>
    <dsp:sp modelId="{3323DC6E-CCAD-4246-9C65-57FB2D2DBEB4}">
      <dsp:nvSpPr>
        <dsp:cNvPr id="0" name=""/>
        <dsp:cNvSpPr/>
      </dsp:nvSpPr>
      <dsp:spPr>
        <a:xfrm>
          <a:off x="791486" y="2181"/>
          <a:ext cx="918373" cy="9183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CAC854-2F04-4083-8DFB-F1F4E1F789F6}">
      <dsp:nvSpPr>
        <dsp:cNvPr id="0" name=""/>
        <dsp:cNvSpPr/>
      </dsp:nvSpPr>
      <dsp:spPr>
        <a:xfrm rot="10800000">
          <a:off x="1250673" y="119469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LOUISVILLE</a:t>
          </a:r>
          <a:endParaRPr lang="en-US" sz="2500" kern="1200"/>
        </a:p>
      </dsp:txBody>
      <dsp:txXfrm rot="10800000">
        <a:off x="1480266" y="1194697"/>
        <a:ext cx="3824247" cy="918373"/>
      </dsp:txXfrm>
    </dsp:sp>
    <dsp:sp modelId="{D7E51569-4AE7-4725-BFC1-253644B28A18}">
      <dsp:nvSpPr>
        <dsp:cNvPr id="0" name=""/>
        <dsp:cNvSpPr/>
      </dsp:nvSpPr>
      <dsp:spPr>
        <a:xfrm>
          <a:off x="791486" y="1194697"/>
          <a:ext cx="918373" cy="9183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17DD1F7-07DF-480D-8818-C5A8B85E2BDA}">
      <dsp:nvSpPr>
        <dsp:cNvPr id="0" name=""/>
        <dsp:cNvSpPr/>
      </dsp:nvSpPr>
      <dsp:spPr>
        <a:xfrm rot="10800000">
          <a:off x="1250673" y="2387212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WESTERN KENTUCKY UNIVERSITY</a:t>
          </a:r>
          <a:endParaRPr lang="en-US" sz="2500" kern="1200"/>
        </a:p>
      </dsp:txBody>
      <dsp:txXfrm rot="10800000">
        <a:off x="1480266" y="2387212"/>
        <a:ext cx="3824247" cy="918373"/>
      </dsp:txXfrm>
    </dsp:sp>
    <dsp:sp modelId="{5894C3E6-895C-4C1D-824D-4308A9199706}">
      <dsp:nvSpPr>
        <dsp:cNvPr id="0" name=""/>
        <dsp:cNvSpPr/>
      </dsp:nvSpPr>
      <dsp:spPr>
        <a:xfrm>
          <a:off x="791486" y="2387212"/>
          <a:ext cx="918373" cy="9183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A423C3-5227-455A-A7DB-38D7AAEF9C83}">
      <dsp:nvSpPr>
        <dsp:cNvPr id="0" name=""/>
        <dsp:cNvSpPr/>
      </dsp:nvSpPr>
      <dsp:spPr>
        <a:xfrm rot="10800000">
          <a:off x="1250673" y="357972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KENTUCKY STATE UNIVERSITY</a:t>
          </a:r>
          <a:endParaRPr lang="en-US" sz="2500" kern="1200"/>
        </a:p>
      </dsp:txBody>
      <dsp:txXfrm rot="10800000">
        <a:off x="1480266" y="3579727"/>
        <a:ext cx="3824247" cy="918373"/>
      </dsp:txXfrm>
    </dsp:sp>
    <dsp:sp modelId="{C11DD099-8D24-4D76-9E94-450A3DF04069}">
      <dsp:nvSpPr>
        <dsp:cNvPr id="0" name=""/>
        <dsp:cNvSpPr/>
      </dsp:nvSpPr>
      <dsp:spPr>
        <a:xfrm>
          <a:off x="791486" y="3579727"/>
          <a:ext cx="918373" cy="91837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78353-DBCD-44EE-BB10-8BCAA15149B5}">
      <dsp:nvSpPr>
        <dsp:cNvPr id="0" name=""/>
        <dsp:cNvSpPr/>
      </dsp:nvSpPr>
      <dsp:spPr>
        <a:xfrm>
          <a:off x="107246" y="0"/>
          <a:ext cx="3559173" cy="3559173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449FCC-18CD-421F-9F9E-4BE4BA54B60E}">
      <dsp:nvSpPr>
        <dsp:cNvPr id="0" name=""/>
        <dsp:cNvSpPr/>
      </dsp:nvSpPr>
      <dsp:spPr>
        <a:xfrm>
          <a:off x="1886833" y="357828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Since 1948</a:t>
          </a:r>
          <a:endParaRPr lang="en-US" sz="2100" kern="1200" dirty="0"/>
        </a:p>
      </dsp:txBody>
      <dsp:txXfrm>
        <a:off x="1927962" y="398957"/>
        <a:ext cx="2231204" cy="760264"/>
      </dsp:txXfrm>
    </dsp:sp>
    <dsp:sp modelId="{CA58E1C5-F7A5-4E91-97EE-E97BDF28D944}">
      <dsp:nvSpPr>
        <dsp:cNvPr id="0" name=""/>
        <dsp:cNvSpPr/>
      </dsp:nvSpPr>
      <dsp:spPr>
        <a:xfrm>
          <a:off x="1886833" y="1305667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1,800 Scholarships</a:t>
          </a:r>
          <a:endParaRPr lang="en-US" sz="2100" kern="1200" dirty="0"/>
        </a:p>
      </dsp:txBody>
      <dsp:txXfrm>
        <a:off x="1927962" y="1346796"/>
        <a:ext cx="2231204" cy="760264"/>
      </dsp:txXfrm>
    </dsp:sp>
    <dsp:sp modelId="{2ACD6D1A-C63F-43FF-8280-C4839717938C}">
      <dsp:nvSpPr>
        <dsp:cNvPr id="0" name=""/>
        <dsp:cNvSpPr/>
      </dsp:nvSpPr>
      <dsp:spPr>
        <a:xfrm>
          <a:off x="1886833" y="2253505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$14 Million</a:t>
          </a:r>
          <a:endParaRPr lang="en-US" sz="2100" kern="1200" dirty="0"/>
        </a:p>
      </dsp:txBody>
      <dsp:txXfrm>
        <a:off x="1927962" y="2294634"/>
        <a:ext cx="2231204" cy="76026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B12AA-62E4-47A3-AD56-4DB7C005C5F9}">
      <dsp:nvSpPr>
        <dsp:cNvPr id="0" name=""/>
        <dsp:cNvSpPr/>
      </dsp:nvSpPr>
      <dsp:spPr>
        <a:xfrm>
          <a:off x="0" y="0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674A89-4DBA-485D-97F9-7680F75BEF39}">
      <dsp:nvSpPr>
        <dsp:cNvPr id="0" name=""/>
        <dsp:cNvSpPr/>
      </dsp:nvSpPr>
      <dsp:spPr>
        <a:xfrm>
          <a:off x="0" y="0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80 Scholarships</a:t>
          </a:r>
          <a:endParaRPr lang="en-US" sz="2700" kern="1200" dirty="0"/>
        </a:p>
      </dsp:txBody>
      <dsp:txXfrm>
        <a:off x="0" y="0"/>
        <a:ext cx="7082117" cy="986117"/>
      </dsp:txXfrm>
    </dsp:sp>
    <dsp:sp modelId="{8C279845-D0A9-4A1A-9C0B-0C618851DC58}">
      <dsp:nvSpPr>
        <dsp:cNvPr id="0" name=""/>
        <dsp:cNvSpPr/>
      </dsp:nvSpPr>
      <dsp:spPr>
        <a:xfrm>
          <a:off x="0" y="986117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CA807-B46B-495B-9D33-FE33356839BB}">
      <dsp:nvSpPr>
        <dsp:cNvPr id="0" name=""/>
        <dsp:cNvSpPr/>
      </dsp:nvSpPr>
      <dsp:spPr>
        <a:xfrm>
          <a:off x="0" y="986117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$7,200 for Freshman/Sophomore per semester</a:t>
          </a:r>
          <a:endParaRPr lang="en-US" sz="2700" kern="1200" dirty="0"/>
        </a:p>
      </dsp:txBody>
      <dsp:txXfrm>
        <a:off x="0" y="986117"/>
        <a:ext cx="7082117" cy="986117"/>
      </dsp:txXfrm>
    </dsp:sp>
    <dsp:sp modelId="{58453F01-2FA4-450D-8002-EFFF1914694E}">
      <dsp:nvSpPr>
        <dsp:cNvPr id="0" name=""/>
        <dsp:cNvSpPr/>
      </dsp:nvSpPr>
      <dsp:spPr>
        <a:xfrm>
          <a:off x="0" y="1972234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B1BC47-6174-4203-BFE9-598CF68D3B03}">
      <dsp:nvSpPr>
        <dsp:cNvPr id="0" name=""/>
        <dsp:cNvSpPr/>
      </dsp:nvSpPr>
      <dsp:spPr>
        <a:xfrm>
          <a:off x="0" y="1972234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$7,600 for Junior/Senior per semester</a:t>
          </a:r>
          <a:endParaRPr lang="en-US" sz="2700" kern="1200" dirty="0"/>
        </a:p>
      </dsp:txBody>
      <dsp:txXfrm>
        <a:off x="0" y="1972234"/>
        <a:ext cx="7082117" cy="986117"/>
      </dsp:txXfrm>
    </dsp:sp>
    <dsp:sp modelId="{0AFFACE2-0922-4386-B592-C18ABA2C0D96}">
      <dsp:nvSpPr>
        <dsp:cNvPr id="0" name=""/>
        <dsp:cNvSpPr/>
      </dsp:nvSpPr>
      <dsp:spPr>
        <a:xfrm>
          <a:off x="0" y="2958351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579DC-7D6D-4175-BB80-279816B3398F}">
      <dsp:nvSpPr>
        <dsp:cNvPr id="0" name=""/>
        <dsp:cNvSpPr/>
      </dsp:nvSpPr>
      <dsp:spPr>
        <a:xfrm>
          <a:off x="0" y="2958351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Up to $59,000 !!</a:t>
          </a:r>
          <a:endParaRPr lang="en-US" sz="2700" kern="1200" dirty="0"/>
        </a:p>
      </dsp:txBody>
      <dsp:txXfrm>
        <a:off x="0" y="2958351"/>
        <a:ext cx="7082117" cy="98611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9494E-6DB6-4BCE-927F-7D8651CA8A6A}">
      <dsp:nvSpPr>
        <dsp:cNvPr id="0" name=""/>
        <dsp:cNvSpPr/>
      </dsp:nvSpPr>
      <dsp:spPr>
        <a:xfrm>
          <a:off x="0" y="1593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BB796A-1FA9-4D86-894B-8B1BBB17815D}">
      <dsp:nvSpPr>
        <dsp:cNvPr id="0" name=""/>
        <dsp:cNvSpPr/>
      </dsp:nvSpPr>
      <dsp:spPr>
        <a:xfrm>
          <a:off x="0" y="1593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Kentucky residents</a:t>
          </a:r>
          <a:endParaRPr lang="en-US" sz="2700" b="1" kern="1200" dirty="0"/>
        </a:p>
      </dsp:txBody>
      <dsp:txXfrm>
        <a:off x="0" y="1593"/>
        <a:ext cx="7333130" cy="1086655"/>
      </dsp:txXfrm>
    </dsp:sp>
    <dsp:sp modelId="{E41F24E1-6123-4699-9356-A2F27E0CFA25}">
      <dsp:nvSpPr>
        <dsp:cNvPr id="0" name=""/>
        <dsp:cNvSpPr/>
      </dsp:nvSpPr>
      <dsp:spPr>
        <a:xfrm>
          <a:off x="0" y="1088248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C85CB-6C31-4B18-9518-B8B5A8403A90}">
      <dsp:nvSpPr>
        <dsp:cNvPr id="0" name=""/>
        <dsp:cNvSpPr/>
      </dsp:nvSpPr>
      <dsp:spPr>
        <a:xfrm>
          <a:off x="0" y="1088248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Graduate of an accredited </a:t>
          </a:r>
          <a:r>
            <a:rPr lang="en-US" sz="2700" b="1" i="0" kern="1200" dirty="0" err="1"/>
            <a:t>kentucky</a:t>
          </a:r>
          <a:r>
            <a:rPr lang="en-US" sz="2700" b="1" i="0" kern="1200" dirty="0"/>
            <a:t> high school (or hold a GED)</a:t>
          </a:r>
          <a:endParaRPr lang="en-US" sz="2700" b="1" kern="1200" dirty="0"/>
        </a:p>
      </dsp:txBody>
      <dsp:txXfrm>
        <a:off x="0" y="1088248"/>
        <a:ext cx="7333130" cy="1086655"/>
      </dsp:txXfrm>
    </dsp:sp>
    <dsp:sp modelId="{5D2A2516-B081-4416-8364-6C943D7FED89}">
      <dsp:nvSpPr>
        <dsp:cNvPr id="0" name=""/>
        <dsp:cNvSpPr/>
      </dsp:nvSpPr>
      <dsp:spPr>
        <a:xfrm>
          <a:off x="0" y="2174904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0809EA-91C7-46B7-A5C7-04966976D447}">
      <dsp:nvSpPr>
        <dsp:cNvPr id="0" name=""/>
        <dsp:cNvSpPr/>
      </dsp:nvSpPr>
      <dsp:spPr>
        <a:xfrm>
          <a:off x="0" y="2174904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Meet the admission requirements of their chosen university</a:t>
          </a:r>
          <a:endParaRPr lang="en-US" sz="2700" b="1" kern="1200" dirty="0"/>
        </a:p>
      </dsp:txBody>
      <dsp:txXfrm>
        <a:off x="0" y="2174904"/>
        <a:ext cx="7333130" cy="108665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6AB79-A6E1-4968-88D9-54875542B633}">
      <dsp:nvSpPr>
        <dsp:cNvPr id="0" name=""/>
        <dsp:cNvSpPr/>
      </dsp:nvSpPr>
      <dsp:spPr>
        <a:xfrm>
          <a:off x="0" y="1649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C9C6E-69C6-4746-956E-79E82BFDA228}">
      <dsp:nvSpPr>
        <dsp:cNvPr id="0" name=""/>
        <dsp:cNvSpPr/>
      </dsp:nvSpPr>
      <dsp:spPr>
        <a:xfrm>
          <a:off x="0" y="1649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Work one year full-time for the Cabinet for each year that you are on Scholarship</a:t>
          </a:r>
        </a:p>
      </dsp:txBody>
      <dsp:txXfrm>
        <a:off x="0" y="1649"/>
        <a:ext cx="7440706" cy="1124712"/>
      </dsp:txXfrm>
    </dsp:sp>
    <dsp:sp modelId="{83641986-EF28-4F79-A767-8989FB994026}">
      <dsp:nvSpPr>
        <dsp:cNvPr id="0" name=""/>
        <dsp:cNvSpPr/>
      </dsp:nvSpPr>
      <dsp:spPr>
        <a:xfrm>
          <a:off x="0" y="1126361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56C98-D174-4FA6-A503-32E6E9612C7D}">
      <dsp:nvSpPr>
        <dsp:cNvPr id="0" name=""/>
        <dsp:cNvSpPr/>
      </dsp:nvSpPr>
      <dsp:spPr>
        <a:xfrm>
          <a:off x="0" y="1126361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GPA 2.5 on 4.000 scale</a:t>
          </a:r>
        </a:p>
      </dsp:txBody>
      <dsp:txXfrm>
        <a:off x="0" y="1126361"/>
        <a:ext cx="7440706" cy="1124712"/>
      </dsp:txXfrm>
    </dsp:sp>
    <dsp:sp modelId="{6768A574-6622-47F3-9948-FFF375739257}">
      <dsp:nvSpPr>
        <dsp:cNvPr id="0" name=""/>
        <dsp:cNvSpPr/>
      </dsp:nvSpPr>
      <dsp:spPr>
        <a:xfrm>
          <a:off x="0" y="2251073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558CC-7C8C-4854-A143-8924C8361148}">
      <dsp:nvSpPr>
        <dsp:cNvPr id="0" name=""/>
        <dsp:cNvSpPr/>
      </dsp:nvSpPr>
      <dsp:spPr>
        <a:xfrm>
          <a:off x="0" y="2251073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12 hours/semester and complete 30 total hours each school year</a:t>
          </a:r>
        </a:p>
      </dsp:txBody>
      <dsp:txXfrm>
        <a:off x="0" y="2251073"/>
        <a:ext cx="7440706" cy="112471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B6A3E-5B00-4D88-B637-0C1372BEE329}">
      <dsp:nvSpPr>
        <dsp:cNvPr id="0" name=""/>
        <dsp:cNvSpPr/>
      </dsp:nvSpPr>
      <dsp:spPr>
        <a:xfrm>
          <a:off x="1127215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Fill out an application</a:t>
          </a:r>
          <a:endParaRPr lang="en-US" sz="1400" kern="1200" dirty="0"/>
        </a:p>
      </dsp:txBody>
      <dsp:txXfrm>
        <a:off x="1161317" y="34930"/>
        <a:ext cx="1872361" cy="1096135"/>
      </dsp:txXfrm>
    </dsp:sp>
    <dsp:sp modelId="{ED9E17B2-2582-4C6A-A3E7-7186F935BCD0}">
      <dsp:nvSpPr>
        <dsp:cNvPr id="0" name=""/>
        <dsp:cNvSpPr/>
      </dsp:nvSpPr>
      <dsp:spPr>
        <a:xfrm>
          <a:off x="3238550" y="342368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8620"/>
        <a:ext cx="287979" cy="288756"/>
      </dsp:txXfrm>
    </dsp:sp>
    <dsp:sp modelId="{41AFA28D-50A0-420B-8B29-189164DDBDE3}">
      <dsp:nvSpPr>
        <dsp:cNvPr id="0" name=""/>
        <dsp:cNvSpPr/>
      </dsp:nvSpPr>
      <dsp:spPr>
        <a:xfrm>
          <a:off x="3844007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transcript</a:t>
          </a:r>
          <a:endParaRPr lang="en-US" sz="1400" kern="1200" dirty="0"/>
        </a:p>
      </dsp:txBody>
      <dsp:txXfrm>
        <a:off x="3878109" y="34930"/>
        <a:ext cx="1872361" cy="1096135"/>
      </dsp:txXfrm>
    </dsp:sp>
    <dsp:sp modelId="{3AF78D8E-C0FE-4582-8683-ECDB952B3C2C}">
      <dsp:nvSpPr>
        <dsp:cNvPr id="0" name=""/>
        <dsp:cNvSpPr/>
      </dsp:nvSpPr>
      <dsp:spPr>
        <a:xfrm rot="5400000">
          <a:off x="4608589" y="1301007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4669911" y="1335937"/>
        <a:ext cx="288756" cy="287979"/>
      </dsp:txXfrm>
    </dsp:sp>
    <dsp:sp modelId="{118A0B57-0269-40DE-A58E-3143DE9C39EF}">
      <dsp:nvSpPr>
        <dsp:cNvPr id="0" name=""/>
        <dsp:cNvSpPr/>
      </dsp:nvSpPr>
      <dsp:spPr>
        <a:xfrm>
          <a:off x="3844007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official ACT score report</a:t>
          </a:r>
          <a:endParaRPr lang="en-US" sz="1400" kern="1200" dirty="0"/>
        </a:p>
      </dsp:txBody>
      <dsp:txXfrm>
        <a:off x="3878109" y="1975496"/>
        <a:ext cx="1872361" cy="1096135"/>
      </dsp:txXfrm>
    </dsp:sp>
    <dsp:sp modelId="{41F3B532-02D4-4035-BC68-D58EA91F851D}">
      <dsp:nvSpPr>
        <dsp:cNvPr id="0" name=""/>
        <dsp:cNvSpPr/>
      </dsp:nvSpPr>
      <dsp:spPr>
        <a:xfrm rot="10800000">
          <a:off x="3261837" y="228293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385257" y="2379185"/>
        <a:ext cx="287979" cy="288756"/>
      </dsp:txXfrm>
    </dsp:sp>
    <dsp:sp modelId="{6DA41F30-A60F-4A88-B445-EDE1587CA62A}">
      <dsp:nvSpPr>
        <dsp:cNvPr id="0" name=""/>
        <dsp:cNvSpPr/>
      </dsp:nvSpPr>
      <dsp:spPr>
        <a:xfrm>
          <a:off x="1127215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 letters of recommendation 1) Counselor or Principal; 2) Math teacher</a:t>
          </a:r>
          <a:endParaRPr lang="en-US" sz="1400" kern="1200" dirty="0"/>
        </a:p>
      </dsp:txBody>
      <dsp:txXfrm>
        <a:off x="1161317" y="1975496"/>
        <a:ext cx="1872361" cy="1096135"/>
      </dsp:txXfrm>
    </dsp:sp>
    <dsp:sp modelId="{A6A3C152-BA70-48D9-951C-F16BE7F32570}">
      <dsp:nvSpPr>
        <dsp:cNvPr id="0" name=""/>
        <dsp:cNvSpPr/>
      </dsp:nvSpPr>
      <dsp:spPr>
        <a:xfrm rot="5400000">
          <a:off x="1891798" y="324157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1953120" y="3276503"/>
        <a:ext cx="288756" cy="287979"/>
      </dsp:txXfrm>
    </dsp:sp>
    <dsp:sp modelId="{619CCAC9-4A36-4DB7-9855-97184036C780}">
      <dsp:nvSpPr>
        <dsp:cNvPr id="0" name=""/>
        <dsp:cNvSpPr/>
      </dsp:nvSpPr>
      <dsp:spPr>
        <a:xfrm>
          <a:off x="1127215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Submit application</a:t>
          </a:r>
          <a:endParaRPr lang="en-US" sz="1400" kern="1200" dirty="0"/>
        </a:p>
      </dsp:txBody>
      <dsp:txXfrm>
        <a:off x="1161317" y="3916061"/>
        <a:ext cx="1872361" cy="1096135"/>
      </dsp:txXfrm>
    </dsp:sp>
    <dsp:sp modelId="{C0C0C538-A1C0-4B5A-B808-409630ACC926}">
      <dsp:nvSpPr>
        <dsp:cNvPr id="0" name=""/>
        <dsp:cNvSpPr/>
      </dsp:nvSpPr>
      <dsp:spPr>
        <a:xfrm>
          <a:off x="3238550" y="4223499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19751"/>
        <a:ext cx="287979" cy="288756"/>
      </dsp:txXfrm>
    </dsp:sp>
    <dsp:sp modelId="{CCDBC39D-B8AB-4447-9DCD-7B101C1ABB73}">
      <dsp:nvSpPr>
        <dsp:cNvPr id="0" name=""/>
        <dsp:cNvSpPr/>
      </dsp:nvSpPr>
      <dsp:spPr>
        <a:xfrm>
          <a:off x="3844007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*You must apply separately to University</a:t>
          </a:r>
          <a:endParaRPr lang="en-US" sz="1400" kern="1200" dirty="0"/>
        </a:p>
      </dsp:txBody>
      <dsp:txXfrm>
        <a:off x="3878109" y="3916061"/>
        <a:ext cx="1872361" cy="1096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BFD30-D4D2-4205-A755-CFC60123F94B}">
      <dsp:nvSpPr>
        <dsp:cNvPr id="0" name=""/>
        <dsp:cNvSpPr/>
      </dsp:nvSpPr>
      <dsp:spPr>
        <a:xfrm>
          <a:off x="0" y="268833"/>
          <a:ext cx="4199859" cy="13747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First Engineering Graduate from Bacon (Georgetown)College In 1840</a:t>
          </a:r>
        </a:p>
      </dsp:txBody>
      <dsp:txXfrm>
        <a:off x="67110" y="335943"/>
        <a:ext cx="4065639" cy="1240530"/>
      </dsp:txXfrm>
    </dsp:sp>
    <dsp:sp modelId="{90FB4BF6-37BB-445D-A45F-974681EA327B}">
      <dsp:nvSpPr>
        <dsp:cNvPr id="0" name=""/>
        <dsp:cNvSpPr/>
      </dsp:nvSpPr>
      <dsp:spPr>
        <a:xfrm>
          <a:off x="0" y="1715583"/>
          <a:ext cx="4199859" cy="13747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Civil engineering Degree established, Fall of 1886</a:t>
          </a:r>
        </a:p>
      </dsp:txBody>
      <dsp:txXfrm>
        <a:off x="67110" y="1782693"/>
        <a:ext cx="4065639" cy="1240530"/>
      </dsp:txXfrm>
    </dsp:sp>
    <dsp:sp modelId="{26D689E1-DE03-46EC-B996-D66DDB68A986}">
      <dsp:nvSpPr>
        <dsp:cNvPr id="0" name=""/>
        <dsp:cNvSpPr/>
      </dsp:nvSpPr>
      <dsp:spPr>
        <a:xfrm>
          <a:off x="0" y="3162333"/>
          <a:ext cx="4199859" cy="13747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First Civil Engineering Degree Received from A&amp;M College (UK) in 1890</a:t>
          </a:r>
        </a:p>
      </dsp:txBody>
      <dsp:txXfrm>
        <a:off x="67110" y="3229443"/>
        <a:ext cx="4065639" cy="124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B60D2-565E-4F8D-9B8D-10476AB8F729}">
      <dsp:nvSpPr>
        <dsp:cNvPr id="0" name=""/>
        <dsp:cNvSpPr/>
      </dsp:nvSpPr>
      <dsp:spPr>
        <a:xfrm>
          <a:off x="0" y="235740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Chi Epsilon – Civil Engineering honorary</a:t>
          </a:r>
        </a:p>
      </dsp:txBody>
      <dsp:txXfrm>
        <a:off x="36845" y="272585"/>
        <a:ext cx="6024082" cy="681087"/>
      </dsp:txXfrm>
    </dsp:sp>
    <dsp:sp modelId="{86111874-D589-470F-B3B5-5364FE089609}">
      <dsp:nvSpPr>
        <dsp:cNvPr id="0" name=""/>
        <dsp:cNvSpPr/>
      </dsp:nvSpPr>
      <dsp:spPr>
        <a:xfrm>
          <a:off x="0" y="1045238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ASCE (American Society of Civil Engineers)</a:t>
          </a:r>
        </a:p>
      </dsp:txBody>
      <dsp:txXfrm>
        <a:off x="36845" y="1082083"/>
        <a:ext cx="6024082" cy="681087"/>
      </dsp:txXfrm>
    </dsp:sp>
    <dsp:sp modelId="{C8E1AB14-C1FC-4288-AC05-E928DE6E64E6}">
      <dsp:nvSpPr>
        <dsp:cNvPr id="0" name=""/>
        <dsp:cNvSpPr/>
      </dsp:nvSpPr>
      <dsp:spPr>
        <a:xfrm>
          <a:off x="0" y="1854736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AGC (Association of General Contractors)</a:t>
          </a:r>
        </a:p>
      </dsp:txBody>
      <dsp:txXfrm>
        <a:off x="36845" y="1891581"/>
        <a:ext cx="6024082" cy="681087"/>
      </dsp:txXfrm>
    </dsp:sp>
    <dsp:sp modelId="{F3C11B5B-2612-40E7-A482-F0924E7B110F}">
      <dsp:nvSpPr>
        <dsp:cNvPr id="0" name=""/>
        <dsp:cNvSpPr/>
      </dsp:nvSpPr>
      <dsp:spPr>
        <a:xfrm>
          <a:off x="0" y="2664234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ARTPA (American Road and Transportation Builders Association)</a:t>
          </a:r>
        </a:p>
      </dsp:txBody>
      <dsp:txXfrm>
        <a:off x="36845" y="2701079"/>
        <a:ext cx="6024082" cy="681087"/>
      </dsp:txXfrm>
    </dsp:sp>
    <dsp:sp modelId="{39628D8D-C4CF-4AF5-BEF0-9ACAF9FAD6ED}">
      <dsp:nvSpPr>
        <dsp:cNvPr id="0" name=""/>
        <dsp:cNvSpPr/>
      </dsp:nvSpPr>
      <dsp:spPr>
        <a:xfrm>
          <a:off x="0" y="3473732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ITE (Institute of Transportation Engineers)</a:t>
          </a:r>
        </a:p>
      </dsp:txBody>
      <dsp:txXfrm>
        <a:off x="36845" y="3510577"/>
        <a:ext cx="6024082" cy="681087"/>
      </dsp:txXfrm>
    </dsp:sp>
    <dsp:sp modelId="{EA094045-AF01-41A6-BBCC-4CE7D1249DCB}">
      <dsp:nvSpPr>
        <dsp:cNvPr id="0" name=""/>
        <dsp:cNvSpPr/>
      </dsp:nvSpPr>
      <dsp:spPr>
        <a:xfrm>
          <a:off x="0" y="4283230"/>
          <a:ext cx="6097772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KSPE (Kentucky Society of Professional Engineers – section of the National Society of Professional Engineers (NSPE))</a:t>
          </a:r>
        </a:p>
      </dsp:txBody>
      <dsp:txXfrm>
        <a:off x="36845" y="4320075"/>
        <a:ext cx="6024082" cy="681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C47D2-1D97-4EC7-AA03-69E8BDBCB8CD}">
      <dsp:nvSpPr>
        <dsp:cNvPr id="0" name=""/>
        <dsp:cNvSpPr/>
      </dsp:nvSpPr>
      <dsp:spPr>
        <a:xfrm>
          <a:off x="1673212" y="350341"/>
          <a:ext cx="5118027" cy="5118027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Transportation</a:t>
          </a:r>
        </a:p>
      </dsp:txBody>
      <dsp:txXfrm>
        <a:off x="4282797" y="837772"/>
        <a:ext cx="1401364" cy="883469"/>
      </dsp:txXfrm>
    </dsp:sp>
    <dsp:sp modelId="{0D4E399C-1EF1-496A-AB34-93267AD0FF40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Water Resources</a:t>
          </a:r>
        </a:p>
      </dsp:txBody>
      <dsp:txXfrm>
        <a:off x="5044408" y="2452388"/>
        <a:ext cx="1486665" cy="944397"/>
      </dsp:txXfrm>
    </dsp:sp>
    <dsp:sp modelId="{D8981198-8FAA-44A0-AB10-279F455173EB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Structural</a:t>
          </a:r>
        </a:p>
      </dsp:txBody>
      <dsp:txXfrm>
        <a:off x="4831157" y="3670966"/>
        <a:ext cx="1340435" cy="974862"/>
      </dsp:txXfrm>
    </dsp:sp>
    <dsp:sp modelId="{3D9B1FD2-2588-442F-BFBE-9487828A6258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Construction</a:t>
          </a:r>
        </a:p>
      </dsp:txBody>
      <dsp:txXfrm>
        <a:off x="3414560" y="4645828"/>
        <a:ext cx="1370900" cy="974862"/>
      </dsp:txXfrm>
    </dsp:sp>
    <dsp:sp modelId="{070807DB-15F3-40E3-A1DA-5C0151C02D7D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Bridge design</a:t>
          </a:r>
        </a:p>
      </dsp:txBody>
      <dsp:txXfrm>
        <a:off x="2028428" y="3670966"/>
        <a:ext cx="1340435" cy="974862"/>
      </dsp:txXfrm>
    </dsp:sp>
    <dsp:sp modelId="{4A14D372-77C0-4EC3-A537-62AA5DCE3750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Environmental</a:t>
          </a:r>
        </a:p>
      </dsp:txBody>
      <dsp:txXfrm>
        <a:off x="1668947" y="2452388"/>
        <a:ext cx="1486665" cy="944397"/>
      </dsp:txXfrm>
    </dsp:sp>
    <dsp:sp modelId="{B6EA26F9-DF32-44C1-9D4E-BA856BB1BD08}">
      <dsp:nvSpPr>
        <dsp:cNvPr id="0" name=""/>
        <dsp:cNvSpPr/>
      </dsp:nvSpPr>
      <dsp:spPr>
        <a:xfrm>
          <a:off x="1540996" y="624521"/>
          <a:ext cx="5118027" cy="5118027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Geotechnical Urban Planning</a:t>
          </a:r>
        </a:p>
      </dsp:txBody>
      <dsp:txXfrm>
        <a:off x="2649902" y="1111952"/>
        <a:ext cx="1401364" cy="8834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0204C-A64C-43BB-9648-525734AD45BF}">
      <dsp:nvSpPr>
        <dsp:cNvPr id="0" name=""/>
        <dsp:cNvSpPr/>
      </dsp:nvSpPr>
      <dsp:spPr>
        <a:xfrm>
          <a:off x="0" y="1064332"/>
          <a:ext cx="6335294" cy="3959558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F267DC1-459C-4FFC-B609-31E51930F35C}">
      <dsp:nvSpPr>
        <dsp:cNvPr id="0" name=""/>
        <dsp:cNvSpPr/>
      </dsp:nvSpPr>
      <dsp:spPr>
        <a:xfrm>
          <a:off x="624026" y="4008660"/>
          <a:ext cx="145711" cy="14571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33241B-D4C5-452C-B122-5B9D372D2505}">
      <dsp:nvSpPr>
        <dsp:cNvPr id="0" name=""/>
        <dsp:cNvSpPr/>
      </dsp:nvSpPr>
      <dsp:spPr>
        <a:xfrm>
          <a:off x="696882" y="4081516"/>
          <a:ext cx="1083335" cy="94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21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Planning</a:t>
          </a:r>
        </a:p>
      </dsp:txBody>
      <dsp:txXfrm>
        <a:off x="696882" y="4081516"/>
        <a:ext cx="1083335" cy="942374"/>
      </dsp:txXfrm>
    </dsp:sp>
    <dsp:sp modelId="{4CA67597-0A28-4E6F-8127-E0DCD1008655}">
      <dsp:nvSpPr>
        <dsp:cNvPr id="0" name=""/>
        <dsp:cNvSpPr/>
      </dsp:nvSpPr>
      <dsp:spPr>
        <a:xfrm>
          <a:off x="1653511" y="3087667"/>
          <a:ext cx="253411" cy="25341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01247"/>
                <a:satOff val="-4901"/>
                <a:lumOff val="214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01247"/>
                <a:satOff val="-4901"/>
                <a:lumOff val="214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01247"/>
                <a:satOff val="-4901"/>
                <a:lumOff val="214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AD13C1-E0DD-47EC-B085-2FCEE44790BE}">
      <dsp:nvSpPr>
        <dsp:cNvPr id="0" name=""/>
        <dsp:cNvSpPr/>
      </dsp:nvSpPr>
      <dsp:spPr>
        <a:xfrm>
          <a:off x="1780217" y="3214373"/>
          <a:ext cx="1330411" cy="1809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7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Building</a:t>
          </a:r>
        </a:p>
      </dsp:txBody>
      <dsp:txXfrm>
        <a:off x="1780217" y="3214373"/>
        <a:ext cx="1330411" cy="1809518"/>
      </dsp:txXfrm>
    </dsp:sp>
    <dsp:sp modelId="{C48F0476-788A-4875-AFE7-911B07BA52CD}">
      <dsp:nvSpPr>
        <dsp:cNvPr id="0" name=""/>
        <dsp:cNvSpPr/>
      </dsp:nvSpPr>
      <dsp:spPr>
        <a:xfrm>
          <a:off x="2968085" y="2408998"/>
          <a:ext cx="335770" cy="335770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402493"/>
                <a:satOff val="-9802"/>
                <a:lumOff val="428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402493"/>
                <a:satOff val="-9802"/>
                <a:lumOff val="428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402493"/>
                <a:satOff val="-9802"/>
                <a:lumOff val="428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BEF98-C1CC-4DFD-ACCB-A7C97B58754E}">
      <dsp:nvSpPr>
        <dsp:cNvPr id="0" name=""/>
        <dsp:cNvSpPr/>
      </dsp:nvSpPr>
      <dsp:spPr>
        <a:xfrm>
          <a:off x="3135970" y="2576884"/>
          <a:ext cx="1330411" cy="244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1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Supervising</a:t>
          </a:r>
        </a:p>
      </dsp:txBody>
      <dsp:txXfrm>
        <a:off x="3135970" y="2576884"/>
        <a:ext cx="1330411" cy="2447007"/>
      </dsp:txXfrm>
    </dsp:sp>
    <dsp:sp modelId="{6109D133-6785-4A25-A46E-4AF42795178C}">
      <dsp:nvSpPr>
        <dsp:cNvPr id="0" name=""/>
        <dsp:cNvSpPr/>
      </dsp:nvSpPr>
      <dsp:spPr>
        <a:xfrm>
          <a:off x="4399861" y="1959984"/>
          <a:ext cx="449805" cy="449805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01247"/>
                <a:satOff val="-4901"/>
                <a:lumOff val="214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01247"/>
                <a:satOff val="-4901"/>
                <a:lumOff val="214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01247"/>
                <a:satOff val="-4901"/>
                <a:lumOff val="214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AC0F75-242A-405F-841D-1ED58D77437E}">
      <dsp:nvSpPr>
        <dsp:cNvPr id="0" name=""/>
        <dsp:cNvSpPr/>
      </dsp:nvSpPr>
      <dsp:spPr>
        <a:xfrm>
          <a:off x="4624764" y="2184887"/>
          <a:ext cx="1330411" cy="2839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4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Completion</a:t>
          </a:r>
        </a:p>
      </dsp:txBody>
      <dsp:txXfrm>
        <a:off x="4624764" y="2184887"/>
        <a:ext cx="1330411" cy="28390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0669F-B306-4A9F-B61C-A0BD4E2B2299}">
      <dsp:nvSpPr>
        <dsp:cNvPr id="0" name=""/>
        <dsp:cNvSpPr/>
      </dsp:nvSpPr>
      <dsp:spPr>
        <a:xfrm>
          <a:off x="134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Geology</a:t>
          </a:r>
        </a:p>
      </dsp:txBody>
      <dsp:txXfrm>
        <a:off x="1341" y="904048"/>
        <a:ext cx="1406145" cy="904048"/>
      </dsp:txXfrm>
    </dsp:sp>
    <dsp:sp modelId="{ACEB7398-2EE6-480D-9AF0-33461C56E2BD}">
      <dsp:nvSpPr>
        <dsp:cNvPr id="0" name=""/>
        <dsp:cNvSpPr/>
      </dsp:nvSpPr>
      <dsp:spPr>
        <a:xfrm>
          <a:off x="32810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42C7D-CCF3-441D-80AB-32149E67DAA3}">
      <dsp:nvSpPr>
        <dsp:cNvPr id="0" name=""/>
        <dsp:cNvSpPr/>
      </dsp:nvSpPr>
      <dsp:spPr>
        <a:xfrm>
          <a:off x="144967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Roacks &amp; soil Foundations</a:t>
          </a:r>
        </a:p>
      </dsp:txBody>
      <dsp:txXfrm>
        <a:off x="1449671" y="904048"/>
        <a:ext cx="1406145" cy="904048"/>
      </dsp:txXfrm>
    </dsp:sp>
    <dsp:sp modelId="{BAA4A84D-32AC-493B-8C2F-0389A42880DD}">
      <dsp:nvSpPr>
        <dsp:cNvPr id="0" name=""/>
        <dsp:cNvSpPr/>
      </dsp:nvSpPr>
      <dsp:spPr>
        <a:xfrm>
          <a:off x="177643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01756-8F45-41E7-AD35-16178B4AB005}">
      <dsp:nvSpPr>
        <dsp:cNvPr id="0" name=""/>
        <dsp:cNvSpPr/>
      </dsp:nvSpPr>
      <dsp:spPr>
        <a:xfrm>
          <a:off x="289800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Material Science</a:t>
          </a:r>
        </a:p>
      </dsp:txBody>
      <dsp:txXfrm>
        <a:off x="2898001" y="904048"/>
        <a:ext cx="1406145" cy="904048"/>
      </dsp:txXfrm>
    </dsp:sp>
    <dsp:sp modelId="{007D7747-4456-404E-9064-F8683A4B28C5}">
      <dsp:nvSpPr>
        <dsp:cNvPr id="0" name=""/>
        <dsp:cNvSpPr/>
      </dsp:nvSpPr>
      <dsp:spPr>
        <a:xfrm>
          <a:off x="322476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E1C2A-D170-44F2-B72B-E03DA4E2C462}">
      <dsp:nvSpPr>
        <dsp:cNvPr id="0" name=""/>
        <dsp:cNvSpPr/>
      </dsp:nvSpPr>
      <dsp:spPr>
        <a:xfrm>
          <a:off x="434633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Mechanics</a:t>
          </a:r>
        </a:p>
      </dsp:txBody>
      <dsp:txXfrm>
        <a:off x="4346331" y="904048"/>
        <a:ext cx="1406145" cy="904048"/>
      </dsp:txXfrm>
    </dsp:sp>
    <dsp:sp modelId="{4F05BAEA-DDA9-434D-A003-A1403D791A96}">
      <dsp:nvSpPr>
        <dsp:cNvPr id="0" name=""/>
        <dsp:cNvSpPr/>
      </dsp:nvSpPr>
      <dsp:spPr>
        <a:xfrm>
          <a:off x="467309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0DF9A-3ACC-4820-9A60-E5C1BBE68B74}">
      <dsp:nvSpPr>
        <dsp:cNvPr id="0" name=""/>
        <dsp:cNvSpPr/>
      </dsp:nvSpPr>
      <dsp:spPr>
        <a:xfrm>
          <a:off x="230152" y="1808096"/>
          <a:ext cx="5293513" cy="33901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372EB-A687-4BF9-BC7C-727A13DE20EF}">
      <dsp:nvSpPr>
        <dsp:cNvPr id="0" name=""/>
        <dsp:cNvSpPr/>
      </dsp:nvSpPr>
      <dsp:spPr>
        <a:xfrm>
          <a:off x="1502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Waste Treatment</a:t>
          </a:r>
        </a:p>
      </dsp:txBody>
      <dsp:txXfrm>
        <a:off x="1502" y="811868"/>
        <a:ext cx="1574798" cy="811868"/>
      </dsp:txXfrm>
    </dsp:sp>
    <dsp:sp modelId="{BAD8D5C9-0C0F-4726-B04F-9E4B185EB732}">
      <dsp:nvSpPr>
        <dsp:cNvPr id="0" name=""/>
        <dsp:cNvSpPr/>
      </dsp:nvSpPr>
      <dsp:spPr>
        <a:xfrm>
          <a:off x="450961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1E065-2513-45CF-ABE9-168AAE87257E}">
      <dsp:nvSpPr>
        <dsp:cNvPr id="0" name=""/>
        <dsp:cNvSpPr/>
      </dsp:nvSpPr>
      <dsp:spPr>
        <a:xfrm>
          <a:off x="1623544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Air &amp; Water Purification</a:t>
          </a:r>
        </a:p>
      </dsp:txBody>
      <dsp:txXfrm>
        <a:off x="1623544" y="811868"/>
        <a:ext cx="1574798" cy="811868"/>
      </dsp:txXfrm>
    </dsp:sp>
    <dsp:sp modelId="{D594A1BD-5C5D-4A76-B247-78B14C61152E}">
      <dsp:nvSpPr>
        <dsp:cNvPr id="0" name=""/>
        <dsp:cNvSpPr/>
      </dsp:nvSpPr>
      <dsp:spPr>
        <a:xfrm>
          <a:off x="2073003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02AD9-259C-4E33-8E01-77E58D3933AC}">
      <dsp:nvSpPr>
        <dsp:cNvPr id="0" name=""/>
        <dsp:cNvSpPr/>
      </dsp:nvSpPr>
      <dsp:spPr>
        <a:xfrm>
          <a:off x="3245587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Pollution Reduction</a:t>
          </a:r>
        </a:p>
      </dsp:txBody>
      <dsp:txXfrm>
        <a:off x="3245587" y="811868"/>
        <a:ext cx="1574798" cy="811868"/>
      </dsp:txXfrm>
    </dsp:sp>
    <dsp:sp modelId="{B99B318F-5263-46FC-B2E4-ACBB28C14A79}">
      <dsp:nvSpPr>
        <dsp:cNvPr id="0" name=""/>
        <dsp:cNvSpPr/>
      </dsp:nvSpPr>
      <dsp:spPr>
        <a:xfrm>
          <a:off x="3695046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ED5F8-0DFF-4D72-933F-DBBA17D5509B}">
      <dsp:nvSpPr>
        <dsp:cNvPr id="0" name=""/>
        <dsp:cNvSpPr/>
      </dsp:nvSpPr>
      <dsp:spPr>
        <a:xfrm>
          <a:off x="4867630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Green Engineering</a:t>
          </a:r>
        </a:p>
      </dsp:txBody>
      <dsp:txXfrm>
        <a:off x="4867630" y="811868"/>
        <a:ext cx="1574798" cy="811868"/>
      </dsp:txXfrm>
    </dsp:sp>
    <dsp:sp modelId="{0591E36B-62F0-4926-B97B-FA002EA6488F}">
      <dsp:nvSpPr>
        <dsp:cNvPr id="0" name=""/>
        <dsp:cNvSpPr/>
      </dsp:nvSpPr>
      <dsp:spPr>
        <a:xfrm>
          <a:off x="5317088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3B756-4508-4655-9AAB-6DD06B21D555}">
      <dsp:nvSpPr>
        <dsp:cNvPr id="0" name=""/>
        <dsp:cNvSpPr/>
      </dsp:nvSpPr>
      <dsp:spPr>
        <a:xfrm>
          <a:off x="257757" y="1623737"/>
          <a:ext cx="5928416" cy="30445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10063-43A1-4801-BAFF-7AE7721EE122}">
      <dsp:nvSpPr>
        <dsp:cNvPr id="0" name=""/>
        <dsp:cNvSpPr/>
      </dsp:nvSpPr>
      <dsp:spPr>
        <a:xfrm>
          <a:off x="1489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Drainage Facilities</a:t>
          </a:r>
        </a:p>
      </dsp:txBody>
      <dsp:txXfrm>
        <a:off x="1489" y="800532"/>
        <a:ext cx="1560744" cy="800532"/>
      </dsp:txXfrm>
    </dsp:sp>
    <dsp:sp modelId="{CF96A8F9-BFDA-417D-86B3-DFCD9313E33B}">
      <dsp:nvSpPr>
        <dsp:cNvPr id="0" name=""/>
        <dsp:cNvSpPr/>
      </dsp:nvSpPr>
      <dsp:spPr>
        <a:xfrm>
          <a:off x="448639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B8840-2BAD-44A5-A831-3B3AAF297E01}">
      <dsp:nvSpPr>
        <dsp:cNvPr id="0" name=""/>
        <dsp:cNvSpPr/>
      </dsp:nvSpPr>
      <dsp:spPr>
        <a:xfrm>
          <a:off x="1609056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Canals</a:t>
          </a:r>
        </a:p>
      </dsp:txBody>
      <dsp:txXfrm>
        <a:off x="1609056" y="800532"/>
        <a:ext cx="1560744" cy="800532"/>
      </dsp:txXfrm>
    </dsp:sp>
    <dsp:sp modelId="{A117ECB6-A685-4FF1-8C84-333028B60C7D}">
      <dsp:nvSpPr>
        <dsp:cNvPr id="0" name=""/>
        <dsp:cNvSpPr/>
      </dsp:nvSpPr>
      <dsp:spPr>
        <a:xfrm>
          <a:off x="2056206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92729-34BC-4501-9801-F88B67AC705A}">
      <dsp:nvSpPr>
        <dsp:cNvPr id="0" name=""/>
        <dsp:cNvSpPr/>
      </dsp:nvSpPr>
      <dsp:spPr>
        <a:xfrm>
          <a:off x="3216623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Pipelines</a:t>
          </a:r>
        </a:p>
      </dsp:txBody>
      <dsp:txXfrm>
        <a:off x="3216623" y="800532"/>
        <a:ext cx="1560744" cy="800532"/>
      </dsp:txXfrm>
    </dsp:sp>
    <dsp:sp modelId="{474230C2-8B6D-4BA3-BDC0-26DF794811FA}">
      <dsp:nvSpPr>
        <dsp:cNvPr id="0" name=""/>
        <dsp:cNvSpPr/>
      </dsp:nvSpPr>
      <dsp:spPr>
        <a:xfrm>
          <a:off x="3663773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BACA6-C935-450E-8AA0-A6164349BB68}">
      <dsp:nvSpPr>
        <dsp:cNvPr id="0" name=""/>
        <dsp:cNvSpPr/>
      </dsp:nvSpPr>
      <dsp:spPr>
        <a:xfrm>
          <a:off x="4824190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Water distribution system</a:t>
          </a:r>
        </a:p>
      </dsp:txBody>
      <dsp:txXfrm>
        <a:off x="4824190" y="800532"/>
        <a:ext cx="1560744" cy="800532"/>
      </dsp:txXfrm>
    </dsp:sp>
    <dsp:sp modelId="{18DC80D8-07DF-4516-B47C-3F687582EA01}">
      <dsp:nvSpPr>
        <dsp:cNvPr id="0" name=""/>
        <dsp:cNvSpPr/>
      </dsp:nvSpPr>
      <dsp:spPr>
        <a:xfrm>
          <a:off x="5271341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6C2FD-731D-451C-9728-ADF46C7D1107}">
      <dsp:nvSpPr>
        <dsp:cNvPr id="0" name=""/>
        <dsp:cNvSpPr/>
      </dsp:nvSpPr>
      <dsp:spPr>
        <a:xfrm>
          <a:off x="255456" y="1601064"/>
          <a:ext cx="5875510" cy="30019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 descr="Key Principles of Structural Engineering in Design">
            <a:extLst>
              <a:ext uri="{FF2B5EF4-FFF2-40B4-BE49-F238E27FC236}">
                <a16:creationId xmlns:a16="http://schemas.microsoft.com/office/drawing/2014/main" id="{1063D5D4-E49A-D7B5-01ED-B2A5F38382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t="12253"/>
          <a:stretch/>
        </p:blipFill>
        <p:spPr bwMode="auto">
          <a:xfrm>
            <a:off x="0" y="-2"/>
            <a:ext cx="5509724" cy="44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2E1872C-053D-F501-BB26-DB0C1990ECF9}"/>
              </a:ext>
            </a:extLst>
          </p:cNvPr>
          <p:cNvSpPr/>
          <p:nvPr userDrawn="1"/>
        </p:nvSpPr>
        <p:spPr>
          <a:xfrm>
            <a:off x="0" y="0"/>
            <a:ext cx="5509724" cy="4409882"/>
          </a:xfrm>
          <a:prstGeom prst="triangle">
            <a:avLst>
              <a:gd name="adj" fmla="val 100000"/>
            </a:avLst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com/url?sa=i&amp;url=https%3A%2F%2Fwww.aldotnews.com%2F2024%2F05%2F06%2Fwrights-mill-road-bridge-repairs-almost-complete%2F&amp;psig=AOvVaw15Foetqm__aL78LvZsopfD&amp;ust=1749906333845000&amp;source=images&amp;cd=vfe&amp;opi=89978449&amp;ved=0CBcQjhxqFwoTCPCkr5677o0DFQAAAAAdAAAAABAE" TargetMode="External"/><Relationship Id="rId4" Type="http://schemas.openxmlformats.org/officeDocument/2006/relationships/hyperlink" Target="https://eadonconsulting.co.uk/expert-advice/bridge-inspection-and-maintenanc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hyperlink" Target="https://pixabay.com/pl/kontrahent-obywatelskie-profil-1623889/" TargetMode="External"/><Relationship Id="rId7" Type="http://schemas.openxmlformats.org/officeDocument/2006/relationships/diagramColors" Target="../diagrams/colors2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72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diagramDrawing" Target="../diagrams/drawing6.xml"/><Relationship Id="rId4" Type="http://schemas.openxmlformats.org/officeDocument/2006/relationships/image" Target="../media/image13.svg"/><Relationship Id="rId9" Type="http://schemas.openxmlformats.org/officeDocument/2006/relationships/diagramColors" Target="../diagrams/colors6.xml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b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CIVIL ENGINEERING:</a:t>
            </a:r>
            <a:b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Building the world around Us</a:t>
            </a:r>
            <a:b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endParaRPr lang="en-US" sz="48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4982107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2022</a:t>
            </a:r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0FAE4E-3A6D-BEF6-B998-467B826543AA}"/>
              </a:ext>
            </a:extLst>
          </p:cNvPr>
          <p:cNvSpPr txBox="1"/>
          <p:nvPr/>
        </p:nvSpPr>
        <p:spPr>
          <a:xfrm>
            <a:off x="6391470" y="307909"/>
            <a:ext cx="508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Engineering</a:t>
            </a:r>
          </a:p>
        </p:txBody>
      </p:sp>
      <p:pic>
        <p:nvPicPr>
          <p:cNvPr id="3074" name="Picture 2" descr="The Insider Look at Structural Engineering - EPAC Inc.">
            <a:extLst>
              <a:ext uri="{FF2B5EF4-FFF2-40B4-BE49-F238E27FC236}">
                <a16:creationId xmlns:a16="http://schemas.microsoft.com/office/drawing/2014/main" id="{79FA4EB2-8353-4A14-92B4-8340EE71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9" y="1059015"/>
            <a:ext cx="10597924" cy="522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Importance of Geotechnical Engineering - Pile Buck Magazine">
            <a:extLst>
              <a:ext uri="{FF2B5EF4-FFF2-40B4-BE49-F238E27FC236}">
                <a16:creationId xmlns:a16="http://schemas.microsoft.com/office/drawing/2014/main" id="{D7A686B5-346B-B55E-BFCF-AC47FE66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30" y="2544792"/>
            <a:ext cx="7841412" cy="40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FEBA74-7E49-7221-2E33-0011DB856A3B}"/>
              </a:ext>
            </a:extLst>
          </p:cNvPr>
          <p:cNvSpPr/>
          <p:nvPr/>
        </p:nvSpPr>
        <p:spPr>
          <a:xfrm>
            <a:off x="658247" y="4235570"/>
            <a:ext cx="2740559" cy="188725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Engineering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4AF57A-B91D-5214-99AE-37C22DF51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511073"/>
              </p:ext>
            </p:extLst>
          </p:nvPr>
        </p:nvGraphicFramePr>
        <p:xfrm>
          <a:off x="5408762" y="138023"/>
          <a:ext cx="5753819" cy="22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7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DBD03BC-CCB5-620B-B510-57CCEAE8E533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Environmental Engineering</a:t>
            </a:r>
          </a:p>
        </p:txBody>
      </p:sp>
      <p:pic>
        <p:nvPicPr>
          <p:cNvPr id="5124" name="Picture 4" descr="Environmental Engineering Videos: 4K and HD Video Clips">
            <a:extLst>
              <a:ext uri="{FF2B5EF4-FFF2-40B4-BE49-F238E27FC236}">
                <a16:creationId xmlns:a16="http://schemas.microsoft.com/office/drawing/2014/main" id="{23B8C5B4-3FC6-2565-600F-1C18BE58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20" y="2438811"/>
            <a:ext cx="7974918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13FD2DD-A335-6197-269D-6D76717E4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701806"/>
              </p:ext>
            </p:extLst>
          </p:nvPr>
        </p:nvGraphicFramePr>
        <p:xfrm>
          <a:off x="5426015" y="239075"/>
          <a:ext cx="6443931" cy="202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44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5579A8F-4ECC-99AE-0AED-D851B51220C5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Hydraulic Engineering</a:t>
            </a:r>
          </a:p>
        </p:txBody>
      </p:sp>
      <p:pic>
        <p:nvPicPr>
          <p:cNvPr id="6146" name="Picture 2" descr="U.S. Water Infrastructure Has One Dam Big Problem">
            <a:extLst>
              <a:ext uri="{FF2B5EF4-FFF2-40B4-BE49-F238E27FC236}">
                <a16:creationId xmlns:a16="http://schemas.microsoft.com/office/drawing/2014/main" id="{C3BDAA3C-3517-1EA9-7AAE-C63823AD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70" y="2258008"/>
            <a:ext cx="8138119" cy="4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D8F78-B367-123D-A968-46C8D662B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776960"/>
              </p:ext>
            </p:extLst>
          </p:nvPr>
        </p:nvGraphicFramePr>
        <p:xfrm>
          <a:off x="5572665" y="146647"/>
          <a:ext cx="6386424" cy="200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57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159CF5DB-5C3E-F3CC-15B1-DA3D2AAC7A7D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SURVEYING</a:t>
            </a:r>
          </a:p>
        </p:txBody>
      </p:sp>
      <p:pic>
        <p:nvPicPr>
          <p:cNvPr id="7170" name="Picture 2" descr="Land Surveyor Images – Browse 41,857 Stock Photos, Vectors, and Video |  Adobe Stock">
            <a:extLst>
              <a:ext uri="{FF2B5EF4-FFF2-40B4-BE49-F238E27FC236}">
                <a16:creationId xmlns:a16="http://schemas.microsoft.com/office/drawing/2014/main" id="{46A26747-9F5F-04AE-A189-8B99E5083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68" y="2071395"/>
            <a:ext cx="7548466" cy="45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817775-DE8D-2A00-2F19-BEA6BF13FD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778613"/>
              </p:ext>
            </p:extLst>
          </p:nvPr>
        </p:nvGraphicFramePr>
        <p:xfrm>
          <a:off x="5753819" y="119009"/>
          <a:ext cx="5848710" cy="177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24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F37A1CB-8D4F-488E-7BB1-762918FBAB4F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Transportation Engineering</a:t>
            </a:r>
          </a:p>
        </p:txBody>
      </p:sp>
      <p:pic>
        <p:nvPicPr>
          <p:cNvPr id="8194" name="Picture 2" descr="Maseeh Department of Civil, Architectural and Environmental Engineering - Transportation  Engineering">
            <a:extLst>
              <a:ext uri="{FF2B5EF4-FFF2-40B4-BE49-F238E27FC236}">
                <a16:creationId xmlns:a16="http://schemas.microsoft.com/office/drawing/2014/main" id="{B1BF7D9D-75FA-14CE-FD48-D4D07240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78" y="1716833"/>
            <a:ext cx="8236922" cy="50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C4832F-3FAC-570D-0B47-8434E20E7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942051"/>
              </p:ext>
            </p:extLst>
          </p:nvPr>
        </p:nvGraphicFramePr>
        <p:xfrm>
          <a:off x="6480902" y="123239"/>
          <a:ext cx="5207890" cy="147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50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E0D7B-4E4D-19D2-3767-9CA4B4F4A07A}"/>
              </a:ext>
            </a:extLst>
          </p:cNvPr>
          <p:cNvSpPr txBox="1"/>
          <p:nvPr/>
        </p:nvSpPr>
        <p:spPr>
          <a:xfrm>
            <a:off x="439947" y="2078965"/>
            <a:ext cx="3303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r>
              <a:rPr lang="en-US" dirty="0"/>
              <a:t>      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B843ED-5FE0-432D-D073-D17FB1A09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269622"/>
              </p:ext>
            </p:extLst>
          </p:nvPr>
        </p:nvGraphicFramePr>
        <p:xfrm>
          <a:off x="1871933" y="1449237"/>
          <a:ext cx="10156166" cy="540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539615-A544-DCD6-1E58-47DA5DA919C4}"/>
              </a:ext>
            </a:extLst>
          </p:cNvPr>
          <p:cNvSpPr txBox="1"/>
          <p:nvPr/>
        </p:nvSpPr>
        <p:spPr>
          <a:xfrm>
            <a:off x="5417390" y="301925"/>
            <a:ext cx="646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HIGHWAYS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393F4-7F40-1065-3252-74CC943E41F1}"/>
              </a:ext>
            </a:extLst>
          </p:cNvPr>
          <p:cNvSpPr txBox="1"/>
          <p:nvPr/>
        </p:nvSpPr>
        <p:spPr>
          <a:xfrm>
            <a:off x="6179389" y="1017917"/>
            <a:ext cx="584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Offices of Highway Districts 1-12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5FB78-D840-F4BE-3996-D63DDFECFF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10741" y="1610798"/>
            <a:ext cx="32480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77CF3-DAF1-DDB8-2706-B20A66403276}"/>
              </a:ext>
            </a:extLst>
          </p:cNvPr>
          <p:cNvSpPr txBox="1"/>
          <p:nvPr/>
        </p:nvSpPr>
        <p:spPr>
          <a:xfrm>
            <a:off x="1165073" y="3891649"/>
            <a:ext cx="2586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A NEED?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Just a bit of rain : r/newhampshire">
            <a:extLst>
              <a:ext uri="{FF2B5EF4-FFF2-40B4-BE49-F238E27FC236}">
                <a16:creationId xmlns:a16="http://schemas.microsoft.com/office/drawing/2014/main" id="{0EC2E403-7D5D-407A-C679-29EEA625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68" y="1115112"/>
            <a:ext cx="774454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6D02D4C-F5DB-7D83-7255-7D00F843B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033872"/>
              </p:ext>
            </p:extLst>
          </p:nvPr>
        </p:nvGraphicFramePr>
        <p:xfrm>
          <a:off x="1311216" y="4701364"/>
          <a:ext cx="2294626" cy="196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01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5E4F87-7A80-93D4-1716-70B3CEE1C4A4}"/>
              </a:ext>
            </a:extLst>
          </p:cNvPr>
          <p:cNvSpPr txBox="1"/>
          <p:nvPr/>
        </p:nvSpPr>
        <p:spPr>
          <a:xfrm>
            <a:off x="5853200" y="26125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STAGE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8C4DBA6-AD80-9C5F-EF31-2787E2239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778187"/>
              </p:ext>
            </p:extLst>
          </p:nvPr>
        </p:nvGraphicFramePr>
        <p:xfrm>
          <a:off x="421760" y="3429000"/>
          <a:ext cx="4244464" cy="316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Surveying Principles and Methods in Civil Engineering – theconstructor.org">
            <a:extLst>
              <a:ext uri="{FF2B5EF4-FFF2-40B4-BE49-F238E27FC236}">
                <a16:creationId xmlns:a16="http://schemas.microsoft.com/office/drawing/2014/main" id="{535A8323-D572-CA27-F29B-FCE5A319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00" y="1105677"/>
            <a:ext cx="4029738" cy="222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stimating And Costing | Estimating And Costing In Civil Engineering">
            <a:extLst>
              <a:ext uri="{FF2B5EF4-FFF2-40B4-BE49-F238E27FC236}">
                <a16:creationId xmlns:a16="http://schemas.microsoft.com/office/drawing/2014/main" id="{869CFABE-A56C-2485-BC63-D14B8342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17" y="3646060"/>
            <a:ext cx="4029738" cy="30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14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DEO: Riverside Drive Public Information Meeting – Town of Clarksville">
            <a:extLst>
              <a:ext uri="{FF2B5EF4-FFF2-40B4-BE49-F238E27FC236}">
                <a16:creationId xmlns:a16="http://schemas.microsoft.com/office/drawing/2014/main" id="{90163431-9540-2E09-F74E-1239626D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51" y="1880558"/>
            <a:ext cx="9048218" cy="47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2A7C1-8F27-1E4F-0C50-A2600D88A7E8}"/>
              </a:ext>
            </a:extLst>
          </p:cNvPr>
          <p:cNvSpPr txBox="1"/>
          <p:nvPr/>
        </p:nvSpPr>
        <p:spPr>
          <a:xfrm>
            <a:off x="4474235" y="483127"/>
            <a:ext cx="24889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MEETING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59B23DF-52A3-3142-3F79-A1300B070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224685"/>
              </p:ext>
            </p:extLst>
          </p:nvPr>
        </p:nvGraphicFramePr>
        <p:xfrm>
          <a:off x="7173216" y="388857"/>
          <a:ext cx="4239150" cy="1388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D7F649BE-0196-3FE1-020B-618110F12F56}"/>
              </a:ext>
            </a:extLst>
          </p:cNvPr>
          <p:cNvSpPr/>
          <p:nvPr/>
        </p:nvSpPr>
        <p:spPr>
          <a:xfrm>
            <a:off x="6443932" y="931653"/>
            <a:ext cx="543464" cy="32780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5829" y="4846680"/>
            <a:ext cx="8729043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2D0FDA54-28EE-5799-C70F-4BEC4A8F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9" y="4895808"/>
            <a:ext cx="2540000" cy="1435100"/>
          </a:xfrm>
          <a:prstGeom prst="rect">
            <a:avLst/>
          </a:prstGeom>
        </p:spPr>
      </p:pic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8889422A-6E9B-0EED-2241-5271AAA89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3" y="3743864"/>
            <a:ext cx="2613026" cy="25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76578E0-D2DA-4E3B-075B-5442206B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45" y="1975449"/>
            <a:ext cx="7772400" cy="47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ECD56-5539-2AE1-CBA6-B54204EA691E}"/>
              </a:ext>
            </a:extLst>
          </p:cNvPr>
          <p:cNvSpPr txBox="1"/>
          <p:nvPr/>
        </p:nvSpPr>
        <p:spPr>
          <a:xfrm>
            <a:off x="4628792" y="276846"/>
            <a:ext cx="75632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STAGE</a:t>
            </a:r>
          </a:p>
          <a:p>
            <a:pPr algn="ctr"/>
            <a:r>
              <a:rPr lang="en-US" sz="2400" dirty="0"/>
              <a:t>Draw plans to show how the problem is going to be fixed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B44B2BC-BC45-4415-73E8-2FA7EC7F0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981596"/>
              </p:ext>
            </p:extLst>
          </p:nvPr>
        </p:nvGraphicFramePr>
        <p:xfrm>
          <a:off x="127591" y="2796363"/>
          <a:ext cx="4136065" cy="394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57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D974CCCB-CD97-399E-5A23-38676D48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9" y="1006404"/>
            <a:ext cx="8997350" cy="56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5E515-FAEF-DCFF-87A2-D6275889AD5D}"/>
              </a:ext>
            </a:extLst>
          </p:cNvPr>
          <p:cNvSpPr txBox="1"/>
          <p:nvPr/>
        </p:nvSpPr>
        <p:spPr>
          <a:xfrm>
            <a:off x="5981760" y="22428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UTILITIES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4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92F892-6C65-FAAB-8B81-66374E67176F}"/>
              </a:ext>
            </a:extLst>
          </p:cNvPr>
          <p:cNvSpPr txBox="1"/>
          <p:nvPr/>
        </p:nvSpPr>
        <p:spPr>
          <a:xfrm>
            <a:off x="631884" y="3519500"/>
            <a:ext cx="3905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STAGE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DEB908-1B31-06AC-4D4A-478234F4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0437" y="1992701"/>
            <a:ext cx="7182519" cy="45280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D931E4-2166-883E-7052-E88522EF5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929193"/>
              </p:ext>
            </p:extLst>
          </p:nvPr>
        </p:nvGraphicFramePr>
        <p:xfrm>
          <a:off x="5386293" y="-454190"/>
          <a:ext cx="6241312" cy="294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BEE349-A126-057D-BEF1-D936AB574604}"/>
              </a:ext>
            </a:extLst>
          </p:cNvPr>
          <p:cNvSpPr txBox="1"/>
          <p:nvPr/>
        </p:nvSpPr>
        <p:spPr>
          <a:xfrm>
            <a:off x="87340" y="4860280"/>
            <a:ext cx="4596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Follow the plans from design to build the solution to the problem</a:t>
            </a:r>
          </a:p>
        </p:txBody>
      </p:sp>
    </p:spTree>
    <p:extLst>
      <p:ext uri="{BB962C8B-B14F-4D97-AF65-F5344CB8AC3E}">
        <p14:creationId xmlns:p14="http://schemas.microsoft.com/office/powerpoint/2010/main" val="30048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35A785F-22B0-C039-0326-EEAEC380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6" y="287850"/>
            <a:ext cx="8425456" cy="65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577EA-028E-B5BA-3893-3D759E8ED1AA}"/>
              </a:ext>
            </a:extLst>
          </p:cNvPr>
          <p:cNvSpPr txBox="1"/>
          <p:nvPr/>
        </p:nvSpPr>
        <p:spPr>
          <a:xfrm>
            <a:off x="250165" y="4572802"/>
            <a:ext cx="3331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STAGE</a:t>
            </a:r>
          </a:p>
        </p:txBody>
      </p:sp>
    </p:spTree>
    <p:extLst>
      <p:ext uri="{BB962C8B-B14F-4D97-AF65-F5344CB8AC3E}">
        <p14:creationId xmlns:p14="http://schemas.microsoft.com/office/powerpoint/2010/main" val="27463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87CD624-C1CA-F8C9-ABBC-DACA22F2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45" y="934403"/>
            <a:ext cx="7725747" cy="57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12E7D-A6BD-032F-F4BD-555BAF08C760}"/>
              </a:ext>
            </a:extLst>
          </p:cNvPr>
          <p:cNvSpPr txBox="1"/>
          <p:nvPr/>
        </p:nvSpPr>
        <p:spPr>
          <a:xfrm>
            <a:off x="5785450" y="130629"/>
            <a:ext cx="380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FE3885-C7DB-2BE7-0D45-5B52F3D445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662611"/>
              </p:ext>
            </p:extLst>
          </p:nvPr>
        </p:nvGraphicFramePr>
        <p:xfrm>
          <a:off x="1061049" y="3683479"/>
          <a:ext cx="2605177" cy="2829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5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E45F39-F244-92E6-4562-FAC39E229174}"/>
              </a:ext>
            </a:extLst>
          </p:cNvPr>
          <p:cNvSpPr txBox="1"/>
          <p:nvPr/>
        </p:nvSpPr>
        <p:spPr>
          <a:xfrm>
            <a:off x="5992484" y="259595"/>
            <a:ext cx="3246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4026835-07A2-B765-36D4-0B9BF556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58" y="1191192"/>
            <a:ext cx="75438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FF37C53-A68A-16E8-9BCC-F13B2B954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453627"/>
              </p:ext>
            </p:extLst>
          </p:nvPr>
        </p:nvGraphicFramePr>
        <p:xfrm>
          <a:off x="1335509" y="3269411"/>
          <a:ext cx="2520498" cy="368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38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AD2503B-8C57-5892-98DD-A635E185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188" y="1550580"/>
            <a:ext cx="5486400" cy="4067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AED396D-42CF-4947-7F0E-92C20347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550580"/>
            <a:ext cx="52578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596E0-0204-D8D9-28B3-167F82A058A6}"/>
              </a:ext>
            </a:extLst>
          </p:cNvPr>
          <p:cNvSpPr txBox="1"/>
          <p:nvPr/>
        </p:nvSpPr>
        <p:spPr>
          <a:xfrm>
            <a:off x="6592188" y="5742985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rgbClr val="202124"/>
                </a:solidFill>
                <a:effectLst/>
                <a:latin typeface="Google Sans"/>
                <a:hlinkClick r:id="rId4"/>
              </a:rPr>
              <a:t>Inspection and Maintenance of Large Bridge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D9D06-E812-382F-033B-5A031C37C477}"/>
              </a:ext>
            </a:extLst>
          </p:cNvPr>
          <p:cNvSpPr txBox="1"/>
          <p:nvPr/>
        </p:nvSpPr>
        <p:spPr>
          <a:xfrm>
            <a:off x="781493" y="5742984"/>
            <a:ext cx="6347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rgbClr val="202124"/>
                </a:solidFill>
                <a:effectLst/>
                <a:latin typeface="Google Sans"/>
                <a:hlinkClick r:id="rId5"/>
              </a:rPr>
              <a:t>Road bridge repairs almost complete </a:t>
            </a:r>
          </a:p>
        </p:txBody>
      </p:sp>
    </p:spTree>
    <p:extLst>
      <p:ext uri="{BB962C8B-B14F-4D97-AF65-F5344CB8AC3E}">
        <p14:creationId xmlns:p14="http://schemas.microsoft.com/office/powerpoint/2010/main" val="3316309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BCB05-F977-E412-1DE4-9011EBE72C59}"/>
              </a:ext>
            </a:extLst>
          </p:cNvPr>
          <p:cNvSpPr txBox="1"/>
          <p:nvPr/>
        </p:nvSpPr>
        <p:spPr>
          <a:xfrm>
            <a:off x="5475768" y="170120"/>
            <a:ext cx="5465135" cy="122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Rehabilitation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“Fixing what’s worn out”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966ADEE-5A60-5DE4-4679-CA4FD42F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279" y="1818167"/>
            <a:ext cx="4933507" cy="44550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13943BD-7989-2E06-36C0-CC0B6AF2E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695631"/>
              </p:ext>
            </p:extLst>
          </p:nvPr>
        </p:nvGraphicFramePr>
        <p:xfrm>
          <a:off x="6096000" y="2456122"/>
          <a:ext cx="5656521" cy="333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45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oad Traffic Safety Signs for Kids | Free Printables for Kids">
            <a:extLst>
              <a:ext uri="{FF2B5EF4-FFF2-40B4-BE49-F238E27FC236}">
                <a16:creationId xmlns:a16="http://schemas.microsoft.com/office/drawing/2014/main" id="{061E3FB2-A77A-FB5C-4BD0-D26165EE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30" y="319177"/>
            <a:ext cx="5849766" cy="62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55B77610-0DD6-15E5-744B-178C5709C98E}"/>
              </a:ext>
            </a:extLst>
          </p:cNvPr>
          <p:cNvSpPr/>
          <p:nvPr/>
        </p:nvSpPr>
        <p:spPr>
          <a:xfrm>
            <a:off x="1518250" y="3858594"/>
            <a:ext cx="2898475" cy="1742536"/>
          </a:xfrm>
          <a:prstGeom prst="homePlat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Traffic Safety Signs</a:t>
            </a:r>
          </a:p>
        </p:txBody>
      </p:sp>
    </p:spTree>
    <p:extLst>
      <p:ext uri="{BB962C8B-B14F-4D97-AF65-F5344CB8AC3E}">
        <p14:creationId xmlns:p14="http://schemas.microsoft.com/office/powerpoint/2010/main" val="24896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igns &amp; Signals | Cedar Hill, TX - Official Website">
            <a:extLst>
              <a:ext uri="{FF2B5EF4-FFF2-40B4-BE49-F238E27FC236}">
                <a16:creationId xmlns:a16="http://schemas.microsoft.com/office/drawing/2014/main" id="{A7FB0E68-519E-1FAD-E540-83FED7B06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2571749" y="1266825"/>
            <a:ext cx="9248775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EA64B-BBF7-5BF5-5375-D1004B822B65}"/>
              </a:ext>
            </a:extLst>
          </p:cNvPr>
          <p:cNvSpPr txBox="1"/>
          <p:nvPr/>
        </p:nvSpPr>
        <p:spPr>
          <a:xfrm>
            <a:off x="5870202" y="316007"/>
            <a:ext cx="459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Signals Repair</a:t>
            </a:r>
          </a:p>
        </p:txBody>
      </p:sp>
    </p:spTree>
    <p:extLst>
      <p:ext uri="{BB962C8B-B14F-4D97-AF65-F5344CB8AC3E}">
        <p14:creationId xmlns:p14="http://schemas.microsoft.com/office/powerpoint/2010/main" val="143956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6C1AA79-9C46-98D2-5FB7-513A99767188}"/>
              </a:ext>
            </a:extLst>
          </p:cNvPr>
          <p:cNvSpPr txBox="1"/>
          <p:nvPr/>
        </p:nvSpPr>
        <p:spPr>
          <a:xfrm>
            <a:off x="444026" y="3994263"/>
            <a:ext cx="4271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Engineering : The Backbone of Our Communities</a:t>
            </a:r>
          </a:p>
        </p:txBody>
      </p:sp>
      <p:pic>
        <p:nvPicPr>
          <p:cNvPr id="28" name="Graphic 27" descr="Tree With Roots outline">
            <a:extLst>
              <a:ext uri="{FF2B5EF4-FFF2-40B4-BE49-F238E27FC236}">
                <a16:creationId xmlns:a16="http://schemas.microsoft.com/office/drawing/2014/main" id="{E657E4DE-AF10-CA87-66B1-E9679C275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6842" y="-168405"/>
            <a:ext cx="7380514" cy="72125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95D1BCD-EE1A-7EAA-D364-A2E80C91033D}"/>
              </a:ext>
            </a:extLst>
          </p:cNvPr>
          <p:cNvSpPr txBox="1"/>
          <p:nvPr/>
        </p:nvSpPr>
        <p:spPr>
          <a:xfrm>
            <a:off x="7170109" y="925602"/>
            <a:ext cx="151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Water works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593D42-5C92-4F27-47D8-08F702C1088F}"/>
              </a:ext>
            </a:extLst>
          </p:cNvPr>
          <p:cNvSpPr txBox="1"/>
          <p:nvPr/>
        </p:nvSpPr>
        <p:spPr>
          <a:xfrm>
            <a:off x="7279689" y="1360048"/>
            <a:ext cx="1083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Sewers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7DCAC4-D5AB-9C25-1336-4F9658EB2D66}"/>
              </a:ext>
            </a:extLst>
          </p:cNvPr>
          <p:cNvSpPr txBox="1"/>
          <p:nvPr/>
        </p:nvSpPr>
        <p:spPr>
          <a:xfrm>
            <a:off x="6732884" y="1729380"/>
            <a:ext cx="87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Dams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05DA79-62C9-4FE0-D42D-D6459049E560}"/>
              </a:ext>
            </a:extLst>
          </p:cNvPr>
          <p:cNvSpPr txBox="1"/>
          <p:nvPr/>
        </p:nvSpPr>
        <p:spPr>
          <a:xfrm>
            <a:off x="6468862" y="2171338"/>
            <a:ext cx="1804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Power Plants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390541-8F12-98C6-8DB7-851538DF655F}"/>
              </a:ext>
            </a:extLst>
          </p:cNvPr>
          <p:cNvSpPr txBox="1"/>
          <p:nvPr/>
        </p:nvSpPr>
        <p:spPr>
          <a:xfrm>
            <a:off x="6309089" y="2567130"/>
            <a:ext cx="1502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Towers/Lines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181BC2-A4AF-A182-BC92-C9B80F00A530}"/>
              </a:ext>
            </a:extLst>
          </p:cNvPr>
          <p:cNvSpPr txBox="1"/>
          <p:nvPr/>
        </p:nvSpPr>
        <p:spPr>
          <a:xfrm>
            <a:off x="6388963" y="3048502"/>
            <a:ext cx="1484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Transmission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68B5A-B159-E128-0782-56FC44F5A8AF}"/>
              </a:ext>
            </a:extLst>
          </p:cNvPr>
          <p:cNvSpPr txBox="1"/>
          <p:nvPr/>
        </p:nvSpPr>
        <p:spPr>
          <a:xfrm>
            <a:off x="8553635" y="388506"/>
            <a:ext cx="6329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Railroads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483505-82A8-EB1B-89FA-DD496FA5E020}"/>
              </a:ext>
            </a:extLst>
          </p:cNvPr>
          <p:cNvSpPr txBox="1"/>
          <p:nvPr/>
        </p:nvSpPr>
        <p:spPr>
          <a:xfrm>
            <a:off x="8553635" y="721417"/>
            <a:ext cx="736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Bridges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2BF584-2055-C510-D602-8824D0B060B9}"/>
              </a:ext>
            </a:extLst>
          </p:cNvPr>
          <p:cNvSpPr txBox="1"/>
          <p:nvPr/>
        </p:nvSpPr>
        <p:spPr>
          <a:xfrm>
            <a:off x="9608240" y="637934"/>
            <a:ext cx="7883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Highways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C02C1E-73A8-CE87-288D-4A598545ADFD}"/>
              </a:ext>
            </a:extLst>
          </p:cNvPr>
          <p:cNvSpPr txBox="1"/>
          <p:nvPr/>
        </p:nvSpPr>
        <p:spPr>
          <a:xfrm>
            <a:off x="8553635" y="1327491"/>
            <a:ext cx="866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Tunnels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016AF2-F727-64E3-5AFA-1BDFFA9850C5}"/>
              </a:ext>
            </a:extLst>
          </p:cNvPr>
          <p:cNvSpPr txBox="1"/>
          <p:nvPr/>
        </p:nvSpPr>
        <p:spPr>
          <a:xfrm>
            <a:off x="8150441" y="1914046"/>
            <a:ext cx="866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Irrigation Canals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14289D-4395-CAC3-96BB-9A2A74ADDF53}"/>
              </a:ext>
            </a:extLst>
          </p:cNvPr>
          <p:cNvSpPr txBox="1"/>
          <p:nvPr/>
        </p:nvSpPr>
        <p:spPr>
          <a:xfrm>
            <a:off x="9856434" y="1636137"/>
            <a:ext cx="866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River Navigation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4A9F34-2677-0F77-DDEA-03192E3618F1}"/>
              </a:ext>
            </a:extLst>
          </p:cNvPr>
          <p:cNvSpPr txBox="1"/>
          <p:nvPr/>
        </p:nvSpPr>
        <p:spPr>
          <a:xfrm>
            <a:off x="9856434" y="2076832"/>
            <a:ext cx="9188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Shipping Canals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F5A722-D6C9-7933-4226-800DE112F15B}"/>
              </a:ext>
            </a:extLst>
          </p:cNvPr>
          <p:cNvSpPr txBox="1"/>
          <p:nvPr/>
        </p:nvSpPr>
        <p:spPr>
          <a:xfrm>
            <a:off x="7719425" y="2404811"/>
            <a:ext cx="94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Traffic Control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D3521D-6634-7D26-FE29-054CDCA90CA9}"/>
              </a:ext>
            </a:extLst>
          </p:cNvPr>
          <p:cNvSpPr txBox="1"/>
          <p:nvPr/>
        </p:nvSpPr>
        <p:spPr>
          <a:xfrm>
            <a:off x="9468036" y="1166996"/>
            <a:ext cx="94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Mass Transit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1E926E-0AB3-1E2F-F46F-D7BF676D59C6}"/>
              </a:ext>
            </a:extLst>
          </p:cNvPr>
          <p:cNvSpPr txBox="1"/>
          <p:nvPr/>
        </p:nvSpPr>
        <p:spPr>
          <a:xfrm>
            <a:off x="8682361" y="2690699"/>
            <a:ext cx="94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Airport Runways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6343AA-EA8F-486D-CECF-6E5ACFD90CA5}"/>
              </a:ext>
            </a:extLst>
          </p:cNvPr>
          <p:cNvSpPr txBox="1"/>
          <p:nvPr/>
        </p:nvSpPr>
        <p:spPr>
          <a:xfrm>
            <a:off x="7607334" y="2863836"/>
            <a:ext cx="94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Terminals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3667C1-D934-9D22-1FFE-E755B312E73E}"/>
              </a:ext>
            </a:extLst>
          </p:cNvPr>
          <p:cNvSpPr txBox="1"/>
          <p:nvPr/>
        </p:nvSpPr>
        <p:spPr>
          <a:xfrm>
            <a:off x="9979622" y="2404811"/>
            <a:ext cx="94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Industrial Plant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0DA805-16B9-A243-5F76-E0A99D6EE9DA}"/>
              </a:ext>
            </a:extLst>
          </p:cNvPr>
          <p:cNvSpPr txBox="1"/>
          <p:nvPr/>
        </p:nvSpPr>
        <p:spPr>
          <a:xfrm>
            <a:off x="7607334" y="1636137"/>
            <a:ext cx="10062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Building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9FA356-1B88-9268-7FF1-C736568D5207}"/>
              </a:ext>
            </a:extLst>
          </p:cNvPr>
          <p:cNvSpPr txBox="1"/>
          <p:nvPr/>
        </p:nvSpPr>
        <p:spPr>
          <a:xfrm>
            <a:off x="10114245" y="2884652"/>
            <a:ext cx="10062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Skyscrapers,.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etc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0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ftware Modeling – Synchro | New Jersey 18 Corridor Redesign">
            <a:extLst>
              <a:ext uri="{FF2B5EF4-FFF2-40B4-BE49-F238E27FC236}">
                <a16:creationId xmlns:a16="http://schemas.microsoft.com/office/drawing/2014/main" id="{65C2A800-3B86-0A56-7A30-98FF8F8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3" y="833718"/>
            <a:ext cx="10933019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40286-3A1A-FB48-7EE6-467B4034DC47}"/>
              </a:ext>
            </a:extLst>
          </p:cNvPr>
          <p:cNvSpPr txBox="1"/>
          <p:nvPr/>
        </p:nvSpPr>
        <p:spPr>
          <a:xfrm>
            <a:off x="6096000" y="104775"/>
            <a:ext cx="356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sng" dirty="0">
                <a:solidFill>
                  <a:srgbClr val="1F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traffic simulation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5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1A8AC-3348-2962-B032-2093EFA17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87565"/>
            <a:ext cx="5867400" cy="6682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0031E-18A2-1D39-E021-7779436AC18D}"/>
              </a:ext>
            </a:extLst>
          </p:cNvPr>
          <p:cNvSpPr txBox="1"/>
          <p:nvPr/>
        </p:nvSpPr>
        <p:spPr>
          <a:xfrm>
            <a:off x="1138518" y="3683605"/>
            <a:ext cx="40610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Lane-Use Control Word and Arrow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16062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ennsylvania road crew paints yellow line over dead raccoon">
            <a:extLst>
              <a:ext uri="{FF2B5EF4-FFF2-40B4-BE49-F238E27FC236}">
                <a16:creationId xmlns:a16="http://schemas.microsoft.com/office/drawing/2014/main" id="{76D3215B-ADF4-9C01-F959-640ABC166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2" y="3744069"/>
            <a:ext cx="6973888" cy="311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oad crew paints stripe over dead raccoon on Memphis street">
            <a:extLst>
              <a:ext uri="{FF2B5EF4-FFF2-40B4-BE49-F238E27FC236}">
                <a16:creationId xmlns:a16="http://schemas.microsoft.com/office/drawing/2014/main" id="{F7866811-4350-40F7-7D72-62E911E0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17001" r="137" b="7993"/>
          <a:stretch/>
        </p:blipFill>
        <p:spPr bwMode="auto">
          <a:xfrm>
            <a:off x="5105400" y="76200"/>
            <a:ext cx="6973888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5C571-2809-097D-B41E-214D6CCC40D9}"/>
              </a:ext>
            </a:extLst>
          </p:cNvPr>
          <p:cNvSpPr txBox="1"/>
          <p:nvPr/>
        </p:nvSpPr>
        <p:spPr>
          <a:xfrm>
            <a:off x="1081367" y="4037479"/>
            <a:ext cx="3535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Crew Paints stripe Over Dead Animals</a:t>
            </a:r>
          </a:p>
        </p:txBody>
      </p:sp>
    </p:spTree>
    <p:extLst>
      <p:ext uri="{BB962C8B-B14F-4D97-AF65-F5344CB8AC3E}">
        <p14:creationId xmlns:p14="http://schemas.microsoft.com/office/powerpoint/2010/main" val="8725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1373C-B9FB-35CA-EF13-867E02691938}"/>
              </a:ext>
            </a:extLst>
          </p:cNvPr>
          <p:cNvSpPr txBox="1"/>
          <p:nvPr/>
        </p:nvSpPr>
        <p:spPr>
          <a:xfrm>
            <a:off x="5405718" y="466165"/>
            <a:ext cx="534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A Civil Engineer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CDF34-AD6D-3272-212B-B269ECC07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01325" y="113055"/>
            <a:ext cx="1228725" cy="135255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7D6B18-4DA7-24F9-681F-A6E003A3F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890260"/>
              </p:ext>
            </p:extLst>
          </p:nvPr>
        </p:nvGraphicFramePr>
        <p:xfrm>
          <a:off x="5405718" y="1716617"/>
          <a:ext cx="5342964" cy="5141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81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D3249E-3F5F-FA56-8A3A-A15AC406A892}"/>
              </a:ext>
            </a:extLst>
          </p:cNvPr>
          <p:cNvSpPr txBox="1"/>
          <p:nvPr/>
        </p:nvSpPr>
        <p:spPr>
          <a:xfrm>
            <a:off x="5907741" y="322292"/>
            <a:ext cx="478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278B88-213F-FFAF-F3D9-7AA3BA566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585241"/>
              </p:ext>
            </p:extLst>
          </p:nvPr>
        </p:nvGraphicFramePr>
        <p:xfrm>
          <a:off x="3856317" y="2130176"/>
          <a:ext cx="3015129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Calculus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Writing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Chemistry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Intro. to 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Computer Graphics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53FC57-55F5-18B2-454A-61D798BE5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568567"/>
              </p:ext>
            </p:extLst>
          </p:nvPr>
        </p:nvGraphicFramePr>
        <p:xfrm>
          <a:off x="3842871" y="4446494"/>
          <a:ext cx="3042023" cy="221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3593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Calculus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Writing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Chemistry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B9742E-14E3-4219-B62F-802A901C6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738037"/>
              </p:ext>
            </p:extLst>
          </p:nvPr>
        </p:nvGraphicFramePr>
        <p:xfrm>
          <a:off x="7485157" y="2154281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Calculus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ED8DCD-685C-6274-4CFE-40FA48145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63828"/>
              </p:ext>
            </p:extLst>
          </p:nvPr>
        </p:nvGraphicFramePr>
        <p:xfrm>
          <a:off x="7494121" y="4446494"/>
          <a:ext cx="2967691" cy="221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Calculus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Physics II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Surveying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Transportation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Thermodynamics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B3BAB3-5A83-B2B7-A8BA-F138DB1FFAE4}"/>
              </a:ext>
            </a:extLst>
          </p:cNvPr>
          <p:cNvSpPr txBox="1"/>
          <p:nvPr/>
        </p:nvSpPr>
        <p:spPr>
          <a:xfrm>
            <a:off x="4243293" y="1618068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25357-BE68-1EB4-F471-C534EAC6B42D}"/>
              </a:ext>
            </a:extLst>
          </p:cNvPr>
          <p:cNvSpPr txBox="1"/>
          <p:nvPr/>
        </p:nvSpPr>
        <p:spPr>
          <a:xfrm>
            <a:off x="8193554" y="1613647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SOPHOMORE</a:t>
            </a:r>
          </a:p>
        </p:txBody>
      </p:sp>
    </p:spTree>
    <p:extLst>
      <p:ext uri="{BB962C8B-B14F-4D97-AF65-F5344CB8AC3E}">
        <p14:creationId xmlns:p14="http://schemas.microsoft.com/office/powerpoint/2010/main" val="26992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8EAE8B-4131-04DD-9C32-A87102505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19457"/>
              </p:ext>
            </p:extLst>
          </p:nvPr>
        </p:nvGraphicFramePr>
        <p:xfrm>
          <a:off x="3756211" y="1672416"/>
          <a:ext cx="3675531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137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1158394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Hours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/>
                        <a:t>Intro. To 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Fluid  Mechanics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Soil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Deformable Solids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Elementary Geology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0CB66C-D523-38D3-5930-1D8E191CB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67663"/>
              </p:ext>
            </p:extLst>
          </p:nvPr>
        </p:nvGraphicFramePr>
        <p:xfrm>
          <a:off x="3756212" y="4058115"/>
          <a:ext cx="3675530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884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1180646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4024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Structural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Seminar (Ethics)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Fluid Mechanics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Water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47776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0D10C9-1262-C1F7-B70A-FC67A7DE6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018827"/>
              </p:ext>
            </p:extLst>
          </p:nvPr>
        </p:nvGraphicFramePr>
        <p:xfrm>
          <a:off x="8274051" y="1672416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 Electives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9EF569-1A04-6F68-48A3-8A7A76C7A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183020"/>
              </p:ext>
            </p:extLst>
          </p:nvPr>
        </p:nvGraphicFramePr>
        <p:xfrm>
          <a:off x="8283015" y="4058115"/>
          <a:ext cx="2967691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Structural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031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742AF9-2EF9-EB80-7492-08680DF92083}"/>
              </a:ext>
            </a:extLst>
          </p:cNvPr>
          <p:cNvSpPr txBox="1"/>
          <p:nvPr/>
        </p:nvSpPr>
        <p:spPr>
          <a:xfrm>
            <a:off x="5997388" y="2160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84B16-96AB-1C88-97A6-B5A924DD3445}"/>
              </a:ext>
            </a:extLst>
          </p:cNvPr>
          <p:cNvSpPr txBox="1"/>
          <p:nvPr/>
        </p:nvSpPr>
        <p:spPr>
          <a:xfrm>
            <a:off x="2545976" y="1166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45448-B3D3-A615-2711-EA413606FE40}"/>
              </a:ext>
            </a:extLst>
          </p:cNvPr>
          <p:cNvSpPr txBox="1"/>
          <p:nvPr/>
        </p:nvSpPr>
        <p:spPr>
          <a:xfrm>
            <a:off x="9157260" y="1176613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</a:p>
        </p:txBody>
      </p:sp>
    </p:spTree>
    <p:extLst>
      <p:ext uri="{BB962C8B-B14F-4D97-AF65-F5344CB8AC3E}">
        <p14:creationId xmlns:p14="http://schemas.microsoft.com/office/powerpoint/2010/main" val="37474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ivil Engineers">
            <a:extLst>
              <a:ext uri="{FF2B5EF4-FFF2-40B4-BE49-F238E27FC236}">
                <a16:creationId xmlns:a16="http://schemas.microsoft.com/office/drawing/2014/main" id="{1999E2B4-88EE-825E-1FB5-90BE0938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0" y="953061"/>
            <a:ext cx="101346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5D69-3679-77CB-7C89-D5D6A52994CC}"/>
              </a:ext>
            </a:extLst>
          </p:cNvPr>
          <p:cNvSpPr txBox="1"/>
          <p:nvPr/>
        </p:nvSpPr>
        <p:spPr>
          <a:xfrm>
            <a:off x="3971364" y="156322"/>
            <a:ext cx="7790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ENGINEER SALARY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4323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273CA-084A-8C50-80AA-452E0BF2F77C}"/>
              </a:ext>
            </a:extLst>
          </p:cNvPr>
          <p:cNvSpPr txBox="1"/>
          <p:nvPr/>
        </p:nvSpPr>
        <p:spPr>
          <a:xfrm>
            <a:off x="5462587" y="13470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Civil Engineering Scholarship Program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B263923-8ED6-1BD3-67E6-4777D71C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3732"/>
            <a:ext cx="4829174" cy="46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3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86C285-67B3-1157-5547-53B07469F4D6}"/>
              </a:ext>
            </a:extLst>
          </p:cNvPr>
          <p:cNvSpPr txBox="1"/>
          <p:nvPr/>
        </p:nvSpPr>
        <p:spPr>
          <a:xfrm>
            <a:off x="5325035" y="268052"/>
            <a:ext cx="5109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PARTICIPATING SCHOOLS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32BD6B-D8D9-EE7B-9073-5789F483F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88355"/>
              </p:ext>
            </p:extLst>
          </p:nvPr>
        </p:nvGraphicFramePr>
        <p:xfrm>
          <a:off x="4993341" y="1541928"/>
          <a:ext cx="6096000" cy="450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2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3F079-F39B-7C1E-4055-4EABA6A4E3BD}"/>
              </a:ext>
            </a:extLst>
          </p:cNvPr>
          <p:cNvSpPr txBox="1"/>
          <p:nvPr/>
        </p:nvSpPr>
        <p:spPr>
          <a:xfrm>
            <a:off x="5701553" y="259977"/>
            <a:ext cx="47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SCHOLARSHIP HISTORY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ACC1F8-90BF-02FE-403A-A30FEAB24B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905029"/>
              </p:ext>
            </p:extLst>
          </p:nvPr>
        </p:nvGraphicFramePr>
        <p:xfrm>
          <a:off x="2173940" y="2171055"/>
          <a:ext cx="4307542" cy="355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4" name="Picture 4" descr="15 Scholarships Designed for Adult Learners | Financial Aid">
            <a:extLst>
              <a:ext uri="{FF2B5EF4-FFF2-40B4-BE49-F238E27FC236}">
                <a16:creationId xmlns:a16="http://schemas.microsoft.com/office/drawing/2014/main" id="{3815938E-FEA0-4E5C-CEFA-249BF9A1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92" y="2171055"/>
            <a:ext cx="4838700" cy="35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0FBEBD-B36C-5D97-F97E-87F045E79283}"/>
              </a:ext>
            </a:extLst>
          </p:cNvPr>
          <p:cNvSpPr txBox="1"/>
          <p:nvPr/>
        </p:nvSpPr>
        <p:spPr>
          <a:xfrm>
            <a:off x="6271403" y="258793"/>
            <a:ext cx="230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77FDE4-81A0-C986-C5DE-1AF2297D3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007437"/>
              </p:ext>
            </p:extLst>
          </p:nvPr>
        </p:nvGraphicFramePr>
        <p:xfrm>
          <a:off x="1462382" y="3060441"/>
          <a:ext cx="3324046" cy="3278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The Origins of Military Engineers | Mosaicproject's Blog">
            <a:extLst>
              <a:ext uri="{FF2B5EF4-FFF2-40B4-BE49-F238E27FC236}">
                <a16:creationId xmlns:a16="http://schemas.microsoft.com/office/drawing/2014/main" id="{B2A14778-22B7-242C-D0DC-C9838629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83" y="1877478"/>
            <a:ext cx="7116146" cy="43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72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7A66CB-E8A8-E8E5-C433-0328B9C3660D}"/>
              </a:ext>
            </a:extLst>
          </p:cNvPr>
          <p:cNvSpPr txBox="1"/>
          <p:nvPr/>
        </p:nvSpPr>
        <p:spPr>
          <a:xfrm>
            <a:off x="5844989" y="2321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IT WORTH?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156E68-5D12-CED8-195D-608589736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133361"/>
              </p:ext>
            </p:extLst>
          </p:nvPr>
        </p:nvGraphicFramePr>
        <p:xfrm>
          <a:off x="4580965" y="1734671"/>
          <a:ext cx="7082117" cy="394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8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64655-3CB8-A807-D8AC-5DF91AB76994}"/>
              </a:ext>
            </a:extLst>
          </p:cNvPr>
          <p:cNvSpPr txBox="1"/>
          <p:nvPr/>
        </p:nvSpPr>
        <p:spPr>
          <a:xfrm>
            <a:off x="5862918" y="2859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0A4751-B3C0-5AF8-CF88-ECB6319F3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209532"/>
              </p:ext>
            </p:extLst>
          </p:nvPr>
        </p:nvGraphicFramePr>
        <p:xfrm>
          <a:off x="4338917" y="2097741"/>
          <a:ext cx="7333130" cy="326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39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E0D6C-D8FF-6059-925A-CB84E01BFD9F}"/>
              </a:ext>
            </a:extLst>
          </p:cNvPr>
          <p:cNvSpPr txBox="1"/>
          <p:nvPr/>
        </p:nvSpPr>
        <p:spPr>
          <a:xfrm>
            <a:off x="5154706" y="4025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OF SCHOLARSHIP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A2C704-C118-39B9-F03E-26AC2AB2B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185183"/>
              </p:ext>
            </p:extLst>
          </p:nvPr>
        </p:nvGraphicFramePr>
        <p:xfrm>
          <a:off x="3810000" y="2010353"/>
          <a:ext cx="7440706" cy="3377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1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40F5D-C94B-2F1C-F614-08D63E92582A}"/>
              </a:ext>
            </a:extLst>
          </p:cNvPr>
          <p:cNvSpPr txBox="1"/>
          <p:nvPr/>
        </p:nvSpPr>
        <p:spPr>
          <a:xfrm>
            <a:off x="6096000" y="1967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APPLY?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E259F02-4753-50F5-E36F-39BA97B34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073213"/>
              </p:ext>
            </p:extLst>
          </p:nvPr>
        </p:nvGraphicFramePr>
        <p:xfrm>
          <a:off x="4643717" y="1290919"/>
          <a:ext cx="6911788" cy="504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3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08174" y="3429000"/>
            <a:ext cx="8398393" cy="182293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transportation.ky.gov/Education/Pages/KEEN.aspx</a:t>
            </a:r>
          </a:p>
        </p:txBody>
      </p:sp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6B5736-6210-D60E-8B86-298F964BE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620167"/>
              </p:ext>
            </p:extLst>
          </p:nvPr>
        </p:nvGraphicFramePr>
        <p:xfrm>
          <a:off x="0" y="2966484"/>
          <a:ext cx="6507126" cy="389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John Smeaton - Wikipedia">
            <a:extLst>
              <a:ext uri="{FF2B5EF4-FFF2-40B4-BE49-F238E27FC236}">
                <a16:creationId xmlns:a16="http://schemas.microsoft.com/office/drawing/2014/main" id="{82FA8F11-47B0-ED8C-6BE3-A882731C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7" y="0"/>
            <a:ext cx="54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0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E9C87-91C0-C4BE-9B0A-D2FC1D9841BB}"/>
              </a:ext>
            </a:extLst>
          </p:cNvPr>
          <p:cNvSpPr txBox="1"/>
          <p:nvPr/>
        </p:nvSpPr>
        <p:spPr>
          <a:xfrm>
            <a:off x="5741582" y="74428"/>
            <a:ext cx="5879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 Of Civil Engineering In Kentucky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F626B1B-492A-863F-C024-AF919E27B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212013"/>
              </p:ext>
            </p:extLst>
          </p:nvPr>
        </p:nvGraphicFramePr>
        <p:xfrm>
          <a:off x="3444950" y="1669312"/>
          <a:ext cx="4199859" cy="480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DF4754E9-0159-A958-6529-46BF944D0604}"/>
              </a:ext>
            </a:extLst>
          </p:cNvPr>
          <p:cNvSpPr/>
          <p:nvPr/>
        </p:nvSpPr>
        <p:spPr>
          <a:xfrm>
            <a:off x="7682023" y="2275367"/>
            <a:ext cx="999461" cy="60605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7B014D-B092-A942-1E9D-26172222A843}"/>
              </a:ext>
            </a:extLst>
          </p:cNvPr>
          <p:cNvSpPr/>
          <p:nvPr/>
        </p:nvSpPr>
        <p:spPr>
          <a:xfrm>
            <a:off x="7682023" y="3724939"/>
            <a:ext cx="999461" cy="60605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03BB170-3D2E-C386-AF9C-794CEF78FEB6}"/>
              </a:ext>
            </a:extLst>
          </p:cNvPr>
          <p:cNvSpPr/>
          <p:nvPr/>
        </p:nvSpPr>
        <p:spPr>
          <a:xfrm>
            <a:off x="7682023" y="5197548"/>
            <a:ext cx="999461" cy="60605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01F1F-9793-4C70-694A-DF1339BB8CAC}"/>
              </a:ext>
            </a:extLst>
          </p:cNvPr>
          <p:cNvSpPr txBox="1"/>
          <p:nvPr/>
        </p:nvSpPr>
        <p:spPr>
          <a:xfrm>
            <a:off x="8888818" y="2285999"/>
            <a:ext cx="249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H White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E10EC-06C9-882F-75FE-14376B1C961E}"/>
              </a:ext>
            </a:extLst>
          </p:cNvPr>
          <p:cNvSpPr txBox="1"/>
          <p:nvPr/>
        </p:nvSpPr>
        <p:spPr>
          <a:xfrm>
            <a:off x="8888818" y="3707218"/>
            <a:ext cx="287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College (UK)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0C8FF-1BD0-9C45-0DA7-391B0D498635}"/>
              </a:ext>
            </a:extLst>
          </p:cNvPr>
          <p:cNvSpPr txBox="1"/>
          <p:nvPr/>
        </p:nvSpPr>
        <p:spPr>
          <a:xfrm>
            <a:off x="8904766" y="5023522"/>
            <a:ext cx="3147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Wisley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Gunn of Lexington</a:t>
            </a:r>
          </a:p>
        </p:txBody>
      </p:sp>
    </p:spTree>
    <p:extLst>
      <p:ext uri="{BB962C8B-B14F-4D97-AF65-F5344CB8AC3E}">
        <p14:creationId xmlns:p14="http://schemas.microsoft.com/office/powerpoint/2010/main" val="183893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FFE68-1309-4CFD-055D-4C547072F130}"/>
              </a:ext>
            </a:extLst>
          </p:cNvPr>
          <p:cNvSpPr txBox="1"/>
          <p:nvPr/>
        </p:nvSpPr>
        <p:spPr>
          <a:xfrm>
            <a:off x="5858540" y="191385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Student Organization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274062-D01C-96EA-92A8-7BFB859F7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029662"/>
              </p:ext>
            </p:extLst>
          </p:nvPr>
        </p:nvGraphicFramePr>
        <p:xfrm>
          <a:off x="5943600" y="1031357"/>
          <a:ext cx="6097772" cy="5273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Building Movements, Not Organizations">
            <a:extLst>
              <a:ext uri="{FF2B5EF4-FFF2-40B4-BE49-F238E27FC236}">
                <a16:creationId xmlns:a16="http://schemas.microsoft.com/office/drawing/2014/main" id="{2F0691AC-EA95-AFAF-B2C1-233A9F1490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uilding Movements, Not Organizations">
            <a:extLst>
              <a:ext uri="{FF2B5EF4-FFF2-40B4-BE49-F238E27FC236}">
                <a16:creationId xmlns:a16="http://schemas.microsoft.com/office/drawing/2014/main" id="{82C2FDD6-5772-0964-5366-FF2B331BE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DB813-96DB-0187-BC47-6110548B0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28" y="2283743"/>
            <a:ext cx="5334000" cy="41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BC9FE-70BD-66FF-3F16-EF94E07265EA}"/>
              </a:ext>
            </a:extLst>
          </p:cNvPr>
          <p:cNvSpPr txBox="1"/>
          <p:nvPr/>
        </p:nvSpPr>
        <p:spPr>
          <a:xfrm>
            <a:off x="177283" y="3974840"/>
            <a:ext cx="53091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Civil Engineers Specialize In?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654E81-2C85-9CD6-7F02-D2D5564F2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382408"/>
              </p:ext>
            </p:extLst>
          </p:nvPr>
        </p:nvGraphicFramePr>
        <p:xfrm>
          <a:off x="4348065" y="382555"/>
          <a:ext cx="8332237" cy="609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5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Blueprint with solid fill">
            <a:extLst>
              <a:ext uri="{FF2B5EF4-FFF2-40B4-BE49-F238E27FC236}">
                <a16:creationId xmlns:a16="http://schemas.microsoft.com/office/drawing/2014/main" id="{6C9F869D-FAEE-B4C4-DF37-86DD4FC4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4115" y="4926564"/>
            <a:ext cx="533398" cy="375944"/>
          </a:xfrm>
          <a:prstGeom prst="rect">
            <a:avLst/>
          </a:prstGeom>
        </p:spPr>
      </p:pic>
      <p:pic>
        <p:nvPicPr>
          <p:cNvPr id="2056" name="Picture 8" descr="Growing complexity in large scale construction: The…">
            <a:extLst>
              <a:ext uri="{FF2B5EF4-FFF2-40B4-BE49-F238E27FC236}">
                <a16:creationId xmlns:a16="http://schemas.microsoft.com/office/drawing/2014/main" id="{0A181C4B-E7B6-4CCB-A440-480E54B2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44" y="2033880"/>
            <a:ext cx="5499806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F2AD62FE-99C7-97B8-1BD1-4E7FF3A82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318405"/>
              </p:ext>
            </p:extLst>
          </p:nvPr>
        </p:nvGraphicFramePr>
        <p:xfrm>
          <a:off x="216550" y="890005"/>
          <a:ext cx="6335294" cy="608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" name="Graphic 24" descr="Crane with solid fill">
            <a:extLst>
              <a:ext uri="{FF2B5EF4-FFF2-40B4-BE49-F238E27FC236}">
                <a16:creationId xmlns:a16="http://schemas.microsoft.com/office/drawing/2014/main" id="{C3E417E1-752D-6F91-8120-8FF41147D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434" y="4067175"/>
            <a:ext cx="771525" cy="381000"/>
          </a:xfrm>
          <a:prstGeom prst="rect">
            <a:avLst/>
          </a:prstGeom>
        </p:spPr>
      </p:pic>
      <p:pic>
        <p:nvPicPr>
          <p:cNvPr id="27" name="Graphic 26" descr="Programmer male with solid fill">
            <a:extLst>
              <a:ext uri="{FF2B5EF4-FFF2-40B4-BE49-F238E27FC236}">
                <a16:creationId xmlns:a16="http://schemas.microsoft.com/office/drawing/2014/main" id="{05FA2DB7-E339-0069-A603-518402755D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62475" y="3429000"/>
            <a:ext cx="704850" cy="3524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71365-AC4F-F3BC-813D-4FA8262C616E}"/>
              </a:ext>
            </a:extLst>
          </p:cNvPr>
          <p:cNvSpPr txBox="1"/>
          <p:nvPr/>
        </p:nvSpPr>
        <p:spPr>
          <a:xfrm>
            <a:off x="6189306" y="519899"/>
            <a:ext cx="549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Engineering</a:t>
            </a:r>
          </a:p>
        </p:txBody>
      </p:sp>
    </p:spTree>
    <p:extLst>
      <p:ext uri="{BB962C8B-B14F-4D97-AF65-F5344CB8AC3E}">
        <p14:creationId xmlns:p14="http://schemas.microsoft.com/office/powerpoint/2010/main" val="6351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AE743B-89FF-4E76-8FA1-69C983AE9A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36DF1-DCB9-4576-8699-90A1FE537A50}"/>
</file>

<file path=customXml/itemProps3.xml><?xml version="1.0" encoding="utf-8"?>
<ds:datastoreItem xmlns:ds="http://schemas.openxmlformats.org/officeDocument/2006/customXml" ds:itemID="{1EDC6AF2-65FD-4E46-8EC8-4AE4F6FCE3F4}">
  <ds:schemaRefs>
    <ds:schemaRef ds:uri="http://schemas.microsoft.com/office/2006/metadata/properties"/>
    <ds:schemaRef ds:uri="http://schemas.microsoft.com/office/infopath/2007/PartnerControls"/>
    <ds:schemaRef ds:uri="b585d4a6-b779-4c6a-a640-9404d825218c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914</Words>
  <Application>Microsoft Office PowerPoint</Application>
  <PresentationFormat>Widescreen</PresentationFormat>
  <Paragraphs>307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Copperplate Gothic Bold</vt:lpstr>
      <vt:lpstr>Google Sans</vt:lpstr>
      <vt:lpstr>Tahoma</vt:lpstr>
      <vt:lpstr>Office Theme</vt:lpstr>
      <vt:lpstr> CIVIL ENGINEERING: Building the world around 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Rangali, Ganesh (KYTC)</cp:lastModifiedBy>
  <cp:revision>68</cp:revision>
  <dcterms:created xsi:type="dcterms:W3CDTF">2020-10-13T15:48:02Z</dcterms:created>
  <dcterms:modified xsi:type="dcterms:W3CDTF">2025-06-13T16:09:30Z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