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59" r:id="rId6"/>
    <p:sldId id="308" r:id="rId7"/>
    <p:sldId id="309" r:id="rId8"/>
    <p:sldId id="310" r:id="rId9"/>
    <p:sldId id="311" r:id="rId10"/>
    <p:sldId id="312" r:id="rId11"/>
    <p:sldId id="314" r:id="rId12"/>
    <p:sldId id="315" r:id="rId13"/>
    <p:sldId id="316" r:id="rId14"/>
    <p:sldId id="317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3" r:id="rId29"/>
    <p:sldId id="332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06" r:id="rId39"/>
    <p:sldId id="30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67B2"/>
    <a:srgbClr val="DADBDD"/>
    <a:srgbClr val="FFC311"/>
    <a:srgbClr val="059BD7"/>
    <a:srgbClr val="AAC4D9"/>
    <a:srgbClr val="A5ADB0"/>
    <a:srgbClr val="E6E6E6"/>
    <a:srgbClr val="304121"/>
    <a:srgbClr val="FCEC00"/>
    <a:srgbClr val="F4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E7845-8F3B-4B4F-8F35-3D462D7C749D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61EDA4C-18B2-495B-B4BC-C99E83282D02}">
      <dgm:prSet custT="1"/>
      <dgm:spPr/>
      <dgm:t>
        <a:bodyPr/>
        <a:lstStyle/>
        <a:p>
          <a:r>
            <a:rPr lang="en-US" sz="2000" dirty="0"/>
            <a:t>Team that builds and maintains roads and bridges</a:t>
          </a:r>
          <a:r>
            <a:rPr lang="en-US" sz="1100" dirty="0"/>
            <a:t>.</a:t>
          </a:r>
        </a:p>
      </dgm:t>
    </dgm:pt>
    <dgm:pt modelId="{38CFED39-98EE-43B9-89BD-FE3CC6F83520}" type="parTrans" cxnId="{0F790AD0-A369-4C67-BBFE-992703C538CA}">
      <dgm:prSet/>
      <dgm:spPr/>
      <dgm:t>
        <a:bodyPr/>
        <a:lstStyle/>
        <a:p>
          <a:endParaRPr lang="en-US"/>
        </a:p>
      </dgm:t>
    </dgm:pt>
    <dgm:pt modelId="{BDB3DE8F-F5F8-477D-BF9F-9FE62CF433BA}" type="sibTrans" cxnId="{0F790AD0-A369-4C67-BBFE-992703C538CA}">
      <dgm:prSet/>
      <dgm:spPr/>
      <dgm:t>
        <a:bodyPr/>
        <a:lstStyle/>
        <a:p>
          <a:endParaRPr lang="en-US"/>
        </a:p>
      </dgm:t>
    </dgm:pt>
    <dgm:pt modelId="{A7C527D9-3F13-4E90-BF43-2B3B02D14F63}">
      <dgm:prSet custT="1"/>
      <dgm:spPr/>
      <dgm:t>
        <a:bodyPr/>
        <a:lstStyle/>
        <a:p>
          <a:r>
            <a:rPr lang="en-US" sz="1200" dirty="0"/>
            <a:t>Civil Engineers work on :</a:t>
          </a:r>
        </a:p>
        <a:p>
          <a:r>
            <a:rPr lang="en-US" sz="1200" dirty="0"/>
            <a:t>1. Planning</a:t>
          </a:r>
        </a:p>
        <a:p>
          <a:r>
            <a:rPr lang="en-US" sz="1200" dirty="0"/>
            <a:t>2. Designing</a:t>
          </a:r>
        </a:p>
        <a:p>
          <a:r>
            <a:rPr lang="en-US" sz="1200" dirty="0"/>
            <a:t>3. Inspection </a:t>
          </a:r>
        </a:p>
      </dgm:t>
    </dgm:pt>
    <dgm:pt modelId="{42E5832B-59E4-4FD8-AA69-637BD58E589C}" type="parTrans" cxnId="{A71FE5A9-268B-4BBB-B5C8-58C4C9F3FB8F}">
      <dgm:prSet/>
      <dgm:spPr/>
      <dgm:t>
        <a:bodyPr/>
        <a:lstStyle/>
        <a:p>
          <a:endParaRPr lang="en-US"/>
        </a:p>
      </dgm:t>
    </dgm:pt>
    <dgm:pt modelId="{7C721AC9-64CD-4B5C-A406-BC617F5B90B5}" type="sibTrans" cxnId="{A71FE5A9-268B-4BBB-B5C8-58C4C9F3FB8F}">
      <dgm:prSet/>
      <dgm:spPr/>
      <dgm:t>
        <a:bodyPr/>
        <a:lstStyle/>
        <a:p>
          <a:endParaRPr lang="en-US"/>
        </a:p>
      </dgm:t>
    </dgm:pt>
    <dgm:pt modelId="{94522DC6-B99A-467E-A478-ABB374E69653}">
      <dgm:prSet/>
      <dgm:spPr/>
      <dgm:t>
        <a:bodyPr/>
        <a:lstStyle/>
        <a:p>
          <a:r>
            <a:rPr lang="en-US" dirty="0"/>
            <a:t>They help keep travel safe, smooth, and strong</a:t>
          </a:r>
        </a:p>
      </dgm:t>
    </dgm:pt>
    <dgm:pt modelId="{CB5886C4-109F-44FB-BD86-AAF1C42C5FA7}" type="parTrans" cxnId="{157B94AE-5165-4AB4-8661-6EA9DE50A0B5}">
      <dgm:prSet/>
      <dgm:spPr/>
      <dgm:t>
        <a:bodyPr/>
        <a:lstStyle/>
        <a:p>
          <a:endParaRPr lang="en-US"/>
        </a:p>
      </dgm:t>
    </dgm:pt>
    <dgm:pt modelId="{C89647A1-CDBA-4DFD-9069-C6AFC1F71FF5}" type="sibTrans" cxnId="{157B94AE-5165-4AB4-8661-6EA9DE50A0B5}">
      <dgm:prSet/>
      <dgm:spPr/>
      <dgm:t>
        <a:bodyPr/>
        <a:lstStyle/>
        <a:p>
          <a:endParaRPr lang="en-US"/>
        </a:p>
      </dgm:t>
    </dgm:pt>
    <dgm:pt modelId="{11A3B200-B174-4A9A-BF09-EC645468D3D4}" type="pres">
      <dgm:prSet presAssocID="{50BE7845-8F3B-4B4F-8F35-3D462D7C749D}" presName="linearFlow" presStyleCnt="0">
        <dgm:presLayoutVars>
          <dgm:dir/>
          <dgm:resizeHandles val="exact"/>
        </dgm:presLayoutVars>
      </dgm:prSet>
      <dgm:spPr/>
    </dgm:pt>
    <dgm:pt modelId="{4BAA2348-01F1-46FB-BFBE-6C635A77E1CE}" type="pres">
      <dgm:prSet presAssocID="{061EDA4C-18B2-495B-B4BC-C99E83282D02}" presName="composite" presStyleCnt="0"/>
      <dgm:spPr/>
    </dgm:pt>
    <dgm:pt modelId="{A2630F29-BB87-4161-8158-96E4F8097BC8}" type="pres">
      <dgm:prSet presAssocID="{061EDA4C-18B2-495B-B4BC-C99E83282D02}" presName="imgShp" presStyleLbl="fgImgPlace1" presStyleIdx="0" presStyleCnt="3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innerShdw blurRad="114300">
            <a:prstClr val="black"/>
          </a:innerShdw>
        </a:effectLst>
      </dgm:spPr>
      <dgm:extLst>
        <a:ext uri="{E40237B7-FDA0-4F09-8148-C483321AD2D9}">
          <dgm14:cNvPr xmlns:dgm14="http://schemas.microsoft.com/office/drawing/2010/diagram" id="0" name="" descr="Construction worker male with solid fill"/>
        </a:ext>
      </dgm:extLst>
    </dgm:pt>
    <dgm:pt modelId="{2282F4B0-EC91-4083-9DD7-D7B57C54D1C6}" type="pres">
      <dgm:prSet presAssocID="{061EDA4C-18B2-495B-B4BC-C99E83282D02}" presName="txShp" presStyleLbl="node1" presStyleIdx="0" presStyleCnt="3">
        <dgm:presLayoutVars>
          <dgm:bulletEnabled val="1"/>
        </dgm:presLayoutVars>
      </dgm:prSet>
      <dgm:spPr/>
    </dgm:pt>
    <dgm:pt modelId="{DBB38FA8-C08F-4FF9-92FF-2F10191D64B3}" type="pres">
      <dgm:prSet presAssocID="{BDB3DE8F-F5F8-477D-BF9F-9FE62CF433BA}" presName="spacing" presStyleCnt="0"/>
      <dgm:spPr/>
    </dgm:pt>
    <dgm:pt modelId="{8B7506F3-EA86-46EA-96CE-21E5E9198346}" type="pres">
      <dgm:prSet presAssocID="{A7C527D9-3F13-4E90-BF43-2B3B02D14F63}" presName="composite" presStyleCnt="0"/>
      <dgm:spPr/>
    </dgm:pt>
    <dgm:pt modelId="{CF33AE95-D79E-4EED-AEF6-785E1E392F35}" type="pres">
      <dgm:prSet presAssocID="{A7C527D9-3F13-4E90-BF43-2B3B02D14F63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extLst>
        <a:ext uri="{E40237B7-FDA0-4F09-8148-C483321AD2D9}">
          <dgm14:cNvPr xmlns:dgm14="http://schemas.microsoft.com/office/drawing/2010/diagram" id="0" name="" descr="Construction worker male with solid fill"/>
        </a:ext>
      </dgm:extLst>
    </dgm:pt>
    <dgm:pt modelId="{D96F75CE-EA31-4B59-99A2-6628A13B78D4}" type="pres">
      <dgm:prSet presAssocID="{A7C527D9-3F13-4E90-BF43-2B3B02D14F63}" presName="txShp" presStyleLbl="node1" presStyleIdx="1" presStyleCnt="3">
        <dgm:presLayoutVars>
          <dgm:bulletEnabled val="1"/>
        </dgm:presLayoutVars>
      </dgm:prSet>
      <dgm:spPr/>
    </dgm:pt>
    <dgm:pt modelId="{9FFF50E5-F923-47F0-9608-5B2F48602F94}" type="pres">
      <dgm:prSet presAssocID="{7C721AC9-64CD-4B5C-A406-BC617F5B90B5}" presName="spacing" presStyleCnt="0"/>
      <dgm:spPr/>
    </dgm:pt>
    <dgm:pt modelId="{9AF8F951-4C05-47B6-BD4D-0F2CEE8C5645}" type="pres">
      <dgm:prSet presAssocID="{94522DC6-B99A-467E-A478-ABB374E69653}" presName="composite" presStyleCnt="0"/>
      <dgm:spPr/>
    </dgm:pt>
    <dgm:pt modelId="{C0DBFF6F-30A4-4E65-B13B-A12E7AC8B35D}" type="pres">
      <dgm:prSet presAssocID="{94522DC6-B99A-467E-A478-ABB374E69653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innerShdw blurRad="114300">
            <a:prstClr val="black"/>
          </a:innerShdw>
        </a:effectLst>
      </dgm:spPr>
      <dgm:extLst>
        <a:ext uri="{E40237B7-FDA0-4F09-8148-C483321AD2D9}">
          <dgm14:cNvPr xmlns:dgm14="http://schemas.microsoft.com/office/drawing/2010/diagram" id="0" name="" descr="Construction worker male with solid fill"/>
        </a:ext>
      </dgm:extLst>
    </dgm:pt>
    <dgm:pt modelId="{AC69CC97-68B7-4ECF-A72E-04AB83AAEBF1}" type="pres">
      <dgm:prSet presAssocID="{94522DC6-B99A-467E-A478-ABB374E69653}" presName="txShp" presStyleLbl="node1" presStyleIdx="2" presStyleCnt="3">
        <dgm:presLayoutVars>
          <dgm:bulletEnabled val="1"/>
        </dgm:presLayoutVars>
      </dgm:prSet>
      <dgm:spPr/>
    </dgm:pt>
  </dgm:ptLst>
  <dgm:cxnLst>
    <dgm:cxn modelId="{4B9FFE4D-1F2E-488D-A27E-3C76198632C7}" type="presOf" srcId="{94522DC6-B99A-467E-A478-ABB374E69653}" destId="{AC69CC97-68B7-4ECF-A72E-04AB83AAEBF1}" srcOrd="0" destOrd="0" presId="urn:microsoft.com/office/officeart/2005/8/layout/vList3"/>
    <dgm:cxn modelId="{B547996F-CB03-4A69-A2AC-D8A021004F73}" type="presOf" srcId="{061EDA4C-18B2-495B-B4BC-C99E83282D02}" destId="{2282F4B0-EC91-4083-9DD7-D7B57C54D1C6}" srcOrd="0" destOrd="0" presId="urn:microsoft.com/office/officeart/2005/8/layout/vList3"/>
    <dgm:cxn modelId="{A71FE5A9-268B-4BBB-B5C8-58C4C9F3FB8F}" srcId="{50BE7845-8F3B-4B4F-8F35-3D462D7C749D}" destId="{A7C527D9-3F13-4E90-BF43-2B3B02D14F63}" srcOrd="1" destOrd="0" parTransId="{42E5832B-59E4-4FD8-AA69-637BD58E589C}" sibTransId="{7C721AC9-64CD-4B5C-A406-BC617F5B90B5}"/>
    <dgm:cxn modelId="{157B94AE-5165-4AB4-8661-6EA9DE50A0B5}" srcId="{50BE7845-8F3B-4B4F-8F35-3D462D7C749D}" destId="{94522DC6-B99A-467E-A478-ABB374E69653}" srcOrd="2" destOrd="0" parTransId="{CB5886C4-109F-44FB-BD86-AAF1C42C5FA7}" sibTransId="{C89647A1-CDBA-4DFD-9069-C6AFC1F71FF5}"/>
    <dgm:cxn modelId="{E990ACB5-D06D-4AA4-A499-BE9EFECBA745}" type="presOf" srcId="{A7C527D9-3F13-4E90-BF43-2B3B02D14F63}" destId="{D96F75CE-EA31-4B59-99A2-6628A13B78D4}" srcOrd="0" destOrd="0" presId="urn:microsoft.com/office/officeart/2005/8/layout/vList3"/>
    <dgm:cxn modelId="{0F790AD0-A369-4C67-BBFE-992703C538CA}" srcId="{50BE7845-8F3B-4B4F-8F35-3D462D7C749D}" destId="{061EDA4C-18B2-495B-B4BC-C99E83282D02}" srcOrd="0" destOrd="0" parTransId="{38CFED39-98EE-43B9-89BD-FE3CC6F83520}" sibTransId="{BDB3DE8F-F5F8-477D-BF9F-9FE62CF433BA}"/>
    <dgm:cxn modelId="{11B907D8-2D16-4C20-9ADB-427E9CA43066}" type="presOf" srcId="{50BE7845-8F3B-4B4F-8F35-3D462D7C749D}" destId="{11A3B200-B174-4A9A-BF09-EC645468D3D4}" srcOrd="0" destOrd="0" presId="urn:microsoft.com/office/officeart/2005/8/layout/vList3"/>
    <dgm:cxn modelId="{4C1E897B-8872-44FE-8CB5-5795943B4388}" type="presParOf" srcId="{11A3B200-B174-4A9A-BF09-EC645468D3D4}" destId="{4BAA2348-01F1-46FB-BFBE-6C635A77E1CE}" srcOrd="0" destOrd="0" presId="urn:microsoft.com/office/officeart/2005/8/layout/vList3"/>
    <dgm:cxn modelId="{639EE715-C01A-4841-952F-7C19E8279AC7}" type="presParOf" srcId="{4BAA2348-01F1-46FB-BFBE-6C635A77E1CE}" destId="{A2630F29-BB87-4161-8158-96E4F8097BC8}" srcOrd="0" destOrd="0" presId="urn:microsoft.com/office/officeart/2005/8/layout/vList3"/>
    <dgm:cxn modelId="{1177F2FB-763F-435C-BB6A-C2876367444B}" type="presParOf" srcId="{4BAA2348-01F1-46FB-BFBE-6C635A77E1CE}" destId="{2282F4B0-EC91-4083-9DD7-D7B57C54D1C6}" srcOrd="1" destOrd="0" presId="urn:microsoft.com/office/officeart/2005/8/layout/vList3"/>
    <dgm:cxn modelId="{09835D53-1A88-45F9-8272-9B5D0D684021}" type="presParOf" srcId="{11A3B200-B174-4A9A-BF09-EC645468D3D4}" destId="{DBB38FA8-C08F-4FF9-92FF-2F10191D64B3}" srcOrd="1" destOrd="0" presId="urn:microsoft.com/office/officeart/2005/8/layout/vList3"/>
    <dgm:cxn modelId="{2EAC45C1-4816-4C72-B306-DB6FA8FEDCB1}" type="presParOf" srcId="{11A3B200-B174-4A9A-BF09-EC645468D3D4}" destId="{8B7506F3-EA86-46EA-96CE-21E5E9198346}" srcOrd="2" destOrd="0" presId="urn:microsoft.com/office/officeart/2005/8/layout/vList3"/>
    <dgm:cxn modelId="{747D57EE-6ADC-4CCF-85BF-5330A0A728A9}" type="presParOf" srcId="{8B7506F3-EA86-46EA-96CE-21E5E9198346}" destId="{CF33AE95-D79E-4EED-AEF6-785E1E392F35}" srcOrd="0" destOrd="0" presId="urn:microsoft.com/office/officeart/2005/8/layout/vList3"/>
    <dgm:cxn modelId="{D2CF2DD5-C6A2-41BD-B6DE-112872AEFB9B}" type="presParOf" srcId="{8B7506F3-EA86-46EA-96CE-21E5E9198346}" destId="{D96F75CE-EA31-4B59-99A2-6628A13B78D4}" srcOrd="1" destOrd="0" presId="urn:microsoft.com/office/officeart/2005/8/layout/vList3"/>
    <dgm:cxn modelId="{0A6F6657-14B8-4D60-8246-4D3A55E6ECAA}" type="presParOf" srcId="{11A3B200-B174-4A9A-BF09-EC645468D3D4}" destId="{9FFF50E5-F923-47F0-9608-5B2F48602F94}" srcOrd="3" destOrd="0" presId="urn:microsoft.com/office/officeart/2005/8/layout/vList3"/>
    <dgm:cxn modelId="{DC6630CC-8907-4B8D-A302-9207487AB7C3}" type="presParOf" srcId="{11A3B200-B174-4A9A-BF09-EC645468D3D4}" destId="{9AF8F951-4C05-47B6-BD4D-0F2CEE8C5645}" srcOrd="4" destOrd="0" presId="urn:microsoft.com/office/officeart/2005/8/layout/vList3"/>
    <dgm:cxn modelId="{0727E05C-1469-45C6-925E-5A163D3CC910}" type="presParOf" srcId="{9AF8F951-4C05-47B6-BD4D-0F2CEE8C5645}" destId="{C0DBFF6F-30A4-4E65-B13B-A12E7AC8B35D}" srcOrd="0" destOrd="0" presId="urn:microsoft.com/office/officeart/2005/8/layout/vList3"/>
    <dgm:cxn modelId="{13E0EDB7-9153-4810-AAAD-25EC196F92EE}" type="presParOf" srcId="{9AF8F951-4C05-47B6-BD4D-0F2CEE8C5645}" destId="{AC69CC97-68B7-4ECF-A72E-04AB83AAEB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2F24C6-9A86-403F-A28A-F0962F9F898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868C9F-5422-44C0-A8AF-2ADF4063EC8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dirty="0"/>
            <a:t>A straight , flat bridge that rets on two ends.</a:t>
          </a:r>
        </a:p>
      </dgm:t>
    </dgm:pt>
    <dgm:pt modelId="{005EB15B-C3FB-41B8-AE7B-B624A936082A}" type="parTrans" cxnId="{EF197F95-728A-4DCA-8C8D-8A8D3BF1781F}">
      <dgm:prSet/>
      <dgm:spPr/>
      <dgm:t>
        <a:bodyPr/>
        <a:lstStyle/>
        <a:p>
          <a:endParaRPr lang="en-US"/>
        </a:p>
      </dgm:t>
    </dgm:pt>
    <dgm:pt modelId="{3178AA1D-54C6-43E8-ACC2-1CBF3254763C}" type="sibTrans" cxnId="{EF197F95-728A-4DCA-8C8D-8A8D3BF1781F}">
      <dgm:prSet/>
      <dgm:spPr>
        <a:solidFill>
          <a:srgbClr val="3B67B2"/>
        </a:solidFill>
      </dgm:spPr>
      <dgm:t>
        <a:bodyPr/>
        <a:lstStyle/>
        <a:p>
          <a:endParaRPr lang="en-US"/>
        </a:p>
      </dgm:t>
    </dgm:pt>
    <dgm:pt modelId="{02A698B4-CF59-4B31-9F2C-AA4FA9EBA02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/>
            <a:t>Used for short distance, over small rivers, roads or railways</a:t>
          </a:r>
        </a:p>
      </dgm:t>
    </dgm:pt>
    <dgm:pt modelId="{249E08E9-49A0-43FF-9F1C-F26E4844E390}" type="parTrans" cxnId="{472E5CFB-CF47-48DB-85D7-B26C2FEE0D68}">
      <dgm:prSet/>
      <dgm:spPr/>
      <dgm:t>
        <a:bodyPr/>
        <a:lstStyle/>
        <a:p>
          <a:endParaRPr lang="en-US"/>
        </a:p>
      </dgm:t>
    </dgm:pt>
    <dgm:pt modelId="{F3E3F597-BE95-4DB8-B056-A6114CE53E44}" type="sibTrans" cxnId="{472E5CFB-CF47-48DB-85D7-B26C2FEE0D68}">
      <dgm:prSet/>
      <dgm:spPr>
        <a:solidFill>
          <a:srgbClr val="3B67B2"/>
        </a:solidFill>
      </dgm:spPr>
      <dgm:t>
        <a:bodyPr/>
        <a:lstStyle/>
        <a:p>
          <a:endParaRPr lang="en-US"/>
        </a:p>
      </dgm:t>
    </dgm:pt>
    <dgm:pt modelId="{7E683B21-88F9-442C-A2B8-9E54A69B4E1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Types :</a:t>
          </a:r>
        </a:p>
        <a:p>
          <a:r>
            <a:rPr lang="en-US" dirty="0"/>
            <a:t>1. Steel Beam Bridge</a:t>
          </a:r>
        </a:p>
        <a:p>
          <a:r>
            <a:rPr lang="en-US" dirty="0"/>
            <a:t>2. Concrete Beam Bridge</a:t>
          </a:r>
        </a:p>
      </dgm:t>
    </dgm:pt>
    <dgm:pt modelId="{297FA44C-C4D1-469A-BBF1-098361595F75}" type="sibTrans" cxnId="{68BCAD0C-5065-4C19-B5FF-855A7031ED20}">
      <dgm:prSet/>
      <dgm:spPr/>
      <dgm:t>
        <a:bodyPr/>
        <a:lstStyle/>
        <a:p>
          <a:endParaRPr lang="en-US"/>
        </a:p>
      </dgm:t>
    </dgm:pt>
    <dgm:pt modelId="{B7AC517A-1128-47CB-B65D-0D858AF3F994}" type="parTrans" cxnId="{68BCAD0C-5065-4C19-B5FF-855A7031ED20}">
      <dgm:prSet/>
      <dgm:spPr/>
      <dgm:t>
        <a:bodyPr/>
        <a:lstStyle/>
        <a:p>
          <a:endParaRPr lang="en-US"/>
        </a:p>
      </dgm:t>
    </dgm:pt>
    <dgm:pt modelId="{D6E1B003-0F7F-45DA-9102-9922E260A7E1}" type="pres">
      <dgm:prSet presAssocID="{4F2F24C6-9A86-403F-A28A-F0962F9F898F}" presName="diagram" presStyleCnt="0">
        <dgm:presLayoutVars>
          <dgm:dir/>
          <dgm:resizeHandles val="exact"/>
        </dgm:presLayoutVars>
      </dgm:prSet>
      <dgm:spPr/>
    </dgm:pt>
    <dgm:pt modelId="{320CC4B6-4745-4B9D-A57F-E498FE8C6D86}" type="pres">
      <dgm:prSet presAssocID="{12868C9F-5422-44C0-A8AF-2ADF4063EC84}" presName="node" presStyleLbl="node1" presStyleIdx="0" presStyleCnt="3" custScaleY="148306">
        <dgm:presLayoutVars>
          <dgm:bulletEnabled val="1"/>
        </dgm:presLayoutVars>
      </dgm:prSet>
      <dgm:spPr/>
    </dgm:pt>
    <dgm:pt modelId="{B1CFF018-4F97-418B-91C4-92803D182C58}" type="pres">
      <dgm:prSet presAssocID="{3178AA1D-54C6-43E8-ACC2-1CBF3254763C}" presName="sibTrans" presStyleLbl="sibTrans2D1" presStyleIdx="0" presStyleCnt="2"/>
      <dgm:spPr/>
    </dgm:pt>
    <dgm:pt modelId="{390233D2-0537-40FD-85D1-C44494209B12}" type="pres">
      <dgm:prSet presAssocID="{3178AA1D-54C6-43E8-ACC2-1CBF3254763C}" presName="connectorText" presStyleLbl="sibTrans2D1" presStyleIdx="0" presStyleCnt="2"/>
      <dgm:spPr/>
    </dgm:pt>
    <dgm:pt modelId="{DEC3212D-A9E3-438F-8260-B097CF1723B8}" type="pres">
      <dgm:prSet presAssocID="{02A698B4-CF59-4B31-9F2C-AA4FA9EBA02E}" presName="node" presStyleLbl="node1" presStyleIdx="1" presStyleCnt="3" custScaleY="148507">
        <dgm:presLayoutVars>
          <dgm:bulletEnabled val="1"/>
        </dgm:presLayoutVars>
      </dgm:prSet>
      <dgm:spPr/>
    </dgm:pt>
    <dgm:pt modelId="{FD828B66-F28A-4906-9FD6-549899DB16E1}" type="pres">
      <dgm:prSet presAssocID="{F3E3F597-BE95-4DB8-B056-A6114CE53E44}" presName="sibTrans" presStyleLbl="sibTrans2D1" presStyleIdx="1" presStyleCnt="2"/>
      <dgm:spPr/>
    </dgm:pt>
    <dgm:pt modelId="{012BAFAF-2B12-4BBD-A840-271277E460CE}" type="pres">
      <dgm:prSet presAssocID="{F3E3F597-BE95-4DB8-B056-A6114CE53E44}" presName="connectorText" presStyleLbl="sibTrans2D1" presStyleIdx="1" presStyleCnt="2"/>
      <dgm:spPr/>
    </dgm:pt>
    <dgm:pt modelId="{53000B3F-A5CE-4FDD-9C83-1385424CB84C}" type="pres">
      <dgm:prSet presAssocID="{7E683B21-88F9-442C-A2B8-9E54A69B4E1F}" presName="node" presStyleLbl="node1" presStyleIdx="2" presStyleCnt="3" custScaleY="148306">
        <dgm:presLayoutVars>
          <dgm:bulletEnabled val="1"/>
        </dgm:presLayoutVars>
      </dgm:prSet>
      <dgm:spPr/>
    </dgm:pt>
  </dgm:ptLst>
  <dgm:cxnLst>
    <dgm:cxn modelId="{AF5A8D08-625F-4AB3-AA7A-1E5F84500517}" type="presOf" srcId="{F3E3F597-BE95-4DB8-B056-A6114CE53E44}" destId="{FD828B66-F28A-4906-9FD6-549899DB16E1}" srcOrd="0" destOrd="0" presId="urn:microsoft.com/office/officeart/2005/8/layout/process5"/>
    <dgm:cxn modelId="{68BCAD0C-5065-4C19-B5FF-855A7031ED20}" srcId="{4F2F24C6-9A86-403F-A28A-F0962F9F898F}" destId="{7E683B21-88F9-442C-A2B8-9E54A69B4E1F}" srcOrd="2" destOrd="0" parTransId="{B7AC517A-1128-47CB-B65D-0D858AF3F994}" sibTransId="{297FA44C-C4D1-469A-BBF1-098361595F75}"/>
    <dgm:cxn modelId="{7197F92E-A0BE-48DE-9EEC-72267446D64F}" type="presOf" srcId="{7E683B21-88F9-442C-A2B8-9E54A69B4E1F}" destId="{53000B3F-A5CE-4FDD-9C83-1385424CB84C}" srcOrd="0" destOrd="0" presId="urn:microsoft.com/office/officeart/2005/8/layout/process5"/>
    <dgm:cxn modelId="{65811C79-41B9-4EAE-BD1D-0579651256B3}" type="presOf" srcId="{3178AA1D-54C6-43E8-ACC2-1CBF3254763C}" destId="{B1CFF018-4F97-418B-91C4-92803D182C58}" srcOrd="0" destOrd="0" presId="urn:microsoft.com/office/officeart/2005/8/layout/process5"/>
    <dgm:cxn modelId="{9F661F86-4B95-44CE-9615-EF42B81C1A55}" type="presOf" srcId="{4F2F24C6-9A86-403F-A28A-F0962F9F898F}" destId="{D6E1B003-0F7F-45DA-9102-9922E260A7E1}" srcOrd="0" destOrd="0" presId="urn:microsoft.com/office/officeart/2005/8/layout/process5"/>
    <dgm:cxn modelId="{7D5D2F95-28AE-4F2E-BC9E-4AFA1D23F76D}" type="presOf" srcId="{F3E3F597-BE95-4DB8-B056-A6114CE53E44}" destId="{012BAFAF-2B12-4BBD-A840-271277E460CE}" srcOrd="1" destOrd="0" presId="urn:microsoft.com/office/officeart/2005/8/layout/process5"/>
    <dgm:cxn modelId="{EF197F95-728A-4DCA-8C8D-8A8D3BF1781F}" srcId="{4F2F24C6-9A86-403F-A28A-F0962F9F898F}" destId="{12868C9F-5422-44C0-A8AF-2ADF4063EC84}" srcOrd="0" destOrd="0" parTransId="{005EB15B-C3FB-41B8-AE7B-B624A936082A}" sibTransId="{3178AA1D-54C6-43E8-ACC2-1CBF3254763C}"/>
    <dgm:cxn modelId="{5036CCCA-3BAA-4095-9934-07F00F824E7E}" type="presOf" srcId="{3178AA1D-54C6-43E8-ACC2-1CBF3254763C}" destId="{390233D2-0537-40FD-85D1-C44494209B12}" srcOrd="1" destOrd="0" presId="urn:microsoft.com/office/officeart/2005/8/layout/process5"/>
    <dgm:cxn modelId="{4847FEDD-DC03-4B72-B912-A094A8F33CFB}" type="presOf" srcId="{12868C9F-5422-44C0-A8AF-2ADF4063EC84}" destId="{320CC4B6-4745-4B9D-A57F-E498FE8C6D86}" srcOrd="0" destOrd="0" presId="urn:microsoft.com/office/officeart/2005/8/layout/process5"/>
    <dgm:cxn modelId="{F88813EF-3BEF-412D-B494-F18743919FA5}" type="presOf" srcId="{02A698B4-CF59-4B31-9F2C-AA4FA9EBA02E}" destId="{DEC3212D-A9E3-438F-8260-B097CF1723B8}" srcOrd="0" destOrd="0" presId="urn:microsoft.com/office/officeart/2005/8/layout/process5"/>
    <dgm:cxn modelId="{472E5CFB-CF47-48DB-85D7-B26C2FEE0D68}" srcId="{4F2F24C6-9A86-403F-A28A-F0962F9F898F}" destId="{02A698B4-CF59-4B31-9F2C-AA4FA9EBA02E}" srcOrd="1" destOrd="0" parTransId="{249E08E9-49A0-43FF-9F1C-F26E4844E390}" sibTransId="{F3E3F597-BE95-4DB8-B056-A6114CE53E44}"/>
    <dgm:cxn modelId="{32FDB182-A381-4FC1-8186-66806CA86BFE}" type="presParOf" srcId="{D6E1B003-0F7F-45DA-9102-9922E260A7E1}" destId="{320CC4B6-4745-4B9D-A57F-E498FE8C6D86}" srcOrd="0" destOrd="0" presId="urn:microsoft.com/office/officeart/2005/8/layout/process5"/>
    <dgm:cxn modelId="{E662ABC3-D32E-4FD9-AA72-E6F56D157846}" type="presParOf" srcId="{D6E1B003-0F7F-45DA-9102-9922E260A7E1}" destId="{B1CFF018-4F97-418B-91C4-92803D182C58}" srcOrd="1" destOrd="0" presId="urn:microsoft.com/office/officeart/2005/8/layout/process5"/>
    <dgm:cxn modelId="{BE09F50E-1CF0-4435-9952-9C6A3A0279D2}" type="presParOf" srcId="{B1CFF018-4F97-418B-91C4-92803D182C58}" destId="{390233D2-0537-40FD-85D1-C44494209B12}" srcOrd="0" destOrd="0" presId="urn:microsoft.com/office/officeart/2005/8/layout/process5"/>
    <dgm:cxn modelId="{65E9C649-20B4-4B5A-9943-78436A5F304C}" type="presParOf" srcId="{D6E1B003-0F7F-45DA-9102-9922E260A7E1}" destId="{DEC3212D-A9E3-438F-8260-B097CF1723B8}" srcOrd="2" destOrd="0" presId="urn:microsoft.com/office/officeart/2005/8/layout/process5"/>
    <dgm:cxn modelId="{205149FD-8F87-454A-8737-9D48ED220DE1}" type="presParOf" srcId="{D6E1B003-0F7F-45DA-9102-9922E260A7E1}" destId="{FD828B66-F28A-4906-9FD6-549899DB16E1}" srcOrd="3" destOrd="0" presId="urn:microsoft.com/office/officeart/2005/8/layout/process5"/>
    <dgm:cxn modelId="{82EDFC7C-C09D-4EC5-A3C5-AC521A325A2B}" type="presParOf" srcId="{FD828B66-F28A-4906-9FD6-549899DB16E1}" destId="{012BAFAF-2B12-4BBD-A840-271277E460CE}" srcOrd="0" destOrd="0" presId="urn:microsoft.com/office/officeart/2005/8/layout/process5"/>
    <dgm:cxn modelId="{F885C174-B37F-45FD-84CB-D855E68350BD}" type="presParOf" srcId="{D6E1B003-0F7F-45DA-9102-9922E260A7E1}" destId="{53000B3F-A5CE-4FDD-9C83-1385424CB84C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2F24C6-9A86-403F-A28A-F0962F9F898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868C9F-5422-44C0-A8AF-2ADF4063EC8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dirty="0"/>
            <a:t>Bridge with a curved shape underneath</a:t>
          </a:r>
        </a:p>
      </dgm:t>
    </dgm:pt>
    <dgm:pt modelId="{005EB15B-C3FB-41B8-AE7B-B624A936082A}" type="parTrans" cxnId="{EF197F95-728A-4DCA-8C8D-8A8D3BF1781F}">
      <dgm:prSet/>
      <dgm:spPr/>
      <dgm:t>
        <a:bodyPr/>
        <a:lstStyle/>
        <a:p>
          <a:endParaRPr lang="en-US"/>
        </a:p>
      </dgm:t>
    </dgm:pt>
    <dgm:pt modelId="{3178AA1D-54C6-43E8-ACC2-1CBF3254763C}" type="sibTrans" cxnId="{EF197F95-728A-4DCA-8C8D-8A8D3BF1781F}">
      <dgm:prSet/>
      <dgm:spPr>
        <a:solidFill>
          <a:srgbClr val="3B67B2"/>
        </a:solidFill>
      </dgm:spPr>
      <dgm:t>
        <a:bodyPr/>
        <a:lstStyle/>
        <a:p>
          <a:endParaRPr lang="en-US"/>
        </a:p>
      </dgm:t>
    </dgm:pt>
    <dgm:pt modelId="{02A698B4-CF59-4B31-9F2C-AA4FA9EBA02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Best for crossing valley or rivers with natural support</a:t>
          </a:r>
        </a:p>
      </dgm:t>
    </dgm:pt>
    <dgm:pt modelId="{249E08E9-49A0-43FF-9F1C-F26E4844E390}" type="parTrans" cxnId="{472E5CFB-CF47-48DB-85D7-B26C2FEE0D68}">
      <dgm:prSet/>
      <dgm:spPr/>
      <dgm:t>
        <a:bodyPr/>
        <a:lstStyle/>
        <a:p>
          <a:endParaRPr lang="en-US"/>
        </a:p>
      </dgm:t>
    </dgm:pt>
    <dgm:pt modelId="{F3E3F597-BE95-4DB8-B056-A6114CE53E44}" type="sibTrans" cxnId="{472E5CFB-CF47-48DB-85D7-B26C2FEE0D68}">
      <dgm:prSet/>
      <dgm:spPr>
        <a:solidFill>
          <a:srgbClr val="3B67B2"/>
        </a:solidFill>
      </dgm:spPr>
      <dgm:t>
        <a:bodyPr/>
        <a:lstStyle/>
        <a:p>
          <a:endParaRPr lang="en-US"/>
        </a:p>
      </dgm:t>
    </dgm:pt>
    <dgm:pt modelId="{7E683B21-88F9-442C-A2B8-9E54A69B4E1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Spreads</a:t>
          </a:r>
          <a:r>
            <a:rPr lang="en-US" baseline="0" dirty="0"/>
            <a:t> the weight outwards to the ends of the bridge</a:t>
          </a:r>
          <a:endParaRPr lang="en-US" dirty="0"/>
        </a:p>
      </dgm:t>
    </dgm:pt>
    <dgm:pt modelId="{297FA44C-C4D1-469A-BBF1-098361595F75}" type="sibTrans" cxnId="{68BCAD0C-5065-4C19-B5FF-855A7031ED20}">
      <dgm:prSet/>
      <dgm:spPr/>
      <dgm:t>
        <a:bodyPr/>
        <a:lstStyle/>
        <a:p>
          <a:endParaRPr lang="en-US"/>
        </a:p>
      </dgm:t>
    </dgm:pt>
    <dgm:pt modelId="{B7AC517A-1128-47CB-B65D-0D858AF3F994}" type="parTrans" cxnId="{68BCAD0C-5065-4C19-B5FF-855A7031ED20}">
      <dgm:prSet/>
      <dgm:spPr/>
      <dgm:t>
        <a:bodyPr/>
        <a:lstStyle/>
        <a:p>
          <a:endParaRPr lang="en-US"/>
        </a:p>
      </dgm:t>
    </dgm:pt>
    <dgm:pt modelId="{D6E1B003-0F7F-45DA-9102-9922E260A7E1}" type="pres">
      <dgm:prSet presAssocID="{4F2F24C6-9A86-403F-A28A-F0962F9F898F}" presName="diagram" presStyleCnt="0">
        <dgm:presLayoutVars>
          <dgm:dir/>
          <dgm:resizeHandles val="exact"/>
        </dgm:presLayoutVars>
      </dgm:prSet>
      <dgm:spPr/>
    </dgm:pt>
    <dgm:pt modelId="{320CC4B6-4745-4B9D-A57F-E498FE8C6D86}" type="pres">
      <dgm:prSet presAssocID="{12868C9F-5422-44C0-A8AF-2ADF4063EC84}" presName="node" presStyleLbl="node1" presStyleIdx="0" presStyleCnt="3" custScaleY="148306">
        <dgm:presLayoutVars>
          <dgm:bulletEnabled val="1"/>
        </dgm:presLayoutVars>
      </dgm:prSet>
      <dgm:spPr/>
    </dgm:pt>
    <dgm:pt modelId="{B1CFF018-4F97-418B-91C4-92803D182C58}" type="pres">
      <dgm:prSet presAssocID="{3178AA1D-54C6-43E8-ACC2-1CBF3254763C}" presName="sibTrans" presStyleLbl="sibTrans2D1" presStyleIdx="0" presStyleCnt="2"/>
      <dgm:spPr/>
    </dgm:pt>
    <dgm:pt modelId="{390233D2-0537-40FD-85D1-C44494209B12}" type="pres">
      <dgm:prSet presAssocID="{3178AA1D-54C6-43E8-ACC2-1CBF3254763C}" presName="connectorText" presStyleLbl="sibTrans2D1" presStyleIdx="0" presStyleCnt="2"/>
      <dgm:spPr/>
    </dgm:pt>
    <dgm:pt modelId="{DEC3212D-A9E3-438F-8260-B097CF1723B8}" type="pres">
      <dgm:prSet presAssocID="{02A698B4-CF59-4B31-9F2C-AA4FA9EBA02E}" presName="node" presStyleLbl="node1" presStyleIdx="1" presStyleCnt="3" custScaleY="148507">
        <dgm:presLayoutVars>
          <dgm:bulletEnabled val="1"/>
        </dgm:presLayoutVars>
      </dgm:prSet>
      <dgm:spPr/>
    </dgm:pt>
    <dgm:pt modelId="{FD828B66-F28A-4906-9FD6-549899DB16E1}" type="pres">
      <dgm:prSet presAssocID="{F3E3F597-BE95-4DB8-B056-A6114CE53E44}" presName="sibTrans" presStyleLbl="sibTrans2D1" presStyleIdx="1" presStyleCnt="2"/>
      <dgm:spPr/>
    </dgm:pt>
    <dgm:pt modelId="{012BAFAF-2B12-4BBD-A840-271277E460CE}" type="pres">
      <dgm:prSet presAssocID="{F3E3F597-BE95-4DB8-B056-A6114CE53E44}" presName="connectorText" presStyleLbl="sibTrans2D1" presStyleIdx="1" presStyleCnt="2"/>
      <dgm:spPr/>
    </dgm:pt>
    <dgm:pt modelId="{53000B3F-A5CE-4FDD-9C83-1385424CB84C}" type="pres">
      <dgm:prSet presAssocID="{7E683B21-88F9-442C-A2B8-9E54A69B4E1F}" presName="node" presStyleLbl="node1" presStyleIdx="2" presStyleCnt="3" custScaleY="148306">
        <dgm:presLayoutVars>
          <dgm:bulletEnabled val="1"/>
        </dgm:presLayoutVars>
      </dgm:prSet>
      <dgm:spPr/>
    </dgm:pt>
  </dgm:ptLst>
  <dgm:cxnLst>
    <dgm:cxn modelId="{AF5A8D08-625F-4AB3-AA7A-1E5F84500517}" type="presOf" srcId="{F3E3F597-BE95-4DB8-B056-A6114CE53E44}" destId="{FD828B66-F28A-4906-9FD6-549899DB16E1}" srcOrd="0" destOrd="0" presId="urn:microsoft.com/office/officeart/2005/8/layout/process5"/>
    <dgm:cxn modelId="{68BCAD0C-5065-4C19-B5FF-855A7031ED20}" srcId="{4F2F24C6-9A86-403F-A28A-F0962F9F898F}" destId="{7E683B21-88F9-442C-A2B8-9E54A69B4E1F}" srcOrd="2" destOrd="0" parTransId="{B7AC517A-1128-47CB-B65D-0D858AF3F994}" sibTransId="{297FA44C-C4D1-469A-BBF1-098361595F75}"/>
    <dgm:cxn modelId="{7197F92E-A0BE-48DE-9EEC-72267446D64F}" type="presOf" srcId="{7E683B21-88F9-442C-A2B8-9E54A69B4E1F}" destId="{53000B3F-A5CE-4FDD-9C83-1385424CB84C}" srcOrd="0" destOrd="0" presId="urn:microsoft.com/office/officeart/2005/8/layout/process5"/>
    <dgm:cxn modelId="{65811C79-41B9-4EAE-BD1D-0579651256B3}" type="presOf" srcId="{3178AA1D-54C6-43E8-ACC2-1CBF3254763C}" destId="{B1CFF018-4F97-418B-91C4-92803D182C58}" srcOrd="0" destOrd="0" presId="urn:microsoft.com/office/officeart/2005/8/layout/process5"/>
    <dgm:cxn modelId="{9F661F86-4B95-44CE-9615-EF42B81C1A55}" type="presOf" srcId="{4F2F24C6-9A86-403F-A28A-F0962F9F898F}" destId="{D6E1B003-0F7F-45DA-9102-9922E260A7E1}" srcOrd="0" destOrd="0" presId="urn:microsoft.com/office/officeart/2005/8/layout/process5"/>
    <dgm:cxn modelId="{7D5D2F95-28AE-4F2E-BC9E-4AFA1D23F76D}" type="presOf" srcId="{F3E3F597-BE95-4DB8-B056-A6114CE53E44}" destId="{012BAFAF-2B12-4BBD-A840-271277E460CE}" srcOrd="1" destOrd="0" presId="urn:microsoft.com/office/officeart/2005/8/layout/process5"/>
    <dgm:cxn modelId="{EF197F95-728A-4DCA-8C8D-8A8D3BF1781F}" srcId="{4F2F24C6-9A86-403F-A28A-F0962F9F898F}" destId="{12868C9F-5422-44C0-A8AF-2ADF4063EC84}" srcOrd="0" destOrd="0" parTransId="{005EB15B-C3FB-41B8-AE7B-B624A936082A}" sibTransId="{3178AA1D-54C6-43E8-ACC2-1CBF3254763C}"/>
    <dgm:cxn modelId="{5036CCCA-3BAA-4095-9934-07F00F824E7E}" type="presOf" srcId="{3178AA1D-54C6-43E8-ACC2-1CBF3254763C}" destId="{390233D2-0537-40FD-85D1-C44494209B12}" srcOrd="1" destOrd="0" presId="urn:microsoft.com/office/officeart/2005/8/layout/process5"/>
    <dgm:cxn modelId="{4847FEDD-DC03-4B72-B912-A094A8F33CFB}" type="presOf" srcId="{12868C9F-5422-44C0-A8AF-2ADF4063EC84}" destId="{320CC4B6-4745-4B9D-A57F-E498FE8C6D86}" srcOrd="0" destOrd="0" presId="urn:microsoft.com/office/officeart/2005/8/layout/process5"/>
    <dgm:cxn modelId="{F88813EF-3BEF-412D-B494-F18743919FA5}" type="presOf" srcId="{02A698B4-CF59-4B31-9F2C-AA4FA9EBA02E}" destId="{DEC3212D-A9E3-438F-8260-B097CF1723B8}" srcOrd="0" destOrd="0" presId="urn:microsoft.com/office/officeart/2005/8/layout/process5"/>
    <dgm:cxn modelId="{472E5CFB-CF47-48DB-85D7-B26C2FEE0D68}" srcId="{4F2F24C6-9A86-403F-A28A-F0962F9F898F}" destId="{02A698B4-CF59-4B31-9F2C-AA4FA9EBA02E}" srcOrd="1" destOrd="0" parTransId="{249E08E9-49A0-43FF-9F1C-F26E4844E390}" sibTransId="{F3E3F597-BE95-4DB8-B056-A6114CE53E44}"/>
    <dgm:cxn modelId="{32FDB182-A381-4FC1-8186-66806CA86BFE}" type="presParOf" srcId="{D6E1B003-0F7F-45DA-9102-9922E260A7E1}" destId="{320CC4B6-4745-4B9D-A57F-E498FE8C6D86}" srcOrd="0" destOrd="0" presId="urn:microsoft.com/office/officeart/2005/8/layout/process5"/>
    <dgm:cxn modelId="{E662ABC3-D32E-4FD9-AA72-E6F56D157846}" type="presParOf" srcId="{D6E1B003-0F7F-45DA-9102-9922E260A7E1}" destId="{B1CFF018-4F97-418B-91C4-92803D182C58}" srcOrd="1" destOrd="0" presId="urn:microsoft.com/office/officeart/2005/8/layout/process5"/>
    <dgm:cxn modelId="{BE09F50E-1CF0-4435-9952-9C6A3A0279D2}" type="presParOf" srcId="{B1CFF018-4F97-418B-91C4-92803D182C58}" destId="{390233D2-0537-40FD-85D1-C44494209B12}" srcOrd="0" destOrd="0" presId="urn:microsoft.com/office/officeart/2005/8/layout/process5"/>
    <dgm:cxn modelId="{65E9C649-20B4-4B5A-9943-78436A5F304C}" type="presParOf" srcId="{D6E1B003-0F7F-45DA-9102-9922E260A7E1}" destId="{DEC3212D-A9E3-438F-8260-B097CF1723B8}" srcOrd="2" destOrd="0" presId="urn:microsoft.com/office/officeart/2005/8/layout/process5"/>
    <dgm:cxn modelId="{205149FD-8F87-454A-8737-9D48ED220DE1}" type="presParOf" srcId="{D6E1B003-0F7F-45DA-9102-9922E260A7E1}" destId="{FD828B66-F28A-4906-9FD6-549899DB16E1}" srcOrd="3" destOrd="0" presId="urn:microsoft.com/office/officeart/2005/8/layout/process5"/>
    <dgm:cxn modelId="{82EDFC7C-C09D-4EC5-A3C5-AC521A325A2B}" type="presParOf" srcId="{FD828B66-F28A-4906-9FD6-549899DB16E1}" destId="{012BAFAF-2B12-4BBD-A840-271277E460CE}" srcOrd="0" destOrd="0" presId="urn:microsoft.com/office/officeart/2005/8/layout/process5"/>
    <dgm:cxn modelId="{F885C174-B37F-45FD-84CB-D855E68350BD}" type="presParOf" srcId="{D6E1B003-0F7F-45DA-9102-9922E260A7E1}" destId="{53000B3F-A5CE-4FDD-9C83-1385424CB84C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0291F9-B010-492E-B748-09D3664814D3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FC2626-3088-444F-9DF3-4B1BBBE129B2}">
      <dgm:prSet/>
      <dgm:spPr/>
      <dgm:t>
        <a:bodyPr/>
        <a:lstStyle/>
        <a:p>
          <a:r>
            <a:rPr lang="en-US" dirty="0"/>
            <a:t>Constructed</a:t>
          </a:r>
          <a:r>
            <a:rPr lang="en-US" baseline="0" dirty="0"/>
            <a:t> in 1953, across the Cumberland river </a:t>
          </a:r>
          <a:endParaRPr lang="en-US" dirty="0"/>
        </a:p>
      </dgm:t>
    </dgm:pt>
    <dgm:pt modelId="{F656800D-2DF8-4068-90A8-53DB4F3844D0}" type="parTrans" cxnId="{1D6E5532-A448-4E55-AB4A-DEC8B584FB86}">
      <dgm:prSet/>
      <dgm:spPr/>
      <dgm:t>
        <a:bodyPr/>
        <a:lstStyle/>
        <a:p>
          <a:endParaRPr lang="en-US"/>
        </a:p>
      </dgm:t>
    </dgm:pt>
    <dgm:pt modelId="{A27B0206-F3AA-48B3-8683-130643E528A6}" type="sibTrans" cxnId="{1D6E5532-A448-4E55-AB4A-DEC8B584FB86}">
      <dgm:prSet/>
      <dgm:spPr/>
      <dgm:t>
        <a:bodyPr/>
        <a:lstStyle/>
        <a:p>
          <a:endParaRPr lang="en-US"/>
        </a:p>
      </dgm:t>
    </dgm:pt>
    <dgm:pt modelId="{84D267C6-77EC-4397-9C18-2BB2CD2EB63D}">
      <dgm:prSet/>
      <dgm:spPr/>
      <dgm:t>
        <a:bodyPr/>
        <a:lstStyle/>
        <a:p>
          <a:r>
            <a:rPr lang="en-US" b="0" i="0" dirty="0"/>
            <a:t>It was designed by R.R. Dawson of Bloomfield, Kentucky</a:t>
          </a:r>
          <a:endParaRPr lang="en-US" dirty="0"/>
        </a:p>
      </dgm:t>
    </dgm:pt>
    <dgm:pt modelId="{F0C8A515-8283-4059-A4FA-866DFA450F09}" type="parTrans" cxnId="{61750725-921A-409F-AB7F-7ACFDBB64FC1}">
      <dgm:prSet/>
      <dgm:spPr/>
      <dgm:t>
        <a:bodyPr/>
        <a:lstStyle/>
        <a:p>
          <a:endParaRPr lang="en-US"/>
        </a:p>
      </dgm:t>
    </dgm:pt>
    <dgm:pt modelId="{49EBA589-C5A4-4D41-82EF-8909252D2DEC}" type="sibTrans" cxnId="{61750725-921A-409F-AB7F-7ACFDBB64FC1}">
      <dgm:prSet/>
      <dgm:spPr/>
      <dgm:t>
        <a:bodyPr/>
        <a:lstStyle/>
        <a:p>
          <a:endParaRPr lang="en-US"/>
        </a:p>
      </dgm:t>
    </dgm:pt>
    <dgm:pt modelId="{A205B007-BD39-4EA3-AF70-46B0DD11890B}" type="pres">
      <dgm:prSet presAssocID="{B80291F9-B010-492E-B748-09D3664814D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64F5C1-333D-44CC-B06C-E41FDFAB6BC1}" type="pres">
      <dgm:prSet presAssocID="{3BFC2626-3088-444F-9DF3-4B1BBBE129B2}" presName="vertOne" presStyleCnt="0"/>
      <dgm:spPr/>
    </dgm:pt>
    <dgm:pt modelId="{A72A0C7A-C930-4F9E-AF18-C23D1B9045FA}" type="pres">
      <dgm:prSet presAssocID="{3BFC2626-3088-444F-9DF3-4B1BBBE129B2}" presName="txOne" presStyleLbl="node0" presStyleIdx="0" presStyleCnt="2">
        <dgm:presLayoutVars>
          <dgm:chPref val="3"/>
        </dgm:presLayoutVars>
      </dgm:prSet>
      <dgm:spPr/>
    </dgm:pt>
    <dgm:pt modelId="{B5524B12-968A-47ED-895C-92D01E5B704B}" type="pres">
      <dgm:prSet presAssocID="{3BFC2626-3088-444F-9DF3-4B1BBBE129B2}" presName="horzOne" presStyleCnt="0"/>
      <dgm:spPr/>
    </dgm:pt>
    <dgm:pt modelId="{32E06542-02E7-4180-B2ED-39EB28016294}" type="pres">
      <dgm:prSet presAssocID="{A27B0206-F3AA-48B3-8683-130643E528A6}" presName="sibSpaceOne" presStyleCnt="0"/>
      <dgm:spPr/>
    </dgm:pt>
    <dgm:pt modelId="{7632789C-BA05-4E01-B2FC-13E0C870E447}" type="pres">
      <dgm:prSet presAssocID="{84D267C6-77EC-4397-9C18-2BB2CD2EB63D}" presName="vertOne" presStyleCnt="0"/>
      <dgm:spPr/>
    </dgm:pt>
    <dgm:pt modelId="{013CCEEB-B537-4812-B0AA-45F6F4A93350}" type="pres">
      <dgm:prSet presAssocID="{84D267C6-77EC-4397-9C18-2BB2CD2EB63D}" presName="txOne" presStyleLbl="node0" presStyleIdx="1" presStyleCnt="2">
        <dgm:presLayoutVars>
          <dgm:chPref val="3"/>
        </dgm:presLayoutVars>
      </dgm:prSet>
      <dgm:spPr/>
    </dgm:pt>
    <dgm:pt modelId="{2B244542-89F7-444F-A4B5-751DAD858541}" type="pres">
      <dgm:prSet presAssocID="{84D267C6-77EC-4397-9C18-2BB2CD2EB63D}" presName="horzOne" presStyleCnt="0"/>
      <dgm:spPr/>
    </dgm:pt>
  </dgm:ptLst>
  <dgm:cxnLst>
    <dgm:cxn modelId="{61750725-921A-409F-AB7F-7ACFDBB64FC1}" srcId="{B80291F9-B010-492E-B748-09D3664814D3}" destId="{84D267C6-77EC-4397-9C18-2BB2CD2EB63D}" srcOrd="1" destOrd="0" parTransId="{F0C8A515-8283-4059-A4FA-866DFA450F09}" sibTransId="{49EBA589-C5A4-4D41-82EF-8909252D2DEC}"/>
    <dgm:cxn modelId="{1D6E5532-A448-4E55-AB4A-DEC8B584FB86}" srcId="{B80291F9-B010-492E-B748-09D3664814D3}" destId="{3BFC2626-3088-444F-9DF3-4B1BBBE129B2}" srcOrd="0" destOrd="0" parTransId="{F656800D-2DF8-4068-90A8-53DB4F3844D0}" sibTransId="{A27B0206-F3AA-48B3-8683-130643E528A6}"/>
    <dgm:cxn modelId="{3ACEF493-B370-45EB-A04E-92D91CAE4C92}" type="presOf" srcId="{84D267C6-77EC-4397-9C18-2BB2CD2EB63D}" destId="{013CCEEB-B537-4812-B0AA-45F6F4A93350}" srcOrd="0" destOrd="0" presId="urn:microsoft.com/office/officeart/2005/8/layout/architecture"/>
    <dgm:cxn modelId="{619C2C96-7884-4810-8243-92E3C66CCD12}" type="presOf" srcId="{B80291F9-B010-492E-B748-09D3664814D3}" destId="{A205B007-BD39-4EA3-AF70-46B0DD11890B}" srcOrd="0" destOrd="0" presId="urn:microsoft.com/office/officeart/2005/8/layout/architecture"/>
    <dgm:cxn modelId="{CE80DBD4-A554-4228-A71C-1745CF474B0E}" type="presOf" srcId="{3BFC2626-3088-444F-9DF3-4B1BBBE129B2}" destId="{A72A0C7A-C930-4F9E-AF18-C23D1B9045FA}" srcOrd="0" destOrd="0" presId="urn:microsoft.com/office/officeart/2005/8/layout/architecture"/>
    <dgm:cxn modelId="{3A23B0DF-05C0-4A1C-AAB8-8B2218C61D95}" type="presParOf" srcId="{A205B007-BD39-4EA3-AF70-46B0DD11890B}" destId="{A364F5C1-333D-44CC-B06C-E41FDFAB6BC1}" srcOrd="0" destOrd="0" presId="urn:microsoft.com/office/officeart/2005/8/layout/architecture"/>
    <dgm:cxn modelId="{9CBC86C5-462D-4EE2-A2E4-41477B745E89}" type="presParOf" srcId="{A364F5C1-333D-44CC-B06C-E41FDFAB6BC1}" destId="{A72A0C7A-C930-4F9E-AF18-C23D1B9045FA}" srcOrd="0" destOrd="0" presId="urn:microsoft.com/office/officeart/2005/8/layout/architecture"/>
    <dgm:cxn modelId="{E5D5DFA0-0753-499A-9F5D-0D163104E008}" type="presParOf" srcId="{A364F5C1-333D-44CC-B06C-E41FDFAB6BC1}" destId="{B5524B12-968A-47ED-895C-92D01E5B704B}" srcOrd="1" destOrd="0" presId="urn:microsoft.com/office/officeart/2005/8/layout/architecture"/>
    <dgm:cxn modelId="{72728A7B-A2E9-40F7-B2C5-4D08A6DE9B5A}" type="presParOf" srcId="{A205B007-BD39-4EA3-AF70-46B0DD11890B}" destId="{32E06542-02E7-4180-B2ED-39EB28016294}" srcOrd="1" destOrd="0" presId="urn:microsoft.com/office/officeart/2005/8/layout/architecture"/>
    <dgm:cxn modelId="{E696A282-9971-44C2-A4FD-CA845C4E4D6B}" type="presParOf" srcId="{A205B007-BD39-4EA3-AF70-46B0DD11890B}" destId="{7632789C-BA05-4E01-B2FC-13E0C870E447}" srcOrd="2" destOrd="0" presId="urn:microsoft.com/office/officeart/2005/8/layout/architecture"/>
    <dgm:cxn modelId="{61495C96-3516-4152-96F8-3E5C1A8A4A09}" type="presParOf" srcId="{7632789C-BA05-4E01-B2FC-13E0C870E447}" destId="{013CCEEB-B537-4812-B0AA-45F6F4A93350}" srcOrd="0" destOrd="0" presId="urn:microsoft.com/office/officeart/2005/8/layout/architecture"/>
    <dgm:cxn modelId="{2FBC255F-3C12-418A-B8E6-835BE43C53AA}" type="presParOf" srcId="{7632789C-BA05-4E01-B2FC-13E0C870E447}" destId="{2B244542-89F7-444F-A4B5-751DAD858541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0BA478-5CC6-488E-BC28-E4C11016BE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8AAB94-EDBB-4B46-BA4A-328A76762A4E}">
      <dgm:prSet custT="1"/>
      <dgm:spPr/>
      <dgm:t>
        <a:bodyPr/>
        <a:lstStyle/>
        <a:p>
          <a:r>
            <a:rPr lang="en-US" sz="1800"/>
            <a:t>A bridge with overhead cables supporting its roadway.</a:t>
          </a:r>
        </a:p>
      </dgm:t>
    </dgm:pt>
    <dgm:pt modelId="{AC2185ED-9BCF-414A-BEC2-FF03E177805B}" type="parTrans" cxnId="{B31A55C3-2723-42E3-B937-264391FCCBEC}">
      <dgm:prSet/>
      <dgm:spPr/>
      <dgm:t>
        <a:bodyPr/>
        <a:lstStyle/>
        <a:p>
          <a:endParaRPr lang="en-US" sz="1800"/>
        </a:p>
      </dgm:t>
    </dgm:pt>
    <dgm:pt modelId="{35FC78F9-EE4C-49AF-88C0-055E7B988B9D}" type="sibTrans" cxnId="{B31A55C3-2723-42E3-B937-264391FCCBEC}">
      <dgm:prSet/>
      <dgm:spPr/>
      <dgm:t>
        <a:bodyPr/>
        <a:lstStyle/>
        <a:p>
          <a:endParaRPr lang="en-US" sz="1800"/>
        </a:p>
      </dgm:t>
    </dgm:pt>
    <dgm:pt modelId="{8E104B00-4890-4EEA-A599-E70C8707E7BC}">
      <dgm:prSet custT="1"/>
      <dgm:spPr/>
      <dgm:t>
        <a:bodyPr/>
        <a:lstStyle/>
        <a:p>
          <a:r>
            <a:rPr lang="en-US" sz="1800"/>
            <a:t>One of the oldest of engineering forms.</a:t>
          </a:r>
        </a:p>
      </dgm:t>
    </dgm:pt>
    <dgm:pt modelId="{1626BE6D-F775-4B57-854F-24C67BD57CAB}" type="parTrans" cxnId="{BF30E8AF-8DE7-4DCA-89A5-6460F0CF35E8}">
      <dgm:prSet/>
      <dgm:spPr/>
      <dgm:t>
        <a:bodyPr/>
        <a:lstStyle/>
        <a:p>
          <a:endParaRPr lang="en-US" sz="1800"/>
        </a:p>
      </dgm:t>
    </dgm:pt>
    <dgm:pt modelId="{21D9A422-C220-43EC-AD07-1A8C1BC1EECB}" type="sibTrans" cxnId="{BF30E8AF-8DE7-4DCA-89A5-6460F0CF35E8}">
      <dgm:prSet/>
      <dgm:spPr/>
      <dgm:t>
        <a:bodyPr/>
        <a:lstStyle/>
        <a:p>
          <a:endParaRPr lang="en-US" sz="1800"/>
        </a:p>
      </dgm:t>
    </dgm:pt>
    <dgm:pt modelId="{FD5F82EF-049D-4E86-8B18-B7E9FB839C9B}">
      <dgm:prSet custT="1"/>
      <dgm:spPr/>
      <dgm:t>
        <a:bodyPr/>
        <a:lstStyle/>
        <a:p>
          <a:r>
            <a:rPr lang="en-US" sz="1800"/>
            <a:t>Constructed by primitive people using vines for cables and mounting the roadway directly on the cables</a:t>
          </a:r>
        </a:p>
      </dgm:t>
    </dgm:pt>
    <dgm:pt modelId="{63F36B55-94EF-460C-8D6D-5025E2E99D99}" type="parTrans" cxnId="{9CDF2A2A-0592-4DB6-A9A3-F970293992FD}">
      <dgm:prSet/>
      <dgm:spPr/>
      <dgm:t>
        <a:bodyPr/>
        <a:lstStyle/>
        <a:p>
          <a:endParaRPr lang="en-US" sz="1800"/>
        </a:p>
      </dgm:t>
    </dgm:pt>
    <dgm:pt modelId="{58C18A0D-58AE-4779-A893-B4C2B2A6148F}" type="sibTrans" cxnId="{9CDF2A2A-0592-4DB6-A9A3-F970293992FD}">
      <dgm:prSet/>
      <dgm:spPr/>
      <dgm:t>
        <a:bodyPr/>
        <a:lstStyle/>
        <a:p>
          <a:endParaRPr lang="en-US" sz="1800"/>
        </a:p>
      </dgm:t>
    </dgm:pt>
    <dgm:pt modelId="{3561C136-2002-4571-A6F1-F6DA4B05367F}">
      <dgm:prSet custT="1"/>
      <dgm:spPr/>
      <dgm:t>
        <a:bodyPr/>
        <a:lstStyle/>
        <a:p>
          <a:r>
            <a:rPr lang="en-US" sz="1800"/>
            <a:t>Cables carry the weight of the bridge</a:t>
          </a:r>
        </a:p>
      </dgm:t>
    </dgm:pt>
    <dgm:pt modelId="{239E093B-84DB-4C6B-A37D-95A38EE88315}" type="parTrans" cxnId="{FBCDA72E-4A34-4D2F-8E3E-DDBC611D32BB}">
      <dgm:prSet/>
      <dgm:spPr/>
      <dgm:t>
        <a:bodyPr/>
        <a:lstStyle/>
        <a:p>
          <a:endParaRPr lang="en-US" sz="1800"/>
        </a:p>
      </dgm:t>
    </dgm:pt>
    <dgm:pt modelId="{063A5CAC-7FFE-4F8D-AF0F-736C0D264D9F}" type="sibTrans" cxnId="{FBCDA72E-4A34-4D2F-8E3E-DDBC611D32BB}">
      <dgm:prSet/>
      <dgm:spPr/>
      <dgm:t>
        <a:bodyPr/>
        <a:lstStyle/>
        <a:p>
          <a:endParaRPr lang="en-US" sz="1800"/>
        </a:p>
      </dgm:t>
    </dgm:pt>
    <dgm:pt modelId="{94C262F4-0A75-40C7-B6A5-124F219A97E4}" type="pres">
      <dgm:prSet presAssocID="{ED0BA478-5CC6-488E-BC28-E4C11016BEA9}" presName="linear" presStyleCnt="0">
        <dgm:presLayoutVars>
          <dgm:animLvl val="lvl"/>
          <dgm:resizeHandles val="exact"/>
        </dgm:presLayoutVars>
      </dgm:prSet>
      <dgm:spPr/>
    </dgm:pt>
    <dgm:pt modelId="{3E72D06C-93CB-4494-8DDE-C4180A166C4A}" type="pres">
      <dgm:prSet presAssocID="{588AAB94-EDBB-4B46-BA4A-328A76762A4E}" presName="parentText" presStyleLbl="node1" presStyleIdx="0" presStyleCnt="4" custLinFactNeighborX="732" custLinFactNeighborY="34361">
        <dgm:presLayoutVars>
          <dgm:chMax val="0"/>
          <dgm:bulletEnabled val="1"/>
        </dgm:presLayoutVars>
      </dgm:prSet>
      <dgm:spPr/>
    </dgm:pt>
    <dgm:pt modelId="{7B41E530-30D5-4BA1-A1E6-753066FCC676}" type="pres">
      <dgm:prSet presAssocID="{35FC78F9-EE4C-49AF-88C0-055E7B988B9D}" presName="spacer" presStyleCnt="0"/>
      <dgm:spPr/>
    </dgm:pt>
    <dgm:pt modelId="{4FFF20D4-3F69-4018-AA85-8142362E289B}" type="pres">
      <dgm:prSet presAssocID="{8E104B00-4890-4EEA-A599-E70C8707E7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F65DF51-4647-4F57-96C8-1F048D148926}" type="pres">
      <dgm:prSet presAssocID="{21D9A422-C220-43EC-AD07-1A8C1BC1EECB}" presName="spacer" presStyleCnt="0"/>
      <dgm:spPr/>
    </dgm:pt>
    <dgm:pt modelId="{5C822D14-2C2E-487D-9BFC-2A0C5B7DBE7F}" type="pres">
      <dgm:prSet presAssocID="{FD5F82EF-049D-4E86-8B18-B7E9FB839C9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1919DCB-61FC-400A-AC42-D726C20CBF4D}" type="pres">
      <dgm:prSet presAssocID="{58C18A0D-58AE-4779-A893-B4C2B2A6148F}" presName="spacer" presStyleCnt="0"/>
      <dgm:spPr/>
    </dgm:pt>
    <dgm:pt modelId="{8B8BFF54-A8E6-4237-A105-2F7DCCC5FAC1}" type="pres">
      <dgm:prSet presAssocID="{3561C136-2002-4571-A6F1-F6DA4B05367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CE0C00C-76B8-489D-B022-CBF9AEE67AE8}" type="presOf" srcId="{588AAB94-EDBB-4B46-BA4A-328A76762A4E}" destId="{3E72D06C-93CB-4494-8DDE-C4180A166C4A}" srcOrd="0" destOrd="0" presId="urn:microsoft.com/office/officeart/2005/8/layout/vList2"/>
    <dgm:cxn modelId="{9CDF2A2A-0592-4DB6-A9A3-F970293992FD}" srcId="{ED0BA478-5CC6-488E-BC28-E4C11016BEA9}" destId="{FD5F82EF-049D-4E86-8B18-B7E9FB839C9B}" srcOrd="2" destOrd="0" parTransId="{63F36B55-94EF-460C-8D6D-5025E2E99D99}" sibTransId="{58C18A0D-58AE-4779-A893-B4C2B2A6148F}"/>
    <dgm:cxn modelId="{FBCDA72E-4A34-4D2F-8E3E-DDBC611D32BB}" srcId="{ED0BA478-5CC6-488E-BC28-E4C11016BEA9}" destId="{3561C136-2002-4571-A6F1-F6DA4B05367F}" srcOrd="3" destOrd="0" parTransId="{239E093B-84DB-4C6B-A37D-95A38EE88315}" sibTransId="{063A5CAC-7FFE-4F8D-AF0F-736C0D264D9F}"/>
    <dgm:cxn modelId="{CD85CD72-8B33-497E-AF77-795FF6A28087}" type="presOf" srcId="{8E104B00-4890-4EEA-A599-E70C8707E7BC}" destId="{4FFF20D4-3F69-4018-AA85-8142362E289B}" srcOrd="0" destOrd="0" presId="urn:microsoft.com/office/officeart/2005/8/layout/vList2"/>
    <dgm:cxn modelId="{53EBB28B-4D0D-40FC-A753-86C9910F9CAE}" type="presOf" srcId="{FD5F82EF-049D-4E86-8B18-B7E9FB839C9B}" destId="{5C822D14-2C2E-487D-9BFC-2A0C5B7DBE7F}" srcOrd="0" destOrd="0" presId="urn:microsoft.com/office/officeart/2005/8/layout/vList2"/>
    <dgm:cxn modelId="{A120ED8F-2614-44E0-9544-2490C3F25C5C}" type="presOf" srcId="{3561C136-2002-4571-A6F1-F6DA4B05367F}" destId="{8B8BFF54-A8E6-4237-A105-2F7DCCC5FAC1}" srcOrd="0" destOrd="0" presId="urn:microsoft.com/office/officeart/2005/8/layout/vList2"/>
    <dgm:cxn modelId="{0C728296-D48D-4CAC-A1AE-D62D8843010D}" type="presOf" srcId="{ED0BA478-5CC6-488E-BC28-E4C11016BEA9}" destId="{94C262F4-0A75-40C7-B6A5-124F219A97E4}" srcOrd="0" destOrd="0" presId="urn:microsoft.com/office/officeart/2005/8/layout/vList2"/>
    <dgm:cxn modelId="{BF30E8AF-8DE7-4DCA-89A5-6460F0CF35E8}" srcId="{ED0BA478-5CC6-488E-BC28-E4C11016BEA9}" destId="{8E104B00-4890-4EEA-A599-E70C8707E7BC}" srcOrd="1" destOrd="0" parTransId="{1626BE6D-F775-4B57-854F-24C67BD57CAB}" sibTransId="{21D9A422-C220-43EC-AD07-1A8C1BC1EECB}"/>
    <dgm:cxn modelId="{B31A55C3-2723-42E3-B937-264391FCCBEC}" srcId="{ED0BA478-5CC6-488E-BC28-E4C11016BEA9}" destId="{588AAB94-EDBB-4B46-BA4A-328A76762A4E}" srcOrd="0" destOrd="0" parTransId="{AC2185ED-9BCF-414A-BEC2-FF03E177805B}" sibTransId="{35FC78F9-EE4C-49AF-88C0-055E7B988B9D}"/>
    <dgm:cxn modelId="{CD71E312-DFE3-4113-88A8-439986E38034}" type="presParOf" srcId="{94C262F4-0A75-40C7-B6A5-124F219A97E4}" destId="{3E72D06C-93CB-4494-8DDE-C4180A166C4A}" srcOrd="0" destOrd="0" presId="urn:microsoft.com/office/officeart/2005/8/layout/vList2"/>
    <dgm:cxn modelId="{3E730A24-8548-49C4-9F19-3823084DE8F0}" type="presParOf" srcId="{94C262F4-0A75-40C7-B6A5-124F219A97E4}" destId="{7B41E530-30D5-4BA1-A1E6-753066FCC676}" srcOrd="1" destOrd="0" presId="urn:microsoft.com/office/officeart/2005/8/layout/vList2"/>
    <dgm:cxn modelId="{AC1A1A74-E397-4C1B-B06B-586C52FE401C}" type="presParOf" srcId="{94C262F4-0A75-40C7-B6A5-124F219A97E4}" destId="{4FFF20D4-3F69-4018-AA85-8142362E289B}" srcOrd="2" destOrd="0" presId="urn:microsoft.com/office/officeart/2005/8/layout/vList2"/>
    <dgm:cxn modelId="{D70781CA-87B7-494C-AD63-0E9CC5CBE6DB}" type="presParOf" srcId="{94C262F4-0A75-40C7-B6A5-124F219A97E4}" destId="{FF65DF51-4647-4F57-96C8-1F048D148926}" srcOrd="3" destOrd="0" presId="urn:microsoft.com/office/officeart/2005/8/layout/vList2"/>
    <dgm:cxn modelId="{AB255AC1-F884-4178-A949-37BCB905F869}" type="presParOf" srcId="{94C262F4-0A75-40C7-B6A5-124F219A97E4}" destId="{5C822D14-2C2E-487D-9BFC-2A0C5B7DBE7F}" srcOrd="4" destOrd="0" presId="urn:microsoft.com/office/officeart/2005/8/layout/vList2"/>
    <dgm:cxn modelId="{A6ED23AE-DB01-464E-A975-02F9843EC3CB}" type="presParOf" srcId="{94C262F4-0A75-40C7-B6A5-124F219A97E4}" destId="{01919DCB-61FC-400A-AC42-D726C20CBF4D}" srcOrd="5" destOrd="0" presId="urn:microsoft.com/office/officeart/2005/8/layout/vList2"/>
    <dgm:cxn modelId="{9E445F5F-6E32-46EE-A976-A97ECEC18A02}" type="presParOf" srcId="{94C262F4-0A75-40C7-B6A5-124F219A97E4}" destId="{8B8BFF54-A8E6-4237-A105-2F7DCCC5FAC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2E9A5F-CA39-4D55-B297-E433422EDB1B}" type="doc">
      <dgm:prSet loTypeId="urn:microsoft.com/office/officeart/2005/8/layout/architecture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87C66C-FE4A-41FE-9553-820C2B115F66}">
      <dgm:prSet/>
      <dgm:spPr/>
      <dgm:t>
        <a:bodyPr/>
        <a:lstStyle/>
        <a:p>
          <a:r>
            <a:rPr lang="en-US"/>
            <a:t>Follows the cantilever method</a:t>
          </a:r>
        </a:p>
      </dgm:t>
    </dgm:pt>
    <dgm:pt modelId="{6AFD5B07-2855-4612-B1C7-F0BFB06EE7BB}" type="parTrans" cxnId="{E6928B39-7FF7-4959-9FB1-884CCCD5973F}">
      <dgm:prSet/>
      <dgm:spPr/>
      <dgm:t>
        <a:bodyPr/>
        <a:lstStyle/>
        <a:p>
          <a:endParaRPr lang="en-US"/>
        </a:p>
      </dgm:t>
    </dgm:pt>
    <dgm:pt modelId="{026B9193-B116-4720-8004-A635E6F7794A}" type="sibTrans" cxnId="{E6928B39-7FF7-4959-9FB1-884CCCD5973F}">
      <dgm:prSet/>
      <dgm:spPr/>
      <dgm:t>
        <a:bodyPr/>
        <a:lstStyle/>
        <a:p>
          <a:endParaRPr lang="en-US"/>
        </a:p>
      </dgm:t>
    </dgm:pt>
    <dgm:pt modelId="{4113DD55-E144-432A-9639-9E75CD084526}">
      <dgm:prSet/>
      <dgm:spPr/>
      <dgm:t>
        <a:bodyPr/>
        <a:lstStyle/>
        <a:p>
          <a:r>
            <a:rPr lang="en-US" dirty="0"/>
            <a:t>The Tower is built, one cable and a section of the deck are constructed in each direction.</a:t>
          </a:r>
        </a:p>
      </dgm:t>
    </dgm:pt>
    <dgm:pt modelId="{A73A2806-2431-479D-BEA3-36A626FA4CCE}" type="parTrans" cxnId="{7CB78587-8115-4D9A-9830-2774A7775BA7}">
      <dgm:prSet/>
      <dgm:spPr/>
      <dgm:t>
        <a:bodyPr/>
        <a:lstStyle/>
        <a:p>
          <a:endParaRPr lang="en-US"/>
        </a:p>
      </dgm:t>
    </dgm:pt>
    <dgm:pt modelId="{939C6123-60B4-4E32-BEBE-F6F59A3BE59E}" type="sibTrans" cxnId="{7CB78587-8115-4D9A-9830-2774A7775BA7}">
      <dgm:prSet/>
      <dgm:spPr/>
      <dgm:t>
        <a:bodyPr/>
        <a:lstStyle/>
        <a:p>
          <a:endParaRPr lang="en-US"/>
        </a:p>
      </dgm:t>
    </dgm:pt>
    <dgm:pt modelId="{2925BDD8-01DF-4916-9533-2667750F599A}">
      <dgm:prSet/>
      <dgm:spPr/>
      <dgm:t>
        <a:bodyPr/>
        <a:lstStyle/>
        <a:p>
          <a:r>
            <a:rPr lang="en-US"/>
            <a:t>Process repeated until deck section meet in the middle where they are connected</a:t>
          </a:r>
        </a:p>
      </dgm:t>
    </dgm:pt>
    <dgm:pt modelId="{1C93ED60-CDB8-4602-882A-2332B033FFAE}" type="parTrans" cxnId="{5A15FC6C-CB4E-4792-8EA9-6BF226B16660}">
      <dgm:prSet/>
      <dgm:spPr/>
      <dgm:t>
        <a:bodyPr/>
        <a:lstStyle/>
        <a:p>
          <a:endParaRPr lang="en-US"/>
        </a:p>
      </dgm:t>
    </dgm:pt>
    <dgm:pt modelId="{6FAD2376-4C8F-4A75-BC47-30E6BA204500}" type="sibTrans" cxnId="{5A15FC6C-CB4E-4792-8EA9-6BF226B16660}">
      <dgm:prSet/>
      <dgm:spPr/>
      <dgm:t>
        <a:bodyPr/>
        <a:lstStyle/>
        <a:p>
          <a:endParaRPr lang="en-US"/>
        </a:p>
      </dgm:t>
    </dgm:pt>
    <dgm:pt modelId="{E99F7218-4EB2-454D-8E4D-C0D836A7B47F}">
      <dgm:prSet/>
      <dgm:spPr/>
      <dgm:t>
        <a:bodyPr/>
        <a:lstStyle/>
        <a:p>
          <a:r>
            <a:rPr lang="en-US"/>
            <a:t>The ends are anchored at the abutments.</a:t>
          </a:r>
        </a:p>
      </dgm:t>
    </dgm:pt>
    <dgm:pt modelId="{AD392B37-304E-4A3E-97D9-D60831E240AE}" type="parTrans" cxnId="{7F4350D2-D479-4E66-8251-BA33A03F57EB}">
      <dgm:prSet/>
      <dgm:spPr/>
      <dgm:t>
        <a:bodyPr/>
        <a:lstStyle/>
        <a:p>
          <a:endParaRPr lang="en-US"/>
        </a:p>
      </dgm:t>
    </dgm:pt>
    <dgm:pt modelId="{593081F0-F94B-4A0D-A6B4-DDA16CDBBF37}" type="sibTrans" cxnId="{7F4350D2-D479-4E66-8251-BA33A03F57EB}">
      <dgm:prSet/>
      <dgm:spPr/>
      <dgm:t>
        <a:bodyPr/>
        <a:lstStyle/>
        <a:p>
          <a:endParaRPr lang="en-US"/>
        </a:p>
      </dgm:t>
    </dgm:pt>
    <dgm:pt modelId="{F6D32150-0E42-42FC-848A-7A88C0BCD0D5}" type="pres">
      <dgm:prSet presAssocID="{092E9A5F-CA39-4D55-B297-E433422EDB1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89FC0BF-3811-4B78-A70B-C46CBD2C576E}" type="pres">
      <dgm:prSet presAssocID="{4187C66C-FE4A-41FE-9553-820C2B115F66}" presName="vertOne" presStyleCnt="0"/>
      <dgm:spPr/>
    </dgm:pt>
    <dgm:pt modelId="{5A6C1969-4767-49BE-A233-B9DF89BA165A}" type="pres">
      <dgm:prSet presAssocID="{4187C66C-FE4A-41FE-9553-820C2B115F66}" presName="txOne" presStyleLbl="node0" presStyleIdx="0" presStyleCnt="4">
        <dgm:presLayoutVars>
          <dgm:chPref val="3"/>
        </dgm:presLayoutVars>
      </dgm:prSet>
      <dgm:spPr/>
    </dgm:pt>
    <dgm:pt modelId="{7FB49054-C48A-42F5-8881-387834978E2C}" type="pres">
      <dgm:prSet presAssocID="{4187C66C-FE4A-41FE-9553-820C2B115F66}" presName="horzOne" presStyleCnt="0"/>
      <dgm:spPr/>
    </dgm:pt>
    <dgm:pt modelId="{06021241-63BB-48DA-82B9-D48AB3E21BAC}" type="pres">
      <dgm:prSet presAssocID="{026B9193-B116-4720-8004-A635E6F7794A}" presName="sibSpaceOne" presStyleCnt="0"/>
      <dgm:spPr/>
    </dgm:pt>
    <dgm:pt modelId="{65BD40F5-90AA-4F64-9982-DC7B5FF169EB}" type="pres">
      <dgm:prSet presAssocID="{4113DD55-E144-432A-9639-9E75CD084526}" presName="vertOne" presStyleCnt="0"/>
      <dgm:spPr/>
    </dgm:pt>
    <dgm:pt modelId="{E5E865B6-B46A-451C-B7E4-D2FB408AE574}" type="pres">
      <dgm:prSet presAssocID="{4113DD55-E144-432A-9639-9E75CD084526}" presName="txOne" presStyleLbl="node0" presStyleIdx="1" presStyleCnt="4">
        <dgm:presLayoutVars>
          <dgm:chPref val="3"/>
        </dgm:presLayoutVars>
      </dgm:prSet>
      <dgm:spPr/>
    </dgm:pt>
    <dgm:pt modelId="{BB9EA5D8-163B-42DA-9725-59340601C2A6}" type="pres">
      <dgm:prSet presAssocID="{4113DD55-E144-432A-9639-9E75CD084526}" presName="horzOne" presStyleCnt="0"/>
      <dgm:spPr/>
    </dgm:pt>
    <dgm:pt modelId="{8D6F191C-49C6-4F2F-A3BB-CB4D0A52EE49}" type="pres">
      <dgm:prSet presAssocID="{939C6123-60B4-4E32-BEBE-F6F59A3BE59E}" presName="sibSpaceOne" presStyleCnt="0"/>
      <dgm:spPr/>
    </dgm:pt>
    <dgm:pt modelId="{4ABBD239-6C53-48C1-BA5C-A5DD19CD3CA2}" type="pres">
      <dgm:prSet presAssocID="{2925BDD8-01DF-4916-9533-2667750F599A}" presName="vertOne" presStyleCnt="0"/>
      <dgm:spPr/>
    </dgm:pt>
    <dgm:pt modelId="{B3B316AC-07A1-4C96-B3DC-C70E866E2E3C}" type="pres">
      <dgm:prSet presAssocID="{2925BDD8-01DF-4916-9533-2667750F599A}" presName="txOne" presStyleLbl="node0" presStyleIdx="2" presStyleCnt="4">
        <dgm:presLayoutVars>
          <dgm:chPref val="3"/>
        </dgm:presLayoutVars>
      </dgm:prSet>
      <dgm:spPr/>
    </dgm:pt>
    <dgm:pt modelId="{49B46398-78C6-43BF-A809-0C57E24A56EF}" type="pres">
      <dgm:prSet presAssocID="{2925BDD8-01DF-4916-9533-2667750F599A}" presName="horzOne" presStyleCnt="0"/>
      <dgm:spPr/>
    </dgm:pt>
    <dgm:pt modelId="{628463FA-8F2F-4BD7-B4FE-19270D2B46F9}" type="pres">
      <dgm:prSet presAssocID="{6FAD2376-4C8F-4A75-BC47-30E6BA204500}" presName="sibSpaceOne" presStyleCnt="0"/>
      <dgm:spPr/>
    </dgm:pt>
    <dgm:pt modelId="{9E965CF3-5DF3-4206-AB7F-00E754A4BA4A}" type="pres">
      <dgm:prSet presAssocID="{E99F7218-4EB2-454D-8E4D-C0D836A7B47F}" presName="vertOne" presStyleCnt="0"/>
      <dgm:spPr/>
    </dgm:pt>
    <dgm:pt modelId="{C849D0B0-67CD-4E68-A873-7D01D7D7CE27}" type="pres">
      <dgm:prSet presAssocID="{E99F7218-4EB2-454D-8E4D-C0D836A7B47F}" presName="txOne" presStyleLbl="node0" presStyleIdx="3" presStyleCnt="4">
        <dgm:presLayoutVars>
          <dgm:chPref val="3"/>
        </dgm:presLayoutVars>
      </dgm:prSet>
      <dgm:spPr/>
    </dgm:pt>
    <dgm:pt modelId="{63F45A3C-CD87-4306-A071-ABE7A3CA6C83}" type="pres">
      <dgm:prSet presAssocID="{E99F7218-4EB2-454D-8E4D-C0D836A7B47F}" presName="horzOne" presStyleCnt="0"/>
      <dgm:spPr/>
    </dgm:pt>
  </dgm:ptLst>
  <dgm:cxnLst>
    <dgm:cxn modelId="{E6928B39-7FF7-4959-9FB1-884CCCD5973F}" srcId="{092E9A5F-CA39-4D55-B297-E433422EDB1B}" destId="{4187C66C-FE4A-41FE-9553-820C2B115F66}" srcOrd="0" destOrd="0" parTransId="{6AFD5B07-2855-4612-B1C7-F0BFB06EE7BB}" sibTransId="{026B9193-B116-4720-8004-A635E6F7794A}"/>
    <dgm:cxn modelId="{48FFFC48-42E4-4F58-86D7-ED7906CA479B}" type="presOf" srcId="{4187C66C-FE4A-41FE-9553-820C2B115F66}" destId="{5A6C1969-4767-49BE-A233-B9DF89BA165A}" srcOrd="0" destOrd="0" presId="urn:microsoft.com/office/officeart/2005/8/layout/architecture"/>
    <dgm:cxn modelId="{5A15FC6C-CB4E-4792-8EA9-6BF226B16660}" srcId="{092E9A5F-CA39-4D55-B297-E433422EDB1B}" destId="{2925BDD8-01DF-4916-9533-2667750F599A}" srcOrd="2" destOrd="0" parTransId="{1C93ED60-CDB8-4602-882A-2332B033FFAE}" sibTransId="{6FAD2376-4C8F-4A75-BC47-30E6BA204500}"/>
    <dgm:cxn modelId="{20F56D83-25E3-45F1-8A5F-1108B3EA92AB}" type="presOf" srcId="{092E9A5F-CA39-4D55-B297-E433422EDB1B}" destId="{F6D32150-0E42-42FC-848A-7A88C0BCD0D5}" srcOrd="0" destOrd="0" presId="urn:microsoft.com/office/officeart/2005/8/layout/architecture"/>
    <dgm:cxn modelId="{685C5486-AFF1-4162-87D1-636DFE4A1B62}" type="presOf" srcId="{E99F7218-4EB2-454D-8E4D-C0D836A7B47F}" destId="{C849D0B0-67CD-4E68-A873-7D01D7D7CE27}" srcOrd="0" destOrd="0" presId="urn:microsoft.com/office/officeart/2005/8/layout/architecture"/>
    <dgm:cxn modelId="{7CB78587-8115-4D9A-9830-2774A7775BA7}" srcId="{092E9A5F-CA39-4D55-B297-E433422EDB1B}" destId="{4113DD55-E144-432A-9639-9E75CD084526}" srcOrd="1" destOrd="0" parTransId="{A73A2806-2431-479D-BEA3-36A626FA4CCE}" sibTransId="{939C6123-60B4-4E32-BEBE-F6F59A3BE59E}"/>
    <dgm:cxn modelId="{AB3ED895-6AD0-4ADD-9844-A7141EAA8E63}" type="presOf" srcId="{4113DD55-E144-432A-9639-9E75CD084526}" destId="{E5E865B6-B46A-451C-B7E4-D2FB408AE574}" srcOrd="0" destOrd="0" presId="urn:microsoft.com/office/officeart/2005/8/layout/architecture"/>
    <dgm:cxn modelId="{7F4350D2-D479-4E66-8251-BA33A03F57EB}" srcId="{092E9A5F-CA39-4D55-B297-E433422EDB1B}" destId="{E99F7218-4EB2-454D-8E4D-C0D836A7B47F}" srcOrd="3" destOrd="0" parTransId="{AD392B37-304E-4A3E-97D9-D60831E240AE}" sibTransId="{593081F0-F94B-4A0D-A6B4-DDA16CDBBF37}"/>
    <dgm:cxn modelId="{692436E9-FE26-4182-B4ED-6D9A2EB226D4}" type="presOf" srcId="{2925BDD8-01DF-4916-9533-2667750F599A}" destId="{B3B316AC-07A1-4C96-B3DC-C70E866E2E3C}" srcOrd="0" destOrd="0" presId="urn:microsoft.com/office/officeart/2005/8/layout/architecture"/>
    <dgm:cxn modelId="{A05D079C-618B-48B6-AE41-02E124CBDDC8}" type="presParOf" srcId="{F6D32150-0E42-42FC-848A-7A88C0BCD0D5}" destId="{B89FC0BF-3811-4B78-A70B-C46CBD2C576E}" srcOrd="0" destOrd="0" presId="urn:microsoft.com/office/officeart/2005/8/layout/architecture"/>
    <dgm:cxn modelId="{E5818832-AB1B-4752-8396-1E98B1799398}" type="presParOf" srcId="{B89FC0BF-3811-4B78-A70B-C46CBD2C576E}" destId="{5A6C1969-4767-49BE-A233-B9DF89BA165A}" srcOrd="0" destOrd="0" presId="urn:microsoft.com/office/officeart/2005/8/layout/architecture"/>
    <dgm:cxn modelId="{5A959D17-0BC6-4494-8DBD-FE59D6C7D89D}" type="presParOf" srcId="{B89FC0BF-3811-4B78-A70B-C46CBD2C576E}" destId="{7FB49054-C48A-42F5-8881-387834978E2C}" srcOrd="1" destOrd="0" presId="urn:microsoft.com/office/officeart/2005/8/layout/architecture"/>
    <dgm:cxn modelId="{CE98D071-647A-45BC-9B07-C31517761DA4}" type="presParOf" srcId="{F6D32150-0E42-42FC-848A-7A88C0BCD0D5}" destId="{06021241-63BB-48DA-82B9-D48AB3E21BAC}" srcOrd="1" destOrd="0" presId="urn:microsoft.com/office/officeart/2005/8/layout/architecture"/>
    <dgm:cxn modelId="{FD9FE4C8-0AD7-4514-952C-8D2D580A03DD}" type="presParOf" srcId="{F6D32150-0E42-42FC-848A-7A88C0BCD0D5}" destId="{65BD40F5-90AA-4F64-9982-DC7B5FF169EB}" srcOrd="2" destOrd="0" presId="urn:microsoft.com/office/officeart/2005/8/layout/architecture"/>
    <dgm:cxn modelId="{95675EAA-75A2-49AC-9476-35EDD08120DC}" type="presParOf" srcId="{65BD40F5-90AA-4F64-9982-DC7B5FF169EB}" destId="{E5E865B6-B46A-451C-B7E4-D2FB408AE574}" srcOrd="0" destOrd="0" presId="urn:microsoft.com/office/officeart/2005/8/layout/architecture"/>
    <dgm:cxn modelId="{71702CB4-7069-4CDE-9755-65B0258832D1}" type="presParOf" srcId="{65BD40F5-90AA-4F64-9982-DC7B5FF169EB}" destId="{BB9EA5D8-163B-42DA-9725-59340601C2A6}" srcOrd="1" destOrd="0" presId="urn:microsoft.com/office/officeart/2005/8/layout/architecture"/>
    <dgm:cxn modelId="{1E08F414-751E-4456-B801-967B49CD1192}" type="presParOf" srcId="{F6D32150-0E42-42FC-848A-7A88C0BCD0D5}" destId="{8D6F191C-49C6-4F2F-A3BB-CB4D0A52EE49}" srcOrd="3" destOrd="0" presId="urn:microsoft.com/office/officeart/2005/8/layout/architecture"/>
    <dgm:cxn modelId="{79E18E48-ABC5-4D4F-A5F1-65C101E27F3A}" type="presParOf" srcId="{F6D32150-0E42-42FC-848A-7A88C0BCD0D5}" destId="{4ABBD239-6C53-48C1-BA5C-A5DD19CD3CA2}" srcOrd="4" destOrd="0" presId="urn:microsoft.com/office/officeart/2005/8/layout/architecture"/>
    <dgm:cxn modelId="{751E0AAB-B603-4F59-B221-0933810425C4}" type="presParOf" srcId="{4ABBD239-6C53-48C1-BA5C-A5DD19CD3CA2}" destId="{B3B316AC-07A1-4C96-B3DC-C70E866E2E3C}" srcOrd="0" destOrd="0" presId="urn:microsoft.com/office/officeart/2005/8/layout/architecture"/>
    <dgm:cxn modelId="{7D36B1A5-D947-4791-9593-7CDC5D2E6617}" type="presParOf" srcId="{4ABBD239-6C53-48C1-BA5C-A5DD19CD3CA2}" destId="{49B46398-78C6-43BF-A809-0C57E24A56EF}" srcOrd="1" destOrd="0" presId="urn:microsoft.com/office/officeart/2005/8/layout/architecture"/>
    <dgm:cxn modelId="{DF9FE56E-2F5D-4AFA-9DEB-22524298DD68}" type="presParOf" srcId="{F6D32150-0E42-42FC-848A-7A88C0BCD0D5}" destId="{628463FA-8F2F-4BD7-B4FE-19270D2B46F9}" srcOrd="5" destOrd="0" presId="urn:microsoft.com/office/officeart/2005/8/layout/architecture"/>
    <dgm:cxn modelId="{18E0CF5C-A591-4552-996B-9DC0362FA0B3}" type="presParOf" srcId="{F6D32150-0E42-42FC-848A-7A88C0BCD0D5}" destId="{9E965CF3-5DF3-4206-AB7F-00E754A4BA4A}" srcOrd="6" destOrd="0" presId="urn:microsoft.com/office/officeart/2005/8/layout/architecture"/>
    <dgm:cxn modelId="{297483ED-1B71-48B8-83E3-8FA61DCB4B33}" type="presParOf" srcId="{9E965CF3-5DF3-4206-AB7F-00E754A4BA4A}" destId="{C849D0B0-67CD-4E68-A873-7D01D7D7CE27}" srcOrd="0" destOrd="0" presId="urn:microsoft.com/office/officeart/2005/8/layout/architecture"/>
    <dgm:cxn modelId="{26FE56E4-FFBC-4967-AF7A-D374C539E0F6}" type="presParOf" srcId="{9E965CF3-5DF3-4206-AB7F-00E754A4BA4A}" destId="{63F45A3C-CD87-4306-A071-ABE7A3CA6C83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B354F8-71F8-42AE-9FEF-3896C8560F1C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220DF3-E351-426D-A44E-1877E48D0B11}">
      <dgm:prSet/>
      <dgm:spPr/>
      <dgm:t>
        <a:bodyPr/>
        <a:lstStyle/>
        <a:p>
          <a:r>
            <a:rPr lang="en-US"/>
            <a:t>A bridge made od connected triangles- usually from steel or iron or timber.</a:t>
          </a:r>
        </a:p>
      </dgm:t>
    </dgm:pt>
    <dgm:pt modelId="{D90C906F-054E-4090-97E2-B2D8785FEA99}" type="parTrans" cxnId="{504D3326-DD5E-4874-876B-9F042E6BAF83}">
      <dgm:prSet/>
      <dgm:spPr/>
      <dgm:t>
        <a:bodyPr/>
        <a:lstStyle/>
        <a:p>
          <a:endParaRPr lang="en-US"/>
        </a:p>
      </dgm:t>
    </dgm:pt>
    <dgm:pt modelId="{E8B11FC8-356A-42A0-BA02-EDAED8FB5629}" type="sibTrans" cxnId="{504D3326-DD5E-4874-876B-9F042E6BAF83}">
      <dgm:prSet/>
      <dgm:spPr/>
      <dgm:t>
        <a:bodyPr/>
        <a:lstStyle/>
        <a:p>
          <a:endParaRPr lang="en-US"/>
        </a:p>
      </dgm:t>
    </dgm:pt>
    <dgm:pt modelId="{8094E201-4308-4A1C-B49D-DE9A598A4942}">
      <dgm:prSet/>
      <dgm:spPr/>
      <dgm:t>
        <a:bodyPr/>
        <a:lstStyle/>
        <a:p>
          <a:r>
            <a:rPr lang="en-US"/>
            <a:t>Triangle are super strong shapes, they don’t bend easily.</a:t>
          </a:r>
        </a:p>
      </dgm:t>
    </dgm:pt>
    <dgm:pt modelId="{5D2D2E64-BC85-4925-8F5E-185E821316A1}" type="parTrans" cxnId="{05A02C64-B8E9-4CB1-B3AF-3D18D451F221}">
      <dgm:prSet/>
      <dgm:spPr/>
      <dgm:t>
        <a:bodyPr/>
        <a:lstStyle/>
        <a:p>
          <a:endParaRPr lang="en-US"/>
        </a:p>
      </dgm:t>
    </dgm:pt>
    <dgm:pt modelId="{5E3D5A0E-B11A-4006-8AB8-02C5F136CD4F}" type="sibTrans" cxnId="{05A02C64-B8E9-4CB1-B3AF-3D18D451F221}">
      <dgm:prSet/>
      <dgm:spPr/>
      <dgm:t>
        <a:bodyPr/>
        <a:lstStyle/>
        <a:p>
          <a:endParaRPr lang="en-US"/>
        </a:p>
      </dgm:t>
    </dgm:pt>
    <dgm:pt modelId="{01D8ECE3-1030-4B86-BEA5-AD142564FE5B}">
      <dgm:prSet/>
      <dgm:spPr/>
      <dgm:t>
        <a:bodyPr/>
        <a:lstStyle/>
        <a:p>
          <a:r>
            <a:rPr lang="en-US"/>
            <a:t>Used for railroads, highways.</a:t>
          </a:r>
        </a:p>
      </dgm:t>
    </dgm:pt>
    <dgm:pt modelId="{14F1A296-F06B-4E12-8D36-6DAFB601A93F}" type="parTrans" cxnId="{45EC161C-AFE3-4E19-A3B1-42B64FF33028}">
      <dgm:prSet/>
      <dgm:spPr/>
      <dgm:t>
        <a:bodyPr/>
        <a:lstStyle/>
        <a:p>
          <a:endParaRPr lang="en-US"/>
        </a:p>
      </dgm:t>
    </dgm:pt>
    <dgm:pt modelId="{623852CC-16E9-40DC-A015-6C46DAFCA6CF}" type="sibTrans" cxnId="{45EC161C-AFE3-4E19-A3B1-42B64FF33028}">
      <dgm:prSet/>
      <dgm:spPr/>
      <dgm:t>
        <a:bodyPr/>
        <a:lstStyle/>
        <a:p>
          <a:endParaRPr lang="en-US"/>
        </a:p>
      </dgm:t>
    </dgm:pt>
    <dgm:pt modelId="{218AFB2C-F29C-4DB5-B1F2-4FC5445EDCAD}" type="pres">
      <dgm:prSet presAssocID="{77B354F8-71F8-42AE-9FEF-3896C8560F1C}" presName="Name0" presStyleCnt="0">
        <dgm:presLayoutVars>
          <dgm:dir/>
          <dgm:resizeHandles val="exact"/>
        </dgm:presLayoutVars>
      </dgm:prSet>
      <dgm:spPr/>
    </dgm:pt>
    <dgm:pt modelId="{277741B6-2B00-4EB8-89A7-F32D1939F818}" type="pres">
      <dgm:prSet presAssocID="{F2220DF3-E351-426D-A44E-1877E48D0B11}" presName="node" presStyleLbl="node1" presStyleIdx="0" presStyleCnt="3">
        <dgm:presLayoutVars>
          <dgm:bulletEnabled val="1"/>
        </dgm:presLayoutVars>
      </dgm:prSet>
      <dgm:spPr/>
    </dgm:pt>
    <dgm:pt modelId="{18416A03-1275-429A-81AE-8626E94F528E}" type="pres">
      <dgm:prSet presAssocID="{E8B11FC8-356A-42A0-BA02-EDAED8FB5629}" presName="sibTrans" presStyleCnt="0"/>
      <dgm:spPr/>
    </dgm:pt>
    <dgm:pt modelId="{54B49A6F-EC0C-4B23-BFB4-A61274FD8FA3}" type="pres">
      <dgm:prSet presAssocID="{8094E201-4308-4A1C-B49D-DE9A598A4942}" presName="node" presStyleLbl="node1" presStyleIdx="1" presStyleCnt="3">
        <dgm:presLayoutVars>
          <dgm:bulletEnabled val="1"/>
        </dgm:presLayoutVars>
      </dgm:prSet>
      <dgm:spPr/>
    </dgm:pt>
    <dgm:pt modelId="{A8781E72-E395-4B89-96C0-9F04ADA68FAE}" type="pres">
      <dgm:prSet presAssocID="{5E3D5A0E-B11A-4006-8AB8-02C5F136CD4F}" presName="sibTrans" presStyleCnt="0"/>
      <dgm:spPr/>
    </dgm:pt>
    <dgm:pt modelId="{CA1C5275-EBD2-42D8-BDEA-CF9B3B29AC61}" type="pres">
      <dgm:prSet presAssocID="{01D8ECE3-1030-4B86-BEA5-AD142564FE5B}" presName="node" presStyleLbl="node1" presStyleIdx="2" presStyleCnt="3">
        <dgm:presLayoutVars>
          <dgm:bulletEnabled val="1"/>
        </dgm:presLayoutVars>
      </dgm:prSet>
      <dgm:spPr/>
    </dgm:pt>
  </dgm:ptLst>
  <dgm:cxnLst>
    <dgm:cxn modelId="{45EC161C-AFE3-4E19-A3B1-42B64FF33028}" srcId="{77B354F8-71F8-42AE-9FEF-3896C8560F1C}" destId="{01D8ECE3-1030-4B86-BEA5-AD142564FE5B}" srcOrd="2" destOrd="0" parTransId="{14F1A296-F06B-4E12-8D36-6DAFB601A93F}" sibTransId="{623852CC-16E9-40DC-A015-6C46DAFCA6CF}"/>
    <dgm:cxn modelId="{504D3326-DD5E-4874-876B-9F042E6BAF83}" srcId="{77B354F8-71F8-42AE-9FEF-3896C8560F1C}" destId="{F2220DF3-E351-426D-A44E-1877E48D0B11}" srcOrd="0" destOrd="0" parTransId="{D90C906F-054E-4090-97E2-B2D8785FEA99}" sibTransId="{E8B11FC8-356A-42A0-BA02-EDAED8FB5629}"/>
    <dgm:cxn modelId="{D5C97262-F6A8-4D49-B7AC-17F77E7F3822}" type="presOf" srcId="{01D8ECE3-1030-4B86-BEA5-AD142564FE5B}" destId="{CA1C5275-EBD2-42D8-BDEA-CF9B3B29AC61}" srcOrd="0" destOrd="0" presId="urn:microsoft.com/office/officeart/2005/8/layout/hList6"/>
    <dgm:cxn modelId="{05A02C64-B8E9-4CB1-B3AF-3D18D451F221}" srcId="{77B354F8-71F8-42AE-9FEF-3896C8560F1C}" destId="{8094E201-4308-4A1C-B49D-DE9A598A4942}" srcOrd="1" destOrd="0" parTransId="{5D2D2E64-BC85-4925-8F5E-185E821316A1}" sibTransId="{5E3D5A0E-B11A-4006-8AB8-02C5F136CD4F}"/>
    <dgm:cxn modelId="{2A6A5794-B555-4ED3-8EB9-BA2A9D1244E7}" type="presOf" srcId="{77B354F8-71F8-42AE-9FEF-3896C8560F1C}" destId="{218AFB2C-F29C-4DB5-B1F2-4FC5445EDCAD}" srcOrd="0" destOrd="0" presId="urn:microsoft.com/office/officeart/2005/8/layout/hList6"/>
    <dgm:cxn modelId="{C4172497-707D-4EF1-80E7-9421345AA966}" type="presOf" srcId="{F2220DF3-E351-426D-A44E-1877E48D0B11}" destId="{277741B6-2B00-4EB8-89A7-F32D1939F818}" srcOrd="0" destOrd="0" presId="urn:microsoft.com/office/officeart/2005/8/layout/hList6"/>
    <dgm:cxn modelId="{013110BC-E81F-4588-AD3B-F3BA19F2BB96}" type="presOf" srcId="{8094E201-4308-4A1C-B49D-DE9A598A4942}" destId="{54B49A6F-EC0C-4B23-BFB4-A61274FD8FA3}" srcOrd="0" destOrd="0" presId="urn:microsoft.com/office/officeart/2005/8/layout/hList6"/>
    <dgm:cxn modelId="{C25187F2-C841-4CA5-983C-F9612680BE60}" type="presParOf" srcId="{218AFB2C-F29C-4DB5-B1F2-4FC5445EDCAD}" destId="{277741B6-2B00-4EB8-89A7-F32D1939F818}" srcOrd="0" destOrd="0" presId="urn:microsoft.com/office/officeart/2005/8/layout/hList6"/>
    <dgm:cxn modelId="{75D0DE6C-AECF-4AD7-A03A-DB3A2872EAD2}" type="presParOf" srcId="{218AFB2C-F29C-4DB5-B1F2-4FC5445EDCAD}" destId="{18416A03-1275-429A-81AE-8626E94F528E}" srcOrd="1" destOrd="0" presId="urn:microsoft.com/office/officeart/2005/8/layout/hList6"/>
    <dgm:cxn modelId="{5411D65F-A9B5-4C8A-842D-FFAE4DC4D92C}" type="presParOf" srcId="{218AFB2C-F29C-4DB5-B1F2-4FC5445EDCAD}" destId="{54B49A6F-EC0C-4B23-BFB4-A61274FD8FA3}" srcOrd="2" destOrd="0" presId="urn:microsoft.com/office/officeart/2005/8/layout/hList6"/>
    <dgm:cxn modelId="{E2EEF7C0-5709-4F10-877D-26A8EF9B5715}" type="presParOf" srcId="{218AFB2C-F29C-4DB5-B1F2-4FC5445EDCAD}" destId="{A8781E72-E395-4B89-96C0-9F04ADA68FAE}" srcOrd="3" destOrd="0" presId="urn:microsoft.com/office/officeart/2005/8/layout/hList6"/>
    <dgm:cxn modelId="{230E2BD4-3275-4078-8A82-96E8561A13F5}" type="presParOf" srcId="{218AFB2C-F29C-4DB5-B1F2-4FC5445EDCAD}" destId="{CA1C5275-EBD2-42D8-BDEA-CF9B3B29AC6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F5E7BE-F878-47BE-8E34-C3EB033F283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DDBCF66-6158-4DA1-B318-1CE85CAEEBE1}">
      <dgm:prSet/>
      <dgm:spPr/>
      <dgm:t>
        <a:bodyPr/>
        <a:lstStyle/>
        <a:p>
          <a:r>
            <a:rPr lang="en-US"/>
            <a:t>Wooden bridge with roof and sides that covers the structure.</a:t>
          </a:r>
        </a:p>
      </dgm:t>
    </dgm:pt>
    <dgm:pt modelId="{229AC0E1-2C24-4E6F-AC23-BC312805FF1D}" type="parTrans" cxnId="{78C5FF60-AC14-43FA-BDAE-7E75C1CE51AD}">
      <dgm:prSet/>
      <dgm:spPr/>
      <dgm:t>
        <a:bodyPr/>
        <a:lstStyle/>
        <a:p>
          <a:endParaRPr lang="en-US"/>
        </a:p>
      </dgm:t>
    </dgm:pt>
    <dgm:pt modelId="{F627E5DE-C5CA-417D-A42E-EA817815B262}" type="sibTrans" cxnId="{78C5FF60-AC14-43FA-BDAE-7E75C1CE51AD}">
      <dgm:prSet/>
      <dgm:spPr/>
      <dgm:t>
        <a:bodyPr/>
        <a:lstStyle/>
        <a:p>
          <a:endParaRPr lang="en-US"/>
        </a:p>
      </dgm:t>
    </dgm:pt>
    <dgm:pt modelId="{F1E60DAE-2391-472D-AABF-FAF43F3E477C}">
      <dgm:prSet/>
      <dgm:spPr/>
      <dgm:t>
        <a:bodyPr/>
        <a:lstStyle/>
        <a:p>
          <a:r>
            <a:rPr lang="en-US"/>
            <a:t>These structures carrying a roadway over a river or other obstacle, popular in folklore and art</a:t>
          </a:r>
        </a:p>
      </dgm:t>
    </dgm:pt>
    <dgm:pt modelId="{426BD574-5D8E-4BD1-BFFD-0FE69FD69E07}" type="parTrans" cxnId="{531E934A-57F6-441A-BC49-00443B2087C9}">
      <dgm:prSet/>
      <dgm:spPr/>
      <dgm:t>
        <a:bodyPr/>
        <a:lstStyle/>
        <a:p>
          <a:endParaRPr lang="en-US"/>
        </a:p>
      </dgm:t>
    </dgm:pt>
    <dgm:pt modelId="{F2534775-F5E4-4761-8C56-32BACC9F1820}" type="sibTrans" cxnId="{531E934A-57F6-441A-BC49-00443B2087C9}">
      <dgm:prSet/>
      <dgm:spPr/>
      <dgm:t>
        <a:bodyPr/>
        <a:lstStyle/>
        <a:p>
          <a:endParaRPr lang="en-US"/>
        </a:p>
      </dgm:t>
    </dgm:pt>
    <dgm:pt modelId="{44CA8BC4-E264-4209-AB8C-973D45574468}">
      <dgm:prSet/>
      <dgm:spPr/>
      <dgm:t>
        <a:bodyPr/>
        <a:lstStyle/>
        <a:p>
          <a:r>
            <a:rPr lang="en-US"/>
            <a:t>The structure protects the wooden beams underneath from rain, snow, and sun</a:t>
          </a:r>
        </a:p>
      </dgm:t>
    </dgm:pt>
    <dgm:pt modelId="{69A3B043-FF48-4989-BE24-BBB1104C927B}" type="parTrans" cxnId="{0F2E361F-010F-445C-815E-7D6AE4C20BF1}">
      <dgm:prSet/>
      <dgm:spPr/>
      <dgm:t>
        <a:bodyPr/>
        <a:lstStyle/>
        <a:p>
          <a:endParaRPr lang="en-US"/>
        </a:p>
      </dgm:t>
    </dgm:pt>
    <dgm:pt modelId="{BB9711E9-93A7-4363-9D5C-3090BA9FAA85}" type="sibTrans" cxnId="{0F2E361F-010F-445C-815E-7D6AE4C20BF1}">
      <dgm:prSet/>
      <dgm:spPr/>
      <dgm:t>
        <a:bodyPr/>
        <a:lstStyle/>
        <a:p>
          <a:endParaRPr lang="en-US"/>
        </a:p>
      </dgm:t>
    </dgm:pt>
    <dgm:pt modelId="{6E47D3EC-EC90-4327-8645-9B2329E644EC}" type="pres">
      <dgm:prSet presAssocID="{C6F5E7BE-F878-47BE-8E34-C3EB033F283F}" presName="linear" presStyleCnt="0">
        <dgm:presLayoutVars>
          <dgm:animLvl val="lvl"/>
          <dgm:resizeHandles val="exact"/>
        </dgm:presLayoutVars>
      </dgm:prSet>
      <dgm:spPr/>
    </dgm:pt>
    <dgm:pt modelId="{7A5435B4-4B0B-40F7-BF4B-29880C003EB7}" type="pres">
      <dgm:prSet presAssocID="{3DDBCF66-6158-4DA1-B318-1CE85CAEEB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554806-E4D2-4A32-98CC-80A12BE20FD3}" type="pres">
      <dgm:prSet presAssocID="{F627E5DE-C5CA-417D-A42E-EA817815B262}" presName="spacer" presStyleCnt="0"/>
      <dgm:spPr/>
    </dgm:pt>
    <dgm:pt modelId="{6AAF17B0-7563-4EA1-ABC1-8424F9558651}" type="pres">
      <dgm:prSet presAssocID="{F1E60DAE-2391-472D-AABF-FAF43F3E477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95BE23-2EF2-44B1-94F3-9C4B7115B955}" type="pres">
      <dgm:prSet presAssocID="{F2534775-F5E4-4761-8C56-32BACC9F1820}" presName="spacer" presStyleCnt="0"/>
      <dgm:spPr/>
    </dgm:pt>
    <dgm:pt modelId="{09F371DE-423C-4572-A3CA-8F90DADED614}" type="pres">
      <dgm:prSet presAssocID="{44CA8BC4-E264-4209-AB8C-973D4557446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BB68D0D-AE14-4368-8613-CEED089F924C}" type="presOf" srcId="{F1E60DAE-2391-472D-AABF-FAF43F3E477C}" destId="{6AAF17B0-7563-4EA1-ABC1-8424F9558651}" srcOrd="0" destOrd="0" presId="urn:microsoft.com/office/officeart/2005/8/layout/vList2"/>
    <dgm:cxn modelId="{0F2E361F-010F-445C-815E-7D6AE4C20BF1}" srcId="{C6F5E7BE-F878-47BE-8E34-C3EB033F283F}" destId="{44CA8BC4-E264-4209-AB8C-973D45574468}" srcOrd="2" destOrd="0" parTransId="{69A3B043-FF48-4989-BE24-BBB1104C927B}" sibTransId="{BB9711E9-93A7-4363-9D5C-3090BA9FAA85}"/>
    <dgm:cxn modelId="{78C5FF60-AC14-43FA-BDAE-7E75C1CE51AD}" srcId="{C6F5E7BE-F878-47BE-8E34-C3EB033F283F}" destId="{3DDBCF66-6158-4DA1-B318-1CE85CAEEBE1}" srcOrd="0" destOrd="0" parTransId="{229AC0E1-2C24-4E6F-AC23-BC312805FF1D}" sibTransId="{F627E5DE-C5CA-417D-A42E-EA817815B262}"/>
    <dgm:cxn modelId="{531E934A-57F6-441A-BC49-00443B2087C9}" srcId="{C6F5E7BE-F878-47BE-8E34-C3EB033F283F}" destId="{F1E60DAE-2391-472D-AABF-FAF43F3E477C}" srcOrd="1" destOrd="0" parTransId="{426BD574-5D8E-4BD1-BFFD-0FE69FD69E07}" sibTransId="{F2534775-F5E4-4761-8C56-32BACC9F1820}"/>
    <dgm:cxn modelId="{3C9FDE72-DA13-4DA1-BA16-6C5CDD8514C4}" type="presOf" srcId="{44CA8BC4-E264-4209-AB8C-973D45574468}" destId="{09F371DE-423C-4572-A3CA-8F90DADED614}" srcOrd="0" destOrd="0" presId="urn:microsoft.com/office/officeart/2005/8/layout/vList2"/>
    <dgm:cxn modelId="{0B1ADEB3-B10A-4942-94E2-7011BFA60C06}" type="presOf" srcId="{3DDBCF66-6158-4DA1-B318-1CE85CAEEBE1}" destId="{7A5435B4-4B0B-40F7-BF4B-29880C003EB7}" srcOrd="0" destOrd="0" presId="urn:microsoft.com/office/officeart/2005/8/layout/vList2"/>
    <dgm:cxn modelId="{7C6B07EE-D75D-4569-A35F-C6F108251401}" type="presOf" srcId="{C6F5E7BE-F878-47BE-8E34-C3EB033F283F}" destId="{6E47D3EC-EC90-4327-8645-9B2329E644EC}" srcOrd="0" destOrd="0" presId="urn:microsoft.com/office/officeart/2005/8/layout/vList2"/>
    <dgm:cxn modelId="{43D86127-745B-4797-AE26-407C58800D61}" type="presParOf" srcId="{6E47D3EC-EC90-4327-8645-9B2329E644EC}" destId="{7A5435B4-4B0B-40F7-BF4B-29880C003EB7}" srcOrd="0" destOrd="0" presId="urn:microsoft.com/office/officeart/2005/8/layout/vList2"/>
    <dgm:cxn modelId="{1C8B8F3F-3E31-4152-ABF9-D5A118876FE1}" type="presParOf" srcId="{6E47D3EC-EC90-4327-8645-9B2329E644EC}" destId="{05554806-E4D2-4A32-98CC-80A12BE20FD3}" srcOrd="1" destOrd="0" presId="urn:microsoft.com/office/officeart/2005/8/layout/vList2"/>
    <dgm:cxn modelId="{37326067-5129-43D1-AFED-252994305ED7}" type="presParOf" srcId="{6E47D3EC-EC90-4327-8645-9B2329E644EC}" destId="{6AAF17B0-7563-4EA1-ABC1-8424F9558651}" srcOrd="2" destOrd="0" presId="urn:microsoft.com/office/officeart/2005/8/layout/vList2"/>
    <dgm:cxn modelId="{3289AD7A-8161-4790-B4AF-2AF768E11A03}" type="presParOf" srcId="{6E47D3EC-EC90-4327-8645-9B2329E644EC}" destId="{2595BE23-2EF2-44B1-94F3-9C4B7115B955}" srcOrd="3" destOrd="0" presId="urn:microsoft.com/office/officeart/2005/8/layout/vList2"/>
    <dgm:cxn modelId="{30AC32C6-3889-4C91-9CAF-26A5D7DFB629}" type="presParOf" srcId="{6E47D3EC-EC90-4327-8645-9B2329E644EC}" destId="{09F371DE-423C-4572-A3CA-8F90DADED61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36A2E9-2FCE-447E-9FAD-CD3B3586ED9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61BAE5-9FC5-4A22-9D4A-A33B3D502280}">
      <dgm:prSet/>
      <dgm:spPr/>
      <dgm:t>
        <a:bodyPr/>
        <a:lstStyle/>
        <a:p>
          <a:r>
            <a:rPr lang="en-US" dirty="0"/>
            <a:t>RCGD stands for Reinforced concrete girder design – a bridge made with concrete beams strengthen by steel bars.</a:t>
          </a:r>
        </a:p>
      </dgm:t>
    </dgm:pt>
    <dgm:pt modelId="{67D7DD85-4F45-4417-A3CF-6F7AC8F80C30}" type="parTrans" cxnId="{9395178B-D5DA-46AB-8FEA-EAE6D6DC31F0}">
      <dgm:prSet/>
      <dgm:spPr/>
      <dgm:t>
        <a:bodyPr/>
        <a:lstStyle/>
        <a:p>
          <a:endParaRPr lang="en-US"/>
        </a:p>
      </dgm:t>
    </dgm:pt>
    <dgm:pt modelId="{77633AEB-2094-4481-90DD-ADECDDD8AA3A}" type="sibTrans" cxnId="{9395178B-D5DA-46AB-8FEA-EAE6D6DC31F0}">
      <dgm:prSet/>
      <dgm:spPr/>
      <dgm:t>
        <a:bodyPr/>
        <a:lstStyle/>
        <a:p>
          <a:endParaRPr lang="en-US"/>
        </a:p>
      </dgm:t>
    </dgm:pt>
    <dgm:pt modelId="{09DA41C9-5F5B-45E4-8B90-DDB710356144}">
      <dgm:prSet/>
      <dgm:spPr/>
      <dgm:t>
        <a:bodyPr/>
        <a:lstStyle/>
        <a:p>
          <a:r>
            <a:rPr lang="en-US"/>
            <a:t>Concrete handles compression</a:t>
          </a:r>
        </a:p>
      </dgm:t>
    </dgm:pt>
    <dgm:pt modelId="{BEC7A070-96B7-4D7A-8AF5-3B3CCDFC5E60}" type="parTrans" cxnId="{DF05812F-5669-489C-B019-EC27FE18842B}">
      <dgm:prSet/>
      <dgm:spPr/>
      <dgm:t>
        <a:bodyPr/>
        <a:lstStyle/>
        <a:p>
          <a:endParaRPr lang="en-US"/>
        </a:p>
      </dgm:t>
    </dgm:pt>
    <dgm:pt modelId="{7277C631-FD4F-4982-87A6-4541AFC1B18B}" type="sibTrans" cxnId="{DF05812F-5669-489C-B019-EC27FE18842B}">
      <dgm:prSet/>
      <dgm:spPr/>
      <dgm:t>
        <a:bodyPr/>
        <a:lstStyle/>
        <a:p>
          <a:endParaRPr lang="en-US"/>
        </a:p>
      </dgm:t>
    </dgm:pt>
    <dgm:pt modelId="{AE375634-E8BC-45B3-8DC1-718C9E899260}">
      <dgm:prSet/>
      <dgm:spPr/>
      <dgm:t>
        <a:bodyPr/>
        <a:lstStyle/>
        <a:p>
          <a:r>
            <a:rPr lang="en-US"/>
            <a:t>Steel bars inside handles tension</a:t>
          </a:r>
        </a:p>
      </dgm:t>
    </dgm:pt>
    <dgm:pt modelId="{7FE78203-B646-4635-B688-8639BB8DB1F0}" type="parTrans" cxnId="{AA4D41CD-A860-43C1-AF5C-2E54A514386D}">
      <dgm:prSet/>
      <dgm:spPr/>
      <dgm:t>
        <a:bodyPr/>
        <a:lstStyle/>
        <a:p>
          <a:endParaRPr lang="en-US"/>
        </a:p>
      </dgm:t>
    </dgm:pt>
    <dgm:pt modelId="{E1CC7B4F-5781-4C09-A1E9-B53D7C0363FA}" type="sibTrans" cxnId="{AA4D41CD-A860-43C1-AF5C-2E54A514386D}">
      <dgm:prSet/>
      <dgm:spPr/>
      <dgm:t>
        <a:bodyPr/>
        <a:lstStyle/>
        <a:p>
          <a:endParaRPr lang="en-US"/>
        </a:p>
      </dgm:t>
    </dgm:pt>
    <dgm:pt modelId="{DE536921-A40C-465D-ABB1-F4CE9A8E6116}">
      <dgm:prSet/>
      <dgm:spPr/>
      <dgm:t>
        <a:bodyPr/>
        <a:lstStyle/>
        <a:p>
          <a:r>
            <a:rPr lang="en-US"/>
            <a:t>Very durable</a:t>
          </a:r>
        </a:p>
      </dgm:t>
    </dgm:pt>
    <dgm:pt modelId="{DBBCC209-30BD-4ABA-9E96-ADBC8217A8D1}" type="parTrans" cxnId="{F3A14A99-672E-4CE6-B467-FA0BCBA14877}">
      <dgm:prSet/>
      <dgm:spPr/>
      <dgm:t>
        <a:bodyPr/>
        <a:lstStyle/>
        <a:p>
          <a:endParaRPr lang="en-US"/>
        </a:p>
      </dgm:t>
    </dgm:pt>
    <dgm:pt modelId="{0492CB08-7F00-4E65-B6C5-EAE2645D9CC2}" type="sibTrans" cxnId="{F3A14A99-672E-4CE6-B467-FA0BCBA14877}">
      <dgm:prSet/>
      <dgm:spPr/>
      <dgm:t>
        <a:bodyPr/>
        <a:lstStyle/>
        <a:p>
          <a:endParaRPr lang="en-US"/>
        </a:p>
      </dgm:t>
    </dgm:pt>
    <dgm:pt modelId="{2E26A944-8D56-483F-AA4B-EED436F9964B}">
      <dgm:prSet/>
      <dgm:spPr/>
      <dgm:t>
        <a:bodyPr/>
        <a:lstStyle/>
        <a:p>
          <a:r>
            <a:rPr lang="en-US"/>
            <a:t>Used in highways, overpasses and urban interchanges</a:t>
          </a:r>
        </a:p>
      </dgm:t>
    </dgm:pt>
    <dgm:pt modelId="{29CF1CDC-A1C2-4D31-987E-2D62D9F3B70D}" type="parTrans" cxnId="{5AE8FDB7-089D-41BF-A0E1-ED6465D599B4}">
      <dgm:prSet/>
      <dgm:spPr/>
      <dgm:t>
        <a:bodyPr/>
        <a:lstStyle/>
        <a:p>
          <a:endParaRPr lang="en-US"/>
        </a:p>
      </dgm:t>
    </dgm:pt>
    <dgm:pt modelId="{CCFF42C0-C03B-424D-B9B0-5AD0DCAE95B1}" type="sibTrans" cxnId="{5AE8FDB7-089D-41BF-A0E1-ED6465D599B4}">
      <dgm:prSet/>
      <dgm:spPr/>
      <dgm:t>
        <a:bodyPr/>
        <a:lstStyle/>
        <a:p>
          <a:endParaRPr lang="en-US"/>
        </a:p>
      </dgm:t>
    </dgm:pt>
    <dgm:pt modelId="{A62BA436-AEA3-4A64-AE8F-E1B613A69C0A}" type="pres">
      <dgm:prSet presAssocID="{1236A2E9-2FCE-447E-9FAD-CD3B3586ED97}" presName="linear" presStyleCnt="0">
        <dgm:presLayoutVars>
          <dgm:dir/>
          <dgm:resizeHandles val="exact"/>
        </dgm:presLayoutVars>
      </dgm:prSet>
      <dgm:spPr/>
    </dgm:pt>
    <dgm:pt modelId="{9710678E-8B7E-41D1-9226-C0C1D9C6465F}" type="pres">
      <dgm:prSet presAssocID="{E061BAE5-9FC5-4A22-9D4A-A33B3D502280}" presName="comp" presStyleCnt="0"/>
      <dgm:spPr/>
    </dgm:pt>
    <dgm:pt modelId="{FC366A08-9173-459E-ADFC-B8E815751AA3}" type="pres">
      <dgm:prSet presAssocID="{E061BAE5-9FC5-4A22-9D4A-A33B3D502280}" presName="box" presStyleLbl="node1" presStyleIdx="0" presStyleCnt="5"/>
      <dgm:spPr/>
    </dgm:pt>
    <dgm:pt modelId="{B61EADE8-F402-45D3-A280-78C4CB5ABBEA}" type="pres">
      <dgm:prSet presAssocID="{E061BAE5-9FC5-4A22-9D4A-A33B3D502280}" presName="img" presStyleLbl="fgImgPlace1" presStyleIdx="0" presStyleCnt="5" custScaleX="35059" custScaleY="38739"/>
      <dgm:spPr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781FFA3A-9900-4E30-B613-A393497DDB9F}" type="pres">
      <dgm:prSet presAssocID="{E061BAE5-9FC5-4A22-9D4A-A33B3D502280}" presName="text" presStyleLbl="node1" presStyleIdx="0" presStyleCnt="5">
        <dgm:presLayoutVars>
          <dgm:bulletEnabled val="1"/>
        </dgm:presLayoutVars>
      </dgm:prSet>
      <dgm:spPr/>
    </dgm:pt>
    <dgm:pt modelId="{FAB484AE-20F4-4FE3-A889-B393E5C20D71}" type="pres">
      <dgm:prSet presAssocID="{77633AEB-2094-4481-90DD-ADECDDD8AA3A}" presName="spacer" presStyleCnt="0"/>
      <dgm:spPr/>
    </dgm:pt>
    <dgm:pt modelId="{585CD795-2D73-4771-8832-400A65A0A7E5}" type="pres">
      <dgm:prSet presAssocID="{09DA41C9-5F5B-45E4-8B90-DDB710356144}" presName="comp" presStyleCnt="0"/>
      <dgm:spPr/>
    </dgm:pt>
    <dgm:pt modelId="{5749C752-1586-479E-92B7-CA123F2C637C}" type="pres">
      <dgm:prSet presAssocID="{09DA41C9-5F5B-45E4-8B90-DDB710356144}" presName="box" presStyleLbl="node1" presStyleIdx="1" presStyleCnt="5"/>
      <dgm:spPr/>
    </dgm:pt>
    <dgm:pt modelId="{D287FDEC-5A99-494D-8D39-5305CDBA20A8}" type="pres">
      <dgm:prSet presAssocID="{09DA41C9-5F5B-45E4-8B90-DDB710356144}" presName="img" presStyleLbl="fgImgPlace1" presStyleIdx="1" presStyleCnt="5" custScaleX="35059" custScaleY="38739"/>
      <dgm:spPr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6F9E65DB-D485-4CBF-B68A-9C3FB2DF4E49}" type="pres">
      <dgm:prSet presAssocID="{09DA41C9-5F5B-45E4-8B90-DDB710356144}" presName="text" presStyleLbl="node1" presStyleIdx="1" presStyleCnt="5">
        <dgm:presLayoutVars>
          <dgm:bulletEnabled val="1"/>
        </dgm:presLayoutVars>
      </dgm:prSet>
      <dgm:spPr/>
    </dgm:pt>
    <dgm:pt modelId="{F786F05A-2D90-4EE2-89D3-62703C0EBEDB}" type="pres">
      <dgm:prSet presAssocID="{7277C631-FD4F-4982-87A6-4541AFC1B18B}" presName="spacer" presStyleCnt="0"/>
      <dgm:spPr/>
    </dgm:pt>
    <dgm:pt modelId="{CD92DFC2-7F57-430B-9F91-309E0817BDBE}" type="pres">
      <dgm:prSet presAssocID="{AE375634-E8BC-45B3-8DC1-718C9E899260}" presName="comp" presStyleCnt="0"/>
      <dgm:spPr/>
    </dgm:pt>
    <dgm:pt modelId="{6BD56A79-B00B-44AF-9CF0-4A9150FFF8E1}" type="pres">
      <dgm:prSet presAssocID="{AE375634-E8BC-45B3-8DC1-718C9E899260}" presName="box" presStyleLbl="node1" presStyleIdx="2" presStyleCnt="5"/>
      <dgm:spPr/>
    </dgm:pt>
    <dgm:pt modelId="{A631443C-4CFB-467A-B50B-24F9C63642F7}" type="pres">
      <dgm:prSet presAssocID="{AE375634-E8BC-45B3-8DC1-718C9E899260}" presName="img" presStyleLbl="fgImgPlace1" presStyleIdx="2" presStyleCnt="5" custScaleX="35059" custScaleY="38739"/>
      <dgm:spPr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9691DAF6-7D10-4979-878C-4EE1CD4DB2CA}" type="pres">
      <dgm:prSet presAssocID="{AE375634-E8BC-45B3-8DC1-718C9E899260}" presName="text" presStyleLbl="node1" presStyleIdx="2" presStyleCnt="5">
        <dgm:presLayoutVars>
          <dgm:bulletEnabled val="1"/>
        </dgm:presLayoutVars>
      </dgm:prSet>
      <dgm:spPr/>
    </dgm:pt>
    <dgm:pt modelId="{2BB90B87-EE51-4859-927E-A7FFBDFF1840}" type="pres">
      <dgm:prSet presAssocID="{E1CC7B4F-5781-4C09-A1E9-B53D7C0363FA}" presName="spacer" presStyleCnt="0"/>
      <dgm:spPr/>
    </dgm:pt>
    <dgm:pt modelId="{A1F7B6AF-EE71-4FE7-93F4-D0DC01F426A6}" type="pres">
      <dgm:prSet presAssocID="{DE536921-A40C-465D-ABB1-F4CE9A8E6116}" presName="comp" presStyleCnt="0"/>
      <dgm:spPr/>
    </dgm:pt>
    <dgm:pt modelId="{E2FAA432-E265-46E7-B036-3BB8F6717CED}" type="pres">
      <dgm:prSet presAssocID="{DE536921-A40C-465D-ABB1-F4CE9A8E6116}" presName="box" presStyleLbl="node1" presStyleIdx="3" presStyleCnt="5"/>
      <dgm:spPr/>
    </dgm:pt>
    <dgm:pt modelId="{56D2E876-2C7B-47C7-A0A0-63C98BF828FF}" type="pres">
      <dgm:prSet presAssocID="{DE536921-A40C-465D-ABB1-F4CE9A8E6116}" presName="img" presStyleLbl="fgImgPlace1" presStyleIdx="3" presStyleCnt="5" custScaleX="35059" custScaleY="38739"/>
      <dgm:spPr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52812D42-AF68-4D82-AB8E-5916AD9D099B}" type="pres">
      <dgm:prSet presAssocID="{DE536921-A40C-465D-ABB1-F4CE9A8E6116}" presName="text" presStyleLbl="node1" presStyleIdx="3" presStyleCnt="5">
        <dgm:presLayoutVars>
          <dgm:bulletEnabled val="1"/>
        </dgm:presLayoutVars>
      </dgm:prSet>
      <dgm:spPr/>
    </dgm:pt>
    <dgm:pt modelId="{6EAB47D7-18AC-46B9-B848-70B45DD46735}" type="pres">
      <dgm:prSet presAssocID="{0492CB08-7F00-4E65-B6C5-EAE2645D9CC2}" presName="spacer" presStyleCnt="0"/>
      <dgm:spPr/>
    </dgm:pt>
    <dgm:pt modelId="{88459D5F-7A08-4945-BC8A-8F5FDC5F69B3}" type="pres">
      <dgm:prSet presAssocID="{2E26A944-8D56-483F-AA4B-EED436F9964B}" presName="comp" presStyleCnt="0"/>
      <dgm:spPr/>
    </dgm:pt>
    <dgm:pt modelId="{16D62FC7-5831-46DC-80FF-8B287CD35315}" type="pres">
      <dgm:prSet presAssocID="{2E26A944-8D56-483F-AA4B-EED436F9964B}" presName="box" presStyleLbl="node1" presStyleIdx="4" presStyleCnt="5"/>
      <dgm:spPr/>
    </dgm:pt>
    <dgm:pt modelId="{9A328373-E27A-49DB-994C-06ADEB1B10CD}" type="pres">
      <dgm:prSet presAssocID="{2E26A944-8D56-483F-AA4B-EED436F9964B}" presName="img" presStyleLbl="fgImgPlace1" presStyleIdx="4" presStyleCnt="5" custScaleX="35059" custScaleY="38739"/>
      <dgm:spPr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9E99EB4A-7ABF-43C4-BAB6-F0356A006C02}" type="pres">
      <dgm:prSet presAssocID="{2E26A944-8D56-483F-AA4B-EED436F9964B}" presName="text" presStyleLbl="node1" presStyleIdx="4" presStyleCnt="5">
        <dgm:presLayoutVars>
          <dgm:bulletEnabled val="1"/>
        </dgm:presLayoutVars>
      </dgm:prSet>
      <dgm:spPr/>
    </dgm:pt>
  </dgm:ptLst>
  <dgm:cxnLst>
    <dgm:cxn modelId="{CDA29F0E-F783-46CC-9DC7-A05980AE5B02}" type="presOf" srcId="{09DA41C9-5F5B-45E4-8B90-DDB710356144}" destId="{5749C752-1586-479E-92B7-CA123F2C637C}" srcOrd="0" destOrd="0" presId="urn:microsoft.com/office/officeart/2005/8/layout/vList4"/>
    <dgm:cxn modelId="{69E68914-0271-4B62-8D79-6AB88C0366F3}" type="presOf" srcId="{E061BAE5-9FC5-4A22-9D4A-A33B3D502280}" destId="{781FFA3A-9900-4E30-B613-A393497DDB9F}" srcOrd="1" destOrd="0" presId="urn:microsoft.com/office/officeart/2005/8/layout/vList4"/>
    <dgm:cxn modelId="{BF890821-697C-4294-9D6F-658574DF5F97}" type="presOf" srcId="{AE375634-E8BC-45B3-8DC1-718C9E899260}" destId="{9691DAF6-7D10-4979-878C-4EE1CD4DB2CA}" srcOrd="1" destOrd="0" presId="urn:microsoft.com/office/officeart/2005/8/layout/vList4"/>
    <dgm:cxn modelId="{5D653625-148A-450C-BABF-F75463C0C2A7}" type="presOf" srcId="{2E26A944-8D56-483F-AA4B-EED436F9964B}" destId="{9E99EB4A-7ABF-43C4-BAB6-F0356A006C02}" srcOrd="1" destOrd="0" presId="urn:microsoft.com/office/officeart/2005/8/layout/vList4"/>
    <dgm:cxn modelId="{DF05812F-5669-489C-B019-EC27FE18842B}" srcId="{1236A2E9-2FCE-447E-9FAD-CD3B3586ED97}" destId="{09DA41C9-5F5B-45E4-8B90-DDB710356144}" srcOrd="1" destOrd="0" parTransId="{BEC7A070-96B7-4D7A-8AF5-3B3CCDFC5E60}" sibTransId="{7277C631-FD4F-4982-87A6-4541AFC1B18B}"/>
    <dgm:cxn modelId="{04CB4C5F-8F99-4A2E-B390-C70667871776}" type="presOf" srcId="{09DA41C9-5F5B-45E4-8B90-DDB710356144}" destId="{6F9E65DB-D485-4CBF-B68A-9C3FB2DF4E49}" srcOrd="1" destOrd="0" presId="urn:microsoft.com/office/officeart/2005/8/layout/vList4"/>
    <dgm:cxn modelId="{E52D9E62-4BBD-4416-A998-E9912DE0D18B}" type="presOf" srcId="{DE536921-A40C-465D-ABB1-F4CE9A8E6116}" destId="{E2FAA432-E265-46E7-B036-3BB8F6717CED}" srcOrd="0" destOrd="0" presId="urn:microsoft.com/office/officeart/2005/8/layout/vList4"/>
    <dgm:cxn modelId="{B97F6F6B-6C96-4C2E-8B09-E7CB436029D8}" type="presOf" srcId="{2E26A944-8D56-483F-AA4B-EED436F9964B}" destId="{16D62FC7-5831-46DC-80FF-8B287CD35315}" srcOrd="0" destOrd="0" presId="urn:microsoft.com/office/officeart/2005/8/layout/vList4"/>
    <dgm:cxn modelId="{F774EE7B-B2BA-4622-BACC-F67BA156881C}" type="presOf" srcId="{1236A2E9-2FCE-447E-9FAD-CD3B3586ED97}" destId="{A62BA436-AEA3-4A64-AE8F-E1B613A69C0A}" srcOrd="0" destOrd="0" presId="urn:microsoft.com/office/officeart/2005/8/layout/vList4"/>
    <dgm:cxn modelId="{9395178B-D5DA-46AB-8FEA-EAE6D6DC31F0}" srcId="{1236A2E9-2FCE-447E-9FAD-CD3B3586ED97}" destId="{E061BAE5-9FC5-4A22-9D4A-A33B3D502280}" srcOrd="0" destOrd="0" parTransId="{67D7DD85-4F45-4417-A3CF-6F7AC8F80C30}" sibTransId="{77633AEB-2094-4481-90DD-ADECDDD8AA3A}"/>
    <dgm:cxn modelId="{F3A14A99-672E-4CE6-B467-FA0BCBA14877}" srcId="{1236A2E9-2FCE-447E-9FAD-CD3B3586ED97}" destId="{DE536921-A40C-465D-ABB1-F4CE9A8E6116}" srcOrd="3" destOrd="0" parTransId="{DBBCC209-30BD-4ABA-9E96-ADBC8217A8D1}" sibTransId="{0492CB08-7F00-4E65-B6C5-EAE2645D9CC2}"/>
    <dgm:cxn modelId="{A7D165A3-165E-474B-A62E-DDA840A9BCEA}" type="presOf" srcId="{AE375634-E8BC-45B3-8DC1-718C9E899260}" destId="{6BD56A79-B00B-44AF-9CF0-4A9150FFF8E1}" srcOrd="0" destOrd="0" presId="urn:microsoft.com/office/officeart/2005/8/layout/vList4"/>
    <dgm:cxn modelId="{5AE8FDB7-089D-41BF-A0E1-ED6465D599B4}" srcId="{1236A2E9-2FCE-447E-9FAD-CD3B3586ED97}" destId="{2E26A944-8D56-483F-AA4B-EED436F9964B}" srcOrd="4" destOrd="0" parTransId="{29CF1CDC-A1C2-4D31-987E-2D62D9F3B70D}" sibTransId="{CCFF42C0-C03B-424D-B9B0-5AD0DCAE95B1}"/>
    <dgm:cxn modelId="{BBE1E1CA-4541-4C1C-87FE-8821B8808F52}" type="presOf" srcId="{E061BAE5-9FC5-4A22-9D4A-A33B3D502280}" destId="{FC366A08-9173-459E-ADFC-B8E815751AA3}" srcOrd="0" destOrd="0" presId="urn:microsoft.com/office/officeart/2005/8/layout/vList4"/>
    <dgm:cxn modelId="{AA4D41CD-A860-43C1-AF5C-2E54A514386D}" srcId="{1236A2E9-2FCE-447E-9FAD-CD3B3586ED97}" destId="{AE375634-E8BC-45B3-8DC1-718C9E899260}" srcOrd="2" destOrd="0" parTransId="{7FE78203-B646-4635-B688-8639BB8DB1F0}" sibTransId="{E1CC7B4F-5781-4C09-A1E9-B53D7C0363FA}"/>
    <dgm:cxn modelId="{CED85AF7-5382-4F84-8AC3-EC4CBCF8FC23}" type="presOf" srcId="{DE536921-A40C-465D-ABB1-F4CE9A8E6116}" destId="{52812D42-AF68-4D82-AB8E-5916AD9D099B}" srcOrd="1" destOrd="0" presId="urn:microsoft.com/office/officeart/2005/8/layout/vList4"/>
    <dgm:cxn modelId="{9166734C-9EB3-4E07-B0D3-FDE6CA2F6FC4}" type="presParOf" srcId="{A62BA436-AEA3-4A64-AE8F-E1B613A69C0A}" destId="{9710678E-8B7E-41D1-9226-C0C1D9C6465F}" srcOrd="0" destOrd="0" presId="urn:microsoft.com/office/officeart/2005/8/layout/vList4"/>
    <dgm:cxn modelId="{0BACF991-3358-4A12-985D-7C240D5B6F32}" type="presParOf" srcId="{9710678E-8B7E-41D1-9226-C0C1D9C6465F}" destId="{FC366A08-9173-459E-ADFC-B8E815751AA3}" srcOrd="0" destOrd="0" presId="urn:microsoft.com/office/officeart/2005/8/layout/vList4"/>
    <dgm:cxn modelId="{616966B6-E4A5-4F23-BBDC-6C3E117FEA5F}" type="presParOf" srcId="{9710678E-8B7E-41D1-9226-C0C1D9C6465F}" destId="{B61EADE8-F402-45D3-A280-78C4CB5ABBEA}" srcOrd="1" destOrd="0" presId="urn:microsoft.com/office/officeart/2005/8/layout/vList4"/>
    <dgm:cxn modelId="{09156BCA-60CF-4A6C-ADCB-8CBBC9672218}" type="presParOf" srcId="{9710678E-8B7E-41D1-9226-C0C1D9C6465F}" destId="{781FFA3A-9900-4E30-B613-A393497DDB9F}" srcOrd="2" destOrd="0" presId="urn:microsoft.com/office/officeart/2005/8/layout/vList4"/>
    <dgm:cxn modelId="{DABD19B6-1008-483E-8DD1-AC26ADE18E44}" type="presParOf" srcId="{A62BA436-AEA3-4A64-AE8F-E1B613A69C0A}" destId="{FAB484AE-20F4-4FE3-A889-B393E5C20D71}" srcOrd="1" destOrd="0" presId="urn:microsoft.com/office/officeart/2005/8/layout/vList4"/>
    <dgm:cxn modelId="{C34F2A17-79EC-4412-9ECC-980F0042C621}" type="presParOf" srcId="{A62BA436-AEA3-4A64-AE8F-E1B613A69C0A}" destId="{585CD795-2D73-4771-8832-400A65A0A7E5}" srcOrd="2" destOrd="0" presId="urn:microsoft.com/office/officeart/2005/8/layout/vList4"/>
    <dgm:cxn modelId="{04149175-46B5-4BD8-A8CA-F975C414ACEA}" type="presParOf" srcId="{585CD795-2D73-4771-8832-400A65A0A7E5}" destId="{5749C752-1586-479E-92B7-CA123F2C637C}" srcOrd="0" destOrd="0" presId="urn:microsoft.com/office/officeart/2005/8/layout/vList4"/>
    <dgm:cxn modelId="{32FA2654-41A2-4E63-B4EC-BCC8DA4142AA}" type="presParOf" srcId="{585CD795-2D73-4771-8832-400A65A0A7E5}" destId="{D287FDEC-5A99-494D-8D39-5305CDBA20A8}" srcOrd="1" destOrd="0" presId="urn:microsoft.com/office/officeart/2005/8/layout/vList4"/>
    <dgm:cxn modelId="{89319483-86FF-4FE8-9DDB-D71BAA5C0DA1}" type="presParOf" srcId="{585CD795-2D73-4771-8832-400A65A0A7E5}" destId="{6F9E65DB-D485-4CBF-B68A-9C3FB2DF4E49}" srcOrd="2" destOrd="0" presId="urn:microsoft.com/office/officeart/2005/8/layout/vList4"/>
    <dgm:cxn modelId="{DD1BE7F2-8B8B-4275-9C32-D7AFCDF3AC2C}" type="presParOf" srcId="{A62BA436-AEA3-4A64-AE8F-E1B613A69C0A}" destId="{F786F05A-2D90-4EE2-89D3-62703C0EBEDB}" srcOrd="3" destOrd="0" presId="urn:microsoft.com/office/officeart/2005/8/layout/vList4"/>
    <dgm:cxn modelId="{8ABF9C57-8D55-431A-BF7F-9F761A335954}" type="presParOf" srcId="{A62BA436-AEA3-4A64-AE8F-E1B613A69C0A}" destId="{CD92DFC2-7F57-430B-9F91-309E0817BDBE}" srcOrd="4" destOrd="0" presId="urn:microsoft.com/office/officeart/2005/8/layout/vList4"/>
    <dgm:cxn modelId="{7FEA4D8A-828A-4A0E-9D72-C7D0BD6392F7}" type="presParOf" srcId="{CD92DFC2-7F57-430B-9F91-309E0817BDBE}" destId="{6BD56A79-B00B-44AF-9CF0-4A9150FFF8E1}" srcOrd="0" destOrd="0" presId="urn:microsoft.com/office/officeart/2005/8/layout/vList4"/>
    <dgm:cxn modelId="{AA7DC17C-1E61-4AC0-8C13-22DE61D6959D}" type="presParOf" srcId="{CD92DFC2-7F57-430B-9F91-309E0817BDBE}" destId="{A631443C-4CFB-467A-B50B-24F9C63642F7}" srcOrd="1" destOrd="0" presId="urn:microsoft.com/office/officeart/2005/8/layout/vList4"/>
    <dgm:cxn modelId="{8A73047D-B05F-42D8-94FB-252AF8B8573B}" type="presParOf" srcId="{CD92DFC2-7F57-430B-9F91-309E0817BDBE}" destId="{9691DAF6-7D10-4979-878C-4EE1CD4DB2CA}" srcOrd="2" destOrd="0" presId="urn:microsoft.com/office/officeart/2005/8/layout/vList4"/>
    <dgm:cxn modelId="{5F70D8E9-7C85-464F-9BAA-47FB722D9094}" type="presParOf" srcId="{A62BA436-AEA3-4A64-AE8F-E1B613A69C0A}" destId="{2BB90B87-EE51-4859-927E-A7FFBDFF1840}" srcOrd="5" destOrd="0" presId="urn:microsoft.com/office/officeart/2005/8/layout/vList4"/>
    <dgm:cxn modelId="{2E8C1544-B223-4B52-878D-F1C62084C456}" type="presParOf" srcId="{A62BA436-AEA3-4A64-AE8F-E1B613A69C0A}" destId="{A1F7B6AF-EE71-4FE7-93F4-D0DC01F426A6}" srcOrd="6" destOrd="0" presId="urn:microsoft.com/office/officeart/2005/8/layout/vList4"/>
    <dgm:cxn modelId="{EDB5A872-2EB0-4FFF-BCBC-43865DE14067}" type="presParOf" srcId="{A1F7B6AF-EE71-4FE7-93F4-D0DC01F426A6}" destId="{E2FAA432-E265-46E7-B036-3BB8F6717CED}" srcOrd="0" destOrd="0" presId="urn:microsoft.com/office/officeart/2005/8/layout/vList4"/>
    <dgm:cxn modelId="{12241ADD-C581-4BA9-87C1-7F6A376E58C2}" type="presParOf" srcId="{A1F7B6AF-EE71-4FE7-93F4-D0DC01F426A6}" destId="{56D2E876-2C7B-47C7-A0A0-63C98BF828FF}" srcOrd="1" destOrd="0" presId="urn:microsoft.com/office/officeart/2005/8/layout/vList4"/>
    <dgm:cxn modelId="{0FC0E198-E058-407C-A5A8-7F6E51092FEC}" type="presParOf" srcId="{A1F7B6AF-EE71-4FE7-93F4-D0DC01F426A6}" destId="{52812D42-AF68-4D82-AB8E-5916AD9D099B}" srcOrd="2" destOrd="0" presId="urn:microsoft.com/office/officeart/2005/8/layout/vList4"/>
    <dgm:cxn modelId="{0F8845AC-D0CA-4A9E-9A6B-4E5CC4226688}" type="presParOf" srcId="{A62BA436-AEA3-4A64-AE8F-E1B613A69C0A}" destId="{6EAB47D7-18AC-46B9-B848-70B45DD46735}" srcOrd="7" destOrd="0" presId="urn:microsoft.com/office/officeart/2005/8/layout/vList4"/>
    <dgm:cxn modelId="{F493FA7E-1F3E-468D-AE77-04B522563CAF}" type="presParOf" srcId="{A62BA436-AEA3-4A64-AE8F-E1B613A69C0A}" destId="{88459D5F-7A08-4945-BC8A-8F5FDC5F69B3}" srcOrd="8" destOrd="0" presId="urn:microsoft.com/office/officeart/2005/8/layout/vList4"/>
    <dgm:cxn modelId="{BC00F919-19A7-4384-A187-045D30CE2F0A}" type="presParOf" srcId="{88459D5F-7A08-4945-BC8A-8F5FDC5F69B3}" destId="{16D62FC7-5831-46DC-80FF-8B287CD35315}" srcOrd="0" destOrd="0" presId="urn:microsoft.com/office/officeart/2005/8/layout/vList4"/>
    <dgm:cxn modelId="{B138BB47-567A-4164-BC61-394D6DDAC60D}" type="presParOf" srcId="{88459D5F-7A08-4945-BC8A-8F5FDC5F69B3}" destId="{9A328373-E27A-49DB-994C-06ADEB1B10CD}" srcOrd="1" destOrd="0" presId="urn:microsoft.com/office/officeart/2005/8/layout/vList4"/>
    <dgm:cxn modelId="{0D47BEE0-612F-404D-9FC4-5F3916202027}" type="presParOf" srcId="{88459D5F-7A08-4945-BC8A-8F5FDC5F69B3}" destId="{9E99EB4A-7ABF-43C4-BAB6-F0356A006C0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2F4B0-EC91-4083-9DD7-D7B57C54D1C6}">
      <dsp:nvSpPr>
        <dsp:cNvPr id="0" name=""/>
        <dsp:cNvSpPr/>
      </dsp:nvSpPr>
      <dsp:spPr>
        <a:xfrm rot="10800000">
          <a:off x="990708" y="300"/>
          <a:ext cx="3043186" cy="89676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448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Team that builds and maintains roads and bridges</a:t>
          </a:r>
          <a:r>
            <a:rPr lang="en-US" sz="1100" kern="1200" dirty="0"/>
            <a:t>.</a:t>
          </a:r>
        </a:p>
      </dsp:txBody>
      <dsp:txXfrm rot="10800000">
        <a:off x="1214899" y="300"/>
        <a:ext cx="2818995" cy="896765"/>
      </dsp:txXfrm>
    </dsp:sp>
    <dsp:sp modelId="{A2630F29-BB87-4161-8158-96E4F8097BC8}">
      <dsp:nvSpPr>
        <dsp:cNvPr id="0" name=""/>
        <dsp:cNvSpPr/>
      </dsp:nvSpPr>
      <dsp:spPr>
        <a:xfrm>
          <a:off x="542325" y="300"/>
          <a:ext cx="896765" cy="8967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1"/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D96F75CE-EA31-4B59-99A2-6628A13B78D4}">
      <dsp:nvSpPr>
        <dsp:cNvPr id="0" name=""/>
        <dsp:cNvSpPr/>
      </dsp:nvSpPr>
      <dsp:spPr>
        <a:xfrm rot="10800000">
          <a:off x="990708" y="1164756"/>
          <a:ext cx="3043186" cy="89676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448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Civil Engineers work on 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Planning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Designing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Inspection </a:t>
          </a:r>
        </a:p>
      </dsp:txBody>
      <dsp:txXfrm rot="10800000">
        <a:off x="1214899" y="1164756"/>
        <a:ext cx="2818995" cy="896765"/>
      </dsp:txXfrm>
    </dsp:sp>
    <dsp:sp modelId="{CF33AE95-D79E-4EED-AEF6-785E1E392F35}">
      <dsp:nvSpPr>
        <dsp:cNvPr id="0" name=""/>
        <dsp:cNvSpPr/>
      </dsp:nvSpPr>
      <dsp:spPr>
        <a:xfrm>
          <a:off x="542325" y="1164756"/>
          <a:ext cx="896765" cy="8967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69CC97-68B7-4ECF-A72E-04AB83AAEBF1}">
      <dsp:nvSpPr>
        <dsp:cNvPr id="0" name=""/>
        <dsp:cNvSpPr/>
      </dsp:nvSpPr>
      <dsp:spPr>
        <a:xfrm rot="10800000">
          <a:off x="990708" y="2329213"/>
          <a:ext cx="3043186" cy="896765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44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help keep travel safe, smooth, and strong</a:t>
          </a:r>
        </a:p>
      </dsp:txBody>
      <dsp:txXfrm rot="10800000">
        <a:off x="1214899" y="2329213"/>
        <a:ext cx="2818995" cy="896765"/>
      </dsp:txXfrm>
    </dsp:sp>
    <dsp:sp modelId="{C0DBFF6F-30A4-4E65-B13B-A12E7AC8B35D}">
      <dsp:nvSpPr>
        <dsp:cNvPr id="0" name=""/>
        <dsp:cNvSpPr/>
      </dsp:nvSpPr>
      <dsp:spPr>
        <a:xfrm>
          <a:off x="542325" y="2329213"/>
          <a:ext cx="896765" cy="89676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CC4B6-4745-4B9D-A57F-E498FE8C6D86}">
      <dsp:nvSpPr>
        <dsp:cNvPr id="0" name=""/>
        <dsp:cNvSpPr/>
      </dsp:nvSpPr>
      <dsp:spPr>
        <a:xfrm>
          <a:off x="5382" y="400957"/>
          <a:ext cx="1608896" cy="143165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 straight , flat bridge that rets on two ends.</a:t>
          </a:r>
        </a:p>
      </dsp:txBody>
      <dsp:txXfrm>
        <a:off x="47314" y="442889"/>
        <a:ext cx="1525032" cy="1347790"/>
      </dsp:txXfrm>
    </dsp:sp>
    <dsp:sp modelId="{B1CFF018-4F97-418B-91C4-92803D182C58}">
      <dsp:nvSpPr>
        <dsp:cNvPr id="0" name=""/>
        <dsp:cNvSpPr/>
      </dsp:nvSpPr>
      <dsp:spPr>
        <a:xfrm>
          <a:off x="1755862" y="917281"/>
          <a:ext cx="341086" cy="399006"/>
        </a:xfrm>
        <a:prstGeom prst="rightArrow">
          <a:avLst>
            <a:gd name="adj1" fmla="val 60000"/>
            <a:gd name="adj2" fmla="val 50000"/>
          </a:avLst>
        </a:prstGeom>
        <a:solidFill>
          <a:srgbClr val="3B67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55862" y="997082"/>
        <a:ext cx="238760" cy="239404"/>
      </dsp:txXfrm>
    </dsp:sp>
    <dsp:sp modelId="{DEC3212D-A9E3-438F-8260-B097CF1723B8}">
      <dsp:nvSpPr>
        <dsp:cNvPr id="0" name=""/>
        <dsp:cNvSpPr/>
      </dsp:nvSpPr>
      <dsp:spPr>
        <a:xfrm>
          <a:off x="2257838" y="399987"/>
          <a:ext cx="1608896" cy="14335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Used for short distance, over small rivers, roads or railways</a:t>
          </a:r>
        </a:p>
      </dsp:txBody>
      <dsp:txXfrm>
        <a:off x="2299827" y="441976"/>
        <a:ext cx="1524918" cy="1349616"/>
      </dsp:txXfrm>
    </dsp:sp>
    <dsp:sp modelId="{FD828B66-F28A-4906-9FD6-549899DB16E1}">
      <dsp:nvSpPr>
        <dsp:cNvPr id="0" name=""/>
        <dsp:cNvSpPr/>
      </dsp:nvSpPr>
      <dsp:spPr>
        <a:xfrm>
          <a:off x="4008318" y="917281"/>
          <a:ext cx="341086" cy="399006"/>
        </a:xfrm>
        <a:prstGeom prst="rightArrow">
          <a:avLst>
            <a:gd name="adj1" fmla="val 60000"/>
            <a:gd name="adj2" fmla="val 50000"/>
          </a:avLst>
        </a:prstGeom>
        <a:solidFill>
          <a:srgbClr val="3B67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008318" y="997082"/>
        <a:ext cx="238760" cy="239404"/>
      </dsp:txXfrm>
    </dsp:sp>
    <dsp:sp modelId="{53000B3F-A5CE-4FDD-9C83-1385424CB84C}">
      <dsp:nvSpPr>
        <dsp:cNvPr id="0" name=""/>
        <dsp:cNvSpPr/>
      </dsp:nvSpPr>
      <dsp:spPr>
        <a:xfrm>
          <a:off x="4510294" y="400957"/>
          <a:ext cx="1608896" cy="143165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Types 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1. Steel Beam Bridge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2. Concrete Beam Bridge</a:t>
          </a:r>
        </a:p>
      </dsp:txBody>
      <dsp:txXfrm>
        <a:off x="4552226" y="442889"/>
        <a:ext cx="1525032" cy="1347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CC4B6-4745-4B9D-A57F-E498FE8C6D86}">
      <dsp:nvSpPr>
        <dsp:cNvPr id="0" name=""/>
        <dsp:cNvSpPr/>
      </dsp:nvSpPr>
      <dsp:spPr>
        <a:xfrm>
          <a:off x="5382" y="400957"/>
          <a:ext cx="1608896" cy="143165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Bridge with a curved shape underneath</a:t>
          </a:r>
        </a:p>
      </dsp:txBody>
      <dsp:txXfrm>
        <a:off x="47314" y="442889"/>
        <a:ext cx="1525032" cy="1347790"/>
      </dsp:txXfrm>
    </dsp:sp>
    <dsp:sp modelId="{B1CFF018-4F97-418B-91C4-92803D182C58}">
      <dsp:nvSpPr>
        <dsp:cNvPr id="0" name=""/>
        <dsp:cNvSpPr/>
      </dsp:nvSpPr>
      <dsp:spPr>
        <a:xfrm>
          <a:off x="1755862" y="917281"/>
          <a:ext cx="341086" cy="399006"/>
        </a:xfrm>
        <a:prstGeom prst="rightArrow">
          <a:avLst>
            <a:gd name="adj1" fmla="val 60000"/>
            <a:gd name="adj2" fmla="val 50000"/>
          </a:avLst>
        </a:prstGeom>
        <a:solidFill>
          <a:srgbClr val="3B67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755862" y="997082"/>
        <a:ext cx="238760" cy="239404"/>
      </dsp:txXfrm>
    </dsp:sp>
    <dsp:sp modelId="{DEC3212D-A9E3-438F-8260-B097CF1723B8}">
      <dsp:nvSpPr>
        <dsp:cNvPr id="0" name=""/>
        <dsp:cNvSpPr/>
      </dsp:nvSpPr>
      <dsp:spPr>
        <a:xfrm>
          <a:off x="2257838" y="399987"/>
          <a:ext cx="1608896" cy="143359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Best for crossing valley or rivers with natural support</a:t>
          </a:r>
        </a:p>
      </dsp:txBody>
      <dsp:txXfrm>
        <a:off x="2299827" y="441976"/>
        <a:ext cx="1524918" cy="1349616"/>
      </dsp:txXfrm>
    </dsp:sp>
    <dsp:sp modelId="{FD828B66-F28A-4906-9FD6-549899DB16E1}">
      <dsp:nvSpPr>
        <dsp:cNvPr id="0" name=""/>
        <dsp:cNvSpPr/>
      </dsp:nvSpPr>
      <dsp:spPr>
        <a:xfrm>
          <a:off x="4008318" y="917281"/>
          <a:ext cx="341086" cy="399006"/>
        </a:xfrm>
        <a:prstGeom prst="rightArrow">
          <a:avLst>
            <a:gd name="adj1" fmla="val 60000"/>
            <a:gd name="adj2" fmla="val 50000"/>
          </a:avLst>
        </a:prstGeom>
        <a:solidFill>
          <a:srgbClr val="3B67B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008318" y="997082"/>
        <a:ext cx="238760" cy="239404"/>
      </dsp:txXfrm>
    </dsp:sp>
    <dsp:sp modelId="{53000B3F-A5CE-4FDD-9C83-1385424CB84C}">
      <dsp:nvSpPr>
        <dsp:cNvPr id="0" name=""/>
        <dsp:cNvSpPr/>
      </dsp:nvSpPr>
      <dsp:spPr>
        <a:xfrm>
          <a:off x="4510294" y="400957"/>
          <a:ext cx="1608896" cy="143165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Spreads</a:t>
          </a:r>
          <a:r>
            <a:rPr lang="en-US" sz="1500" kern="1200" baseline="0" dirty="0"/>
            <a:t> the weight outwards to the ends of the bridge</a:t>
          </a:r>
          <a:endParaRPr lang="en-US" sz="1500" kern="1200" dirty="0"/>
        </a:p>
      </dsp:txBody>
      <dsp:txXfrm>
        <a:off x="4552226" y="442889"/>
        <a:ext cx="1525032" cy="1347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A0C7A-C930-4F9E-AF18-C23D1B9045FA}">
      <dsp:nvSpPr>
        <dsp:cNvPr id="0" name=""/>
        <dsp:cNvSpPr/>
      </dsp:nvSpPr>
      <dsp:spPr>
        <a:xfrm>
          <a:off x="2105" y="0"/>
          <a:ext cx="2823045" cy="1477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Constructed</a:t>
          </a:r>
          <a:r>
            <a:rPr lang="en-US" sz="2300" kern="1200" baseline="0" dirty="0"/>
            <a:t> in 1953, across the Cumberland river </a:t>
          </a:r>
          <a:endParaRPr lang="en-US" sz="2300" kern="1200" dirty="0"/>
        </a:p>
      </dsp:txBody>
      <dsp:txXfrm>
        <a:off x="45374" y="43269"/>
        <a:ext cx="2736507" cy="1390790"/>
      </dsp:txXfrm>
    </dsp:sp>
    <dsp:sp modelId="{013CCEEB-B537-4812-B0AA-45F6F4A93350}">
      <dsp:nvSpPr>
        <dsp:cNvPr id="0" name=""/>
        <dsp:cNvSpPr/>
      </dsp:nvSpPr>
      <dsp:spPr>
        <a:xfrm>
          <a:off x="3299422" y="0"/>
          <a:ext cx="2823045" cy="1477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It was designed by R.R. Dawson of Bloomfield, Kentucky</a:t>
          </a:r>
          <a:endParaRPr lang="en-US" sz="2300" kern="1200" dirty="0"/>
        </a:p>
      </dsp:txBody>
      <dsp:txXfrm>
        <a:off x="3342691" y="43269"/>
        <a:ext cx="2736507" cy="13907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2D06C-93CB-4494-8DDE-C4180A166C4A}">
      <dsp:nvSpPr>
        <dsp:cNvPr id="0" name=""/>
        <dsp:cNvSpPr/>
      </dsp:nvSpPr>
      <dsp:spPr>
        <a:xfrm>
          <a:off x="0" y="52367"/>
          <a:ext cx="3784600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bridge with overhead cables supporting its roadway.</a:t>
          </a:r>
        </a:p>
      </dsp:txBody>
      <dsp:txXfrm>
        <a:off x="48376" y="100743"/>
        <a:ext cx="3687848" cy="894238"/>
      </dsp:txXfrm>
    </dsp:sp>
    <dsp:sp modelId="{4FFF20D4-3F69-4018-AA85-8142362E289B}">
      <dsp:nvSpPr>
        <dsp:cNvPr id="0" name=""/>
        <dsp:cNvSpPr/>
      </dsp:nvSpPr>
      <dsp:spPr>
        <a:xfrm>
          <a:off x="0" y="1096288"/>
          <a:ext cx="3784600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One of the oldest of engineering forms.</a:t>
          </a:r>
        </a:p>
      </dsp:txBody>
      <dsp:txXfrm>
        <a:off x="48376" y="1144664"/>
        <a:ext cx="3687848" cy="894238"/>
      </dsp:txXfrm>
    </dsp:sp>
    <dsp:sp modelId="{5C822D14-2C2E-487D-9BFC-2A0C5B7DBE7F}">
      <dsp:nvSpPr>
        <dsp:cNvPr id="0" name=""/>
        <dsp:cNvSpPr/>
      </dsp:nvSpPr>
      <dsp:spPr>
        <a:xfrm>
          <a:off x="0" y="2167918"/>
          <a:ext cx="3784600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Constructed by primitive people using vines for cables and mounting the roadway directly on the cables</a:t>
          </a:r>
        </a:p>
      </dsp:txBody>
      <dsp:txXfrm>
        <a:off x="48376" y="2216294"/>
        <a:ext cx="3687848" cy="894238"/>
      </dsp:txXfrm>
    </dsp:sp>
    <dsp:sp modelId="{8B8BFF54-A8E6-4237-A105-2F7DCCC5FAC1}">
      <dsp:nvSpPr>
        <dsp:cNvPr id="0" name=""/>
        <dsp:cNvSpPr/>
      </dsp:nvSpPr>
      <dsp:spPr>
        <a:xfrm>
          <a:off x="0" y="3239548"/>
          <a:ext cx="3784600" cy="99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Cables carry the weight of the bridge</a:t>
          </a:r>
        </a:p>
      </dsp:txBody>
      <dsp:txXfrm>
        <a:off x="48376" y="3287924"/>
        <a:ext cx="3687848" cy="8942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6C1969-4767-49BE-A233-B9DF89BA165A}">
      <dsp:nvSpPr>
        <dsp:cNvPr id="0" name=""/>
        <dsp:cNvSpPr/>
      </dsp:nvSpPr>
      <dsp:spPr>
        <a:xfrm>
          <a:off x="1681" y="0"/>
          <a:ext cx="1639815" cy="36286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Follows the cantilever method</a:t>
          </a:r>
        </a:p>
      </dsp:txBody>
      <dsp:txXfrm>
        <a:off x="49710" y="48029"/>
        <a:ext cx="1543757" cy="3532607"/>
      </dsp:txXfrm>
    </dsp:sp>
    <dsp:sp modelId="{E5E865B6-B46A-451C-B7E4-D2FB408AE574}">
      <dsp:nvSpPr>
        <dsp:cNvPr id="0" name=""/>
        <dsp:cNvSpPr/>
      </dsp:nvSpPr>
      <dsp:spPr>
        <a:xfrm>
          <a:off x="1916985" y="0"/>
          <a:ext cx="1639815" cy="36286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Tower is built, one cable and a section of the deck are constructed in each direction.</a:t>
          </a:r>
        </a:p>
      </dsp:txBody>
      <dsp:txXfrm>
        <a:off x="1965014" y="48029"/>
        <a:ext cx="1543757" cy="3532607"/>
      </dsp:txXfrm>
    </dsp:sp>
    <dsp:sp modelId="{B3B316AC-07A1-4C96-B3DC-C70E866E2E3C}">
      <dsp:nvSpPr>
        <dsp:cNvPr id="0" name=""/>
        <dsp:cNvSpPr/>
      </dsp:nvSpPr>
      <dsp:spPr>
        <a:xfrm>
          <a:off x="3832289" y="0"/>
          <a:ext cx="1639815" cy="36286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Process repeated until deck section meet in the middle where they are connected</a:t>
          </a:r>
        </a:p>
      </dsp:txBody>
      <dsp:txXfrm>
        <a:off x="3880318" y="48029"/>
        <a:ext cx="1543757" cy="3532607"/>
      </dsp:txXfrm>
    </dsp:sp>
    <dsp:sp modelId="{C849D0B0-67CD-4E68-A873-7D01D7D7CE27}">
      <dsp:nvSpPr>
        <dsp:cNvPr id="0" name=""/>
        <dsp:cNvSpPr/>
      </dsp:nvSpPr>
      <dsp:spPr>
        <a:xfrm>
          <a:off x="5747594" y="0"/>
          <a:ext cx="1639815" cy="36286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ends are anchored at the abutments.</a:t>
          </a:r>
        </a:p>
      </dsp:txBody>
      <dsp:txXfrm>
        <a:off x="5795623" y="48029"/>
        <a:ext cx="1543757" cy="3532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741B6-2B00-4EB8-89A7-F32D1939F818}">
      <dsp:nvSpPr>
        <dsp:cNvPr id="0" name=""/>
        <dsp:cNvSpPr/>
      </dsp:nvSpPr>
      <dsp:spPr>
        <a:xfrm rot="16200000">
          <a:off x="-1144420" y="1144995"/>
          <a:ext cx="3785038" cy="14950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86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 bridge made od connected triangles- usually from steel or iron or timber.</a:t>
          </a:r>
        </a:p>
      </dsp:txBody>
      <dsp:txXfrm rot="5400000">
        <a:off x="576" y="757007"/>
        <a:ext cx="1495046" cy="2271022"/>
      </dsp:txXfrm>
    </dsp:sp>
    <dsp:sp modelId="{54B49A6F-EC0C-4B23-BFB4-A61274FD8FA3}">
      <dsp:nvSpPr>
        <dsp:cNvPr id="0" name=""/>
        <dsp:cNvSpPr/>
      </dsp:nvSpPr>
      <dsp:spPr>
        <a:xfrm rot="16200000">
          <a:off x="462754" y="1144995"/>
          <a:ext cx="3785038" cy="14950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86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Triangle are super strong shapes, they don’t bend easily.</a:t>
          </a:r>
        </a:p>
      </dsp:txBody>
      <dsp:txXfrm rot="5400000">
        <a:off x="1607750" y="757007"/>
        <a:ext cx="1495046" cy="2271022"/>
      </dsp:txXfrm>
    </dsp:sp>
    <dsp:sp modelId="{CA1C5275-EBD2-42D8-BDEA-CF9B3B29AC61}">
      <dsp:nvSpPr>
        <dsp:cNvPr id="0" name=""/>
        <dsp:cNvSpPr/>
      </dsp:nvSpPr>
      <dsp:spPr>
        <a:xfrm rot="16200000">
          <a:off x="2069928" y="1144995"/>
          <a:ext cx="3785038" cy="149504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886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Used for railroads, highways.</a:t>
          </a:r>
        </a:p>
      </dsp:txBody>
      <dsp:txXfrm rot="5400000">
        <a:off x="3214924" y="757007"/>
        <a:ext cx="1495046" cy="22710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435B4-4B0B-40F7-BF4B-29880C003EB7}">
      <dsp:nvSpPr>
        <dsp:cNvPr id="0" name=""/>
        <dsp:cNvSpPr/>
      </dsp:nvSpPr>
      <dsp:spPr>
        <a:xfrm>
          <a:off x="0" y="225432"/>
          <a:ext cx="3925454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Wooden bridge with roof and sides that covers the structure.</a:t>
          </a:r>
        </a:p>
      </dsp:txBody>
      <dsp:txXfrm>
        <a:off x="51885" y="277317"/>
        <a:ext cx="3821684" cy="959101"/>
      </dsp:txXfrm>
    </dsp:sp>
    <dsp:sp modelId="{6AAF17B0-7563-4EA1-ABC1-8424F9558651}">
      <dsp:nvSpPr>
        <dsp:cNvPr id="0" name=""/>
        <dsp:cNvSpPr/>
      </dsp:nvSpPr>
      <dsp:spPr>
        <a:xfrm>
          <a:off x="0" y="1343024"/>
          <a:ext cx="3925454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These structures carrying a roadway over a river or other obstacle, popular in folklore and art</a:t>
          </a:r>
        </a:p>
      </dsp:txBody>
      <dsp:txXfrm>
        <a:off x="51885" y="1394909"/>
        <a:ext cx="3821684" cy="959101"/>
      </dsp:txXfrm>
    </dsp:sp>
    <dsp:sp modelId="{09F371DE-423C-4572-A3CA-8F90DADED614}">
      <dsp:nvSpPr>
        <dsp:cNvPr id="0" name=""/>
        <dsp:cNvSpPr/>
      </dsp:nvSpPr>
      <dsp:spPr>
        <a:xfrm>
          <a:off x="0" y="2460616"/>
          <a:ext cx="3925454" cy="1062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structure protects the wooden beams underneath from rain, snow, and sun</a:t>
          </a:r>
        </a:p>
      </dsp:txBody>
      <dsp:txXfrm>
        <a:off x="51885" y="2512501"/>
        <a:ext cx="3821684" cy="9591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366A08-9173-459E-ADFC-B8E815751AA3}">
      <dsp:nvSpPr>
        <dsp:cNvPr id="0" name=""/>
        <dsp:cNvSpPr/>
      </dsp:nvSpPr>
      <dsp:spPr>
        <a:xfrm>
          <a:off x="0" y="0"/>
          <a:ext cx="3897745" cy="943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RCGD stands for Reinforced concrete girder design – a bridge made with concrete beams strengthen by steel bars.</a:t>
          </a:r>
        </a:p>
      </dsp:txBody>
      <dsp:txXfrm>
        <a:off x="873876" y="0"/>
        <a:ext cx="3023868" cy="943272"/>
      </dsp:txXfrm>
    </dsp:sp>
    <dsp:sp modelId="{B61EADE8-F402-45D3-A280-78C4CB5ABBEA}">
      <dsp:nvSpPr>
        <dsp:cNvPr id="0" name=""/>
        <dsp:cNvSpPr/>
      </dsp:nvSpPr>
      <dsp:spPr>
        <a:xfrm>
          <a:off x="347450" y="325470"/>
          <a:ext cx="273302" cy="292331"/>
        </a:xfrm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9C752-1586-479E-92B7-CA123F2C637C}">
      <dsp:nvSpPr>
        <dsp:cNvPr id="0" name=""/>
        <dsp:cNvSpPr/>
      </dsp:nvSpPr>
      <dsp:spPr>
        <a:xfrm>
          <a:off x="0" y="1037599"/>
          <a:ext cx="3897745" cy="943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Concrete handles compression</a:t>
          </a:r>
        </a:p>
      </dsp:txBody>
      <dsp:txXfrm>
        <a:off x="873876" y="1037599"/>
        <a:ext cx="3023868" cy="943272"/>
      </dsp:txXfrm>
    </dsp:sp>
    <dsp:sp modelId="{D287FDEC-5A99-494D-8D39-5305CDBA20A8}">
      <dsp:nvSpPr>
        <dsp:cNvPr id="0" name=""/>
        <dsp:cNvSpPr/>
      </dsp:nvSpPr>
      <dsp:spPr>
        <a:xfrm>
          <a:off x="347450" y="1363070"/>
          <a:ext cx="273302" cy="292331"/>
        </a:xfrm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56A79-B00B-44AF-9CF0-4A9150FFF8E1}">
      <dsp:nvSpPr>
        <dsp:cNvPr id="0" name=""/>
        <dsp:cNvSpPr/>
      </dsp:nvSpPr>
      <dsp:spPr>
        <a:xfrm>
          <a:off x="0" y="2075199"/>
          <a:ext cx="3897745" cy="943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Steel bars inside handles tension</a:t>
          </a:r>
        </a:p>
      </dsp:txBody>
      <dsp:txXfrm>
        <a:off x="873876" y="2075199"/>
        <a:ext cx="3023868" cy="943272"/>
      </dsp:txXfrm>
    </dsp:sp>
    <dsp:sp modelId="{A631443C-4CFB-467A-B50B-24F9C63642F7}">
      <dsp:nvSpPr>
        <dsp:cNvPr id="0" name=""/>
        <dsp:cNvSpPr/>
      </dsp:nvSpPr>
      <dsp:spPr>
        <a:xfrm>
          <a:off x="347450" y="2400670"/>
          <a:ext cx="273302" cy="292331"/>
        </a:xfrm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AA432-E265-46E7-B036-3BB8F6717CED}">
      <dsp:nvSpPr>
        <dsp:cNvPr id="0" name=""/>
        <dsp:cNvSpPr/>
      </dsp:nvSpPr>
      <dsp:spPr>
        <a:xfrm>
          <a:off x="0" y="3112799"/>
          <a:ext cx="3897745" cy="943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Very durable</a:t>
          </a:r>
        </a:p>
      </dsp:txBody>
      <dsp:txXfrm>
        <a:off x="873876" y="3112799"/>
        <a:ext cx="3023868" cy="943272"/>
      </dsp:txXfrm>
    </dsp:sp>
    <dsp:sp modelId="{56D2E876-2C7B-47C7-A0A0-63C98BF828FF}">
      <dsp:nvSpPr>
        <dsp:cNvPr id="0" name=""/>
        <dsp:cNvSpPr/>
      </dsp:nvSpPr>
      <dsp:spPr>
        <a:xfrm>
          <a:off x="347450" y="3438269"/>
          <a:ext cx="273302" cy="292331"/>
        </a:xfrm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62FC7-5831-46DC-80FF-8B287CD35315}">
      <dsp:nvSpPr>
        <dsp:cNvPr id="0" name=""/>
        <dsp:cNvSpPr/>
      </dsp:nvSpPr>
      <dsp:spPr>
        <a:xfrm>
          <a:off x="0" y="4150399"/>
          <a:ext cx="3897745" cy="943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Used in highways, overpasses and urban interchanges</a:t>
          </a:r>
        </a:p>
      </dsp:txBody>
      <dsp:txXfrm>
        <a:off x="873876" y="4150399"/>
        <a:ext cx="3023868" cy="943272"/>
      </dsp:txXfrm>
    </dsp:sp>
    <dsp:sp modelId="{9A328373-E27A-49DB-994C-06ADEB1B10CD}">
      <dsp:nvSpPr>
        <dsp:cNvPr id="0" name=""/>
        <dsp:cNvSpPr/>
      </dsp:nvSpPr>
      <dsp:spPr>
        <a:xfrm>
          <a:off x="347450" y="4475869"/>
          <a:ext cx="273302" cy="292331"/>
        </a:xfrm>
        <a:prstGeom prst="star4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A74C0-099F-4113-AD09-3918C210DBA9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C6BA5-7FC6-41EA-B23B-1913CB97B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6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Abraham Lincoln Bridge - Bridges and Tunnels">
            <a:extLst>
              <a:ext uri="{FF2B5EF4-FFF2-40B4-BE49-F238E27FC236}">
                <a16:creationId xmlns:a16="http://schemas.microsoft.com/office/drawing/2014/main" id="{007FEB34-C6D8-F5F0-1229-888EB92D88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6353" cy="42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BE5B6C0-0489-35E6-7F04-3F34CCEB87C9}"/>
              </a:ext>
            </a:extLst>
          </p:cNvPr>
          <p:cNvSpPr/>
          <p:nvPr userDrawn="1"/>
        </p:nvSpPr>
        <p:spPr>
          <a:xfrm>
            <a:off x="-60385" y="0"/>
            <a:ext cx="6406738" cy="4226943"/>
          </a:xfrm>
          <a:prstGeom prst="triangle">
            <a:avLst>
              <a:gd name="adj" fmla="val 100000"/>
            </a:avLst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54" y="2459515"/>
            <a:ext cx="7314427" cy="2716334"/>
          </a:xfrm>
        </p:spPr>
        <p:txBody>
          <a:bodyPr anchor="t">
            <a:normAutofit/>
          </a:bodyPr>
          <a:lstStyle/>
          <a:p>
            <a:pPr algn="r"/>
            <a:br>
              <a:rPr lang="en-US" sz="4800" b="1" dirty="0">
                <a:latin typeface="+mn-lt"/>
              </a:rPr>
            </a:br>
            <a:r>
              <a:rPr lang="en-US" sz="5300" b="1" dirty="0"/>
              <a:t>Bridge Building :</a:t>
            </a:r>
            <a:br>
              <a:rPr lang="en-US" sz="4400" b="1" dirty="0"/>
            </a:br>
            <a:r>
              <a:rPr lang="en-US" sz="3600" b="1" dirty="0"/>
              <a:t>How Engineers Connect the World</a:t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3600" b="1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49" y="340048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4727" y="5085624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Presentation by:</a:t>
            </a:r>
          </a:p>
          <a:p>
            <a:pPr algn="r"/>
            <a:endParaRPr lang="en-US" sz="2400" b="1" dirty="0"/>
          </a:p>
          <a:p>
            <a:pPr algn="r"/>
            <a:r>
              <a:rPr lang="en-US" sz="2400" b="1" dirty="0"/>
              <a:t>On Month Day 2022</a:t>
            </a:r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creteIbeambridge">
            <a:extLst>
              <a:ext uri="{FF2B5EF4-FFF2-40B4-BE49-F238E27FC236}">
                <a16:creationId xmlns:a16="http://schemas.microsoft.com/office/drawing/2014/main" id="{491847E7-3EF1-611B-1CC0-805DE002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1746" b="10839"/>
          <a:stretch>
            <a:fillRect/>
          </a:stretch>
        </p:blipFill>
        <p:spPr bwMode="auto">
          <a:xfrm>
            <a:off x="328613" y="928926"/>
            <a:ext cx="11534774" cy="519064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9FA8C-793C-1E13-89FF-40B0D953B326}"/>
              </a:ext>
            </a:extLst>
          </p:cNvPr>
          <p:cNvSpPr txBox="1"/>
          <p:nvPr/>
        </p:nvSpPr>
        <p:spPr>
          <a:xfrm>
            <a:off x="6357938" y="147495"/>
            <a:ext cx="612457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ea typeface="+mj-ea"/>
                <a:cs typeface="+mj-cs"/>
              </a:rPr>
              <a:t>Concrete Beam 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4BBBE-BE02-63DE-CF39-EA1DBA0E542D}"/>
              </a:ext>
            </a:extLst>
          </p:cNvPr>
          <p:cNvSpPr txBox="1"/>
          <p:nvPr/>
        </p:nvSpPr>
        <p:spPr>
          <a:xfrm>
            <a:off x="191366" y="6213575"/>
            <a:ext cx="4990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Bridge in Fleming County.</a:t>
            </a:r>
          </a:p>
        </p:txBody>
      </p:sp>
    </p:spTree>
    <p:extLst>
      <p:ext uri="{BB962C8B-B14F-4D97-AF65-F5344CB8AC3E}">
        <p14:creationId xmlns:p14="http://schemas.microsoft.com/office/powerpoint/2010/main" val="105975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creteBoxbeambridge">
            <a:extLst>
              <a:ext uri="{FF2B5EF4-FFF2-40B4-BE49-F238E27FC236}">
                <a16:creationId xmlns:a16="http://schemas.microsoft.com/office/drawing/2014/main" id="{1A9F0253-D8FE-8172-B998-203CF9C5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-1" b="16871"/>
          <a:stretch>
            <a:fillRect/>
          </a:stretch>
        </p:blipFill>
        <p:spPr bwMode="auto">
          <a:xfrm>
            <a:off x="561975" y="760825"/>
            <a:ext cx="11229975" cy="5325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844AE-23B4-A8A0-66DF-619AA9165B3A}"/>
              </a:ext>
            </a:extLst>
          </p:cNvPr>
          <p:cNvSpPr txBox="1"/>
          <p:nvPr/>
        </p:nvSpPr>
        <p:spPr>
          <a:xfrm>
            <a:off x="6586538" y="169894"/>
            <a:ext cx="612457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ea typeface="+mj-ea"/>
                <a:cs typeface="+mj-cs"/>
              </a:rPr>
              <a:t>Concrete Beam 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8EAB0-6A8B-04EC-DFD0-70B3DEAAF7F5}"/>
              </a:ext>
            </a:extLst>
          </p:cNvPr>
          <p:cNvSpPr txBox="1"/>
          <p:nvPr/>
        </p:nvSpPr>
        <p:spPr>
          <a:xfrm>
            <a:off x="561975" y="6154186"/>
            <a:ext cx="6381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Hancock County</a:t>
            </a:r>
          </a:p>
        </p:txBody>
      </p:sp>
    </p:spTree>
    <p:extLst>
      <p:ext uri="{BB962C8B-B14F-4D97-AF65-F5344CB8AC3E}">
        <p14:creationId xmlns:p14="http://schemas.microsoft.com/office/powerpoint/2010/main" val="109553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nderConcreteIbeam">
            <a:extLst>
              <a:ext uri="{FF2B5EF4-FFF2-40B4-BE49-F238E27FC236}">
                <a16:creationId xmlns:a16="http://schemas.microsoft.com/office/drawing/2014/main" id="{66559D84-45DF-CF0F-8EDE-12F0802A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58765"/>
            <a:ext cx="11201400" cy="554046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8F5AD-6477-105D-E2FD-7AA648DA2E3B}"/>
              </a:ext>
            </a:extLst>
          </p:cNvPr>
          <p:cNvSpPr txBox="1"/>
          <p:nvPr/>
        </p:nvSpPr>
        <p:spPr>
          <a:xfrm>
            <a:off x="6333837" y="147839"/>
            <a:ext cx="612832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ea typeface="+mj-ea"/>
                <a:cs typeface="+mj-cs"/>
              </a:rPr>
              <a:t>Concrete Beam Bridge</a:t>
            </a:r>
          </a:p>
        </p:txBody>
      </p:sp>
    </p:spTree>
    <p:extLst>
      <p:ext uri="{BB962C8B-B14F-4D97-AF65-F5344CB8AC3E}">
        <p14:creationId xmlns:p14="http://schemas.microsoft.com/office/powerpoint/2010/main" val="1855183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590FEC-8019-A0F3-1DED-6F5D99529E64}"/>
              </a:ext>
            </a:extLst>
          </p:cNvPr>
          <p:cNvSpPr txBox="1"/>
          <p:nvPr/>
        </p:nvSpPr>
        <p:spPr>
          <a:xfrm>
            <a:off x="619124" y="4057650"/>
            <a:ext cx="3448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a typeface="ADLaM Display" panose="02010000000000000000" pitchFamily="2" charset="0"/>
                <a:cs typeface="ADLaM Display" panose="02010000000000000000" pitchFamily="2" charset="0"/>
              </a:rPr>
              <a:t>Arch Bridge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DA4D40-F9E9-6B5B-F729-E1F0AB36B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1441"/>
              </p:ext>
            </p:extLst>
          </p:nvPr>
        </p:nvGraphicFramePr>
        <p:xfrm>
          <a:off x="5610610" y="587875"/>
          <a:ext cx="6124574" cy="223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C7C6960-3FFF-EF62-776C-A75D0054D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610" y="2719101"/>
            <a:ext cx="6124574" cy="38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2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CCB73-928C-41BD-A4E3-2EFC55A41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853" y="2336077"/>
            <a:ext cx="7315201" cy="437110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4AFA55E-80F8-1907-9311-CBF15AB1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345115"/>
              </p:ext>
            </p:extLst>
          </p:nvPr>
        </p:nvGraphicFramePr>
        <p:xfrm>
          <a:off x="5522480" y="658815"/>
          <a:ext cx="6124574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6F5E010-E68B-8779-BC9B-02FDA3D4629E}"/>
              </a:ext>
            </a:extLst>
          </p:cNvPr>
          <p:cNvSpPr txBox="1"/>
          <p:nvPr/>
        </p:nvSpPr>
        <p:spPr>
          <a:xfrm>
            <a:off x="378688" y="4364612"/>
            <a:ext cx="3537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Cumberland Arch Bridge</a:t>
            </a:r>
          </a:p>
        </p:txBody>
      </p:sp>
    </p:spTree>
    <p:extLst>
      <p:ext uri="{BB962C8B-B14F-4D97-AF65-F5344CB8AC3E}">
        <p14:creationId xmlns:p14="http://schemas.microsoft.com/office/powerpoint/2010/main" val="288498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EEF78-F122-E485-2B50-BF6AA3F0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764" y="2923307"/>
            <a:ext cx="6545389" cy="3699164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4FDD6D2-E645-2220-2654-DE57D47899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113625"/>
              </p:ext>
            </p:extLst>
          </p:nvPr>
        </p:nvGraphicFramePr>
        <p:xfrm>
          <a:off x="8305800" y="2367274"/>
          <a:ext cx="3784600" cy="4255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CCD1020-F107-A666-8589-BB6BAF8C44DF}"/>
              </a:ext>
            </a:extLst>
          </p:cNvPr>
          <p:cNvSpPr txBox="1"/>
          <p:nvPr/>
        </p:nvSpPr>
        <p:spPr>
          <a:xfrm>
            <a:off x="5606472" y="577333"/>
            <a:ext cx="61283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 Bridge</a:t>
            </a:r>
          </a:p>
        </p:txBody>
      </p:sp>
    </p:spTree>
    <p:extLst>
      <p:ext uri="{BB962C8B-B14F-4D97-AF65-F5344CB8AC3E}">
        <p14:creationId xmlns:p14="http://schemas.microsoft.com/office/powerpoint/2010/main" val="158606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09891-2530-BC69-9CC8-E987EF2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904876"/>
            <a:ext cx="10772775" cy="5124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4FCE8-9603-F0F7-B64D-CC549B5D18F2}"/>
              </a:ext>
            </a:extLst>
          </p:cNvPr>
          <p:cNvSpPr txBox="1"/>
          <p:nvPr/>
        </p:nvSpPr>
        <p:spPr>
          <a:xfrm>
            <a:off x="628649" y="6163025"/>
            <a:ext cx="6548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Golden Gate Bridge, San Francisco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5FD23-F217-7230-507E-E157C4B60AD6}"/>
              </a:ext>
            </a:extLst>
          </p:cNvPr>
          <p:cNvSpPr txBox="1"/>
          <p:nvPr/>
        </p:nvSpPr>
        <p:spPr>
          <a:xfrm>
            <a:off x="6289964" y="130141"/>
            <a:ext cx="4396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 Bridge</a:t>
            </a:r>
          </a:p>
        </p:txBody>
      </p:sp>
    </p:spTree>
    <p:extLst>
      <p:ext uri="{BB962C8B-B14F-4D97-AF65-F5344CB8AC3E}">
        <p14:creationId xmlns:p14="http://schemas.microsoft.com/office/powerpoint/2010/main" val="1724225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river&#10;&#10;AI-generated content may be incorrect.">
            <a:extLst>
              <a:ext uri="{FF2B5EF4-FFF2-40B4-BE49-F238E27FC236}">
                <a16:creationId xmlns:a16="http://schemas.microsoft.com/office/drawing/2014/main" id="{6953E32C-024A-0F4B-80F0-337C41F6C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4" y="857250"/>
            <a:ext cx="11049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5161AD-5628-0D67-09FD-1DD194B220EF}"/>
              </a:ext>
            </a:extLst>
          </p:cNvPr>
          <p:cNvSpPr txBox="1"/>
          <p:nvPr/>
        </p:nvSpPr>
        <p:spPr>
          <a:xfrm>
            <a:off x="542923" y="6072332"/>
            <a:ext cx="8056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George Washington Bridge over the Hudson River.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2AC98-9A75-9719-3FEF-62DB966A2FA0}"/>
              </a:ext>
            </a:extLst>
          </p:cNvPr>
          <p:cNvSpPr txBox="1"/>
          <p:nvPr/>
        </p:nvSpPr>
        <p:spPr>
          <a:xfrm>
            <a:off x="6373090" y="149364"/>
            <a:ext cx="6128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</a:t>
            </a:r>
          </a:p>
        </p:txBody>
      </p:sp>
    </p:spTree>
    <p:extLst>
      <p:ext uri="{BB962C8B-B14F-4D97-AF65-F5344CB8AC3E}">
        <p14:creationId xmlns:p14="http://schemas.microsoft.com/office/powerpoint/2010/main" val="74778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55B6D-1FEA-1B5B-3285-8FF85DCB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2" y="801110"/>
            <a:ext cx="10758213" cy="5255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FE5C7-814B-A449-B166-1C330EA5F9F1}"/>
              </a:ext>
            </a:extLst>
          </p:cNvPr>
          <p:cNvSpPr txBox="1"/>
          <p:nvPr/>
        </p:nvSpPr>
        <p:spPr>
          <a:xfrm>
            <a:off x="6274810" y="93224"/>
            <a:ext cx="61245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EE8DB-78DF-A55B-2DD5-5AA27782B968}"/>
              </a:ext>
            </a:extLst>
          </p:cNvPr>
          <p:cNvSpPr txBox="1"/>
          <p:nvPr/>
        </p:nvSpPr>
        <p:spPr>
          <a:xfrm>
            <a:off x="433661" y="6160715"/>
            <a:ext cx="9763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Suspension bridge across the Ohio River at South Shore, KY.</a:t>
            </a:r>
          </a:p>
        </p:txBody>
      </p:sp>
    </p:spTree>
    <p:extLst>
      <p:ext uri="{BB962C8B-B14F-4D97-AF65-F5344CB8AC3E}">
        <p14:creationId xmlns:p14="http://schemas.microsoft.com/office/powerpoint/2010/main" val="2082999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imon Kenton Suspension Bridge - Bridges and Tunnels">
            <a:extLst>
              <a:ext uri="{FF2B5EF4-FFF2-40B4-BE49-F238E27FC236}">
                <a16:creationId xmlns:a16="http://schemas.microsoft.com/office/drawing/2014/main" id="{02B985D1-428A-2049-1B91-31BCBF50C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8" y="887989"/>
            <a:ext cx="11209337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A1540D-9A91-C461-A6A9-FE0D47AC5DA7}"/>
              </a:ext>
            </a:extLst>
          </p:cNvPr>
          <p:cNvSpPr txBox="1"/>
          <p:nvPr/>
        </p:nvSpPr>
        <p:spPr>
          <a:xfrm>
            <a:off x="5970011" y="158175"/>
            <a:ext cx="6124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Suspension</a:t>
            </a:r>
            <a:r>
              <a:rPr lang="en-US" sz="3200" b="1" dirty="0"/>
              <a:t> bridge Maysville, KY</a:t>
            </a:r>
          </a:p>
        </p:txBody>
      </p:sp>
    </p:spTree>
    <p:extLst>
      <p:ext uri="{BB962C8B-B14F-4D97-AF65-F5344CB8AC3E}">
        <p14:creationId xmlns:p14="http://schemas.microsoft.com/office/powerpoint/2010/main" val="317055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5829" y="4846680"/>
            <a:ext cx="8729043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3" name="Picture 2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2D0FDA54-28EE-5799-C70F-4BEC4A8FC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9" y="4895808"/>
            <a:ext cx="2540000" cy="1435100"/>
          </a:xfrm>
          <a:prstGeom prst="rect">
            <a:avLst/>
          </a:prstGeom>
        </p:spPr>
      </p:pic>
      <p:pic>
        <p:nvPicPr>
          <p:cNvPr id="2" name="Picture 1" descr="A qr code with a few squares&#10;&#10;Description automatically generated">
            <a:extLst>
              <a:ext uri="{FF2B5EF4-FFF2-40B4-BE49-F238E27FC236}">
                <a16:creationId xmlns:a16="http://schemas.microsoft.com/office/drawing/2014/main" id="{307FA7DE-7C7C-7066-6CD7-B76BDB33B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0" y="3660838"/>
            <a:ext cx="2937089" cy="26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uspensionanchoring">
            <a:extLst>
              <a:ext uri="{FF2B5EF4-FFF2-40B4-BE49-F238E27FC236}">
                <a16:creationId xmlns:a16="http://schemas.microsoft.com/office/drawing/2014/main" id="{D84AB7AD-86A4-38B9-EC22-35A043111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909" y="774700"/>
            <a:ext cx="10861963" cy="53086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32E514-6505-80BA-DDD3-3844E9989370}"/>
              </a:ext>
            </a:extLst>
          </p:cNvPr>
          <p:cNvSpPr txBox="1"/>
          <p:nvPr/>
        </p:nvSpPr>
        <p:spPr>
          <a:xfrm>
            <a:off x="738909" y="6083300"/>
            <a:ext cx="6128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Bridge Anchor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C1CB4-A528-0ED7-BA50-3CBA85AD3EAF}"/>
              </a:ext>
            </a:extLst>
          </p:cNvPr>
          <p:cNvSpPr txBox="1"/>
          <p:nvPr/>
        </p:nvSpPr>
        <p:spPr>
          <a:xfrm>
            <a:off x="6248399" y="32907"/>
            <a:ext cx="6128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Suspension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</a:t>
            </a:r>
          </a:p>
        </p:txBody>
      </p:sp>
    </p:spTree>
    <p:extLst>
      <p:ext uri="{BB962C8B-B14F-4D97-AF65-F5344CB8AC3E}">
        <p14:creationId xmlns:p14="http://schemas.microsoft.com/office/powerpoint/2010/main" val="3669749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DC0E0C-2E27-6C0E-A729-E70F3BA89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6441725"/>
              </p:ext>
            </p:extLst>
          </p:nvPr>
        </p:nvGraphicFramePr>
        <p:xfrm>
          <a:off x="3556000" y="2743200"/>
          <a:ext cx="7389091" cy="3628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3FBFECD-6C3F-8E02-7EA3-8ECDA0EDA69E}"/>
              </a:ext>
            </a:extLst>
          </p:cNvPr>
          <p:cNvSpPr txBox="1"/>
          <p:nvPr/>
        </p:nvSpPr>
        <p:spPr>
          <a:xfrm>
            <a:off x="5125316" y="1043193"/>
            <a:ext cx="6128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Bridge</a:t>
            </a:r>
          </a:p>
        </p:txBody>
      </p:sp>
    </p:spTree>
    <p:extLst>
      <p:ext uri="{BB962C8B-B14F-4D97-AF65-F5344CB8AC3E}">
        <p14:creationId xmlns:p14="http://schemas.microsoft.com/office/powerpoint/2010/main" val="3104722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bleStayedConstruction">
            <a:extLst>
              <a:ext uri="{FF2B5EF4-FFF2-40B4-BE49-F238E27FC236}">
                <a16:creationId xmlns:a16="http://schemas.microsoft.com/office/drawing/2014/main" id="{7BAABEB2-2729-7CAB-24F7-EF80F2F4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7535" y="1095375"/>
            <a:ext cx="7785389" cy="565784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3033-CE8B-78EF-07BC-DAD6E68488C6}"/>
              </a:ext>
            </a:extLst>
          </p:cNvPr>
          <p:cNvSpPr txBox="1"/>
          <p:nvPr/>
        </p:nvSpPr>
        <p:spPr>
          <a:xfrm>
            <a:off x="5017942" y="270225"/>
            <a:ext cx="6124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</p:spTree>
    <p:extLst>
      <p:ext uri="{BB962C8B-B14F-4D97-AF65-F5344CB8AC3E}">
        <p14:creationId xmlns:p14="http://schemas.microsoft.com/office/powerpoint/2010/main" val="1593466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60ED71B6-F934-63EA-D4A2-9B7DAA1C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876300"/>
            <a:ext cx="10996612" cy="519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31E874-D843-2C1D-5AF1-F1C8813E66FF}"/>
              </a:ext>
            </a:extLst>
          </p:cNvPr>
          <p:cNvSpPr txBox="1"/>
          <p:nvPr/>
        </p:nvSpPr>
        <p:spPr>
          <a:xfrm>
            <a:off x="588962" y="6073378"/>
            <a:ext cx="9155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Cable-Stayed bridge across the Ohio River at Maysville, KY.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8BB6E-DCD8-A35D-769C-3B22C50C12E3}"/>
              </a:ext>
            </a:extLst>
          </p:cNvPr>
          <p:cNvSpPr txBox="1"/>
          <p:nvPr/>
        </p:nvSpPr>
        <p:spPr>
          <a:xfrm>
            <a:off x="5128491" y="138291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</p:spTree>
    <p:extLst>
      <p:ext uri="{BB962C8B-B14F-4D97-AF65-F5344CB8AC3E}">
        <p14:creationId xmlns:p14="http://schemas.microsoft.com/office/powerpoint/2010/main" val="207948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0001845">
            <a:extLst>
              <a:ext uri="{FF2B5EF4-FFF2-40B4-BE49-F238E27FC236}">
                <a16:creationId xmlns:a16="http://schemas.microsoft.com/office/drawing/2014/main" id="{5CC18CDA-0293-5211-D7D6-E1C12265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209" y="1067304"/>
            <a:ext cx="10938165" cy="495249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D11CC-F843-3028-3133-D4D968694D4E}"/>
              </a:ext>
            </a:extLst>
          </p:cNvPr>
          <p:cNvSpPr txBox="1"/>
          <p:nvPr/>
        </p:nvSpPr>
        <p:spPr>
          <a:xfrm>
            <a:off x="4769283" y="334879"/>
            <a:ext cx="6124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CEF2-443A-8C42-F49D-7D1394825CFB}"/>
              </a:ext>
            </a:extLst>
          </p:cNvPr>
          <p:cNvSpPr txBox="1"/>
          <p:nvPr/>
        </p:nvSpPr>
        <p:spPr>
          <a:xfrm>
            <a:off x="727363" y="6193042"/>
            <a:ext cx="6128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View looking </a:t>
            </a:r>
            <a:r>
              <a:rPr lang="en-US" sz="2800" dirty="0"/>
              <a:t>North</a:t>
            </a:r>
            <a:r>
              <a:rPr lang="en-US" sz="2400" dirty="0"/>
              <a:t> at KY Tower.</a:t>
            </a:r>
          </a:p>
        </p:txBody>
      </p:sp>
    </p:spTree>
    <p:extLst>
      <p:ext uri="{BB962C8B-B14F-4D97-AF65-F5344CB8AC3E}">
        <p14:creationId xmlns:p14="http://schemas.microsoft.com/office/powerpoint/2010/main" val="1352928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0001853">
            <a:extLst>
              <a:ext uri="{FF2B5EF4-FFF2-40B4-BE49-F238E27FC236}">
                <a16:creationId xmlns:a16="http://schemas.microsoft.com/office/drawing/2014/main" id="{4A793D64-218F-98D9-939D-4EC91466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2" y="1028700"/>
            <a:ext cx="10177463" cy="501967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270D1F-C7CB-7109-5CA2-E84FF0EE4EB0}"/>
              </a:ext>
            </a:extLst>
          </p:cNvPr>
          <p:cNvSpPr txBox="1"/>
          <p:nvPr/>
        </p:nvSpPr>
        <p:spPr>
          <a:xfrm>
            <a:off x="1004454" y="6146861"/>
            <a:ext cx="61283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Stay Pipe Anchor – Ready for Deck pour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B776D-0F3B-DE16-9EDE-FB6AB509E38D}"/>
              </a:ext>
            </a:extLst>
          </p:cNvPr>
          <p:cNvSpPr txBox="1"/>
          <p:nvPr/>
        </p:nvSpPr>
        <p:spPr>
          <a:xfrm>
            <a:off x="5086927" y="187919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</p:spTree>
    <p:extLst>
      <p:ext uri="{BB962C8B-B14F-4D97-AF65-F5344CB8AC3E}">
        <p14:creationId xmlns:p14="http://schemas.microsoft.com/office/powerpoint/2010/main" val="249272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0001887">
            <a:extLst>
              <a:ext uri="{FF2B5EF4-FFF2-40B4-BE49-F238E27FC236}">
                <a16:creationId xmlns:a16="http://schemas.microsoft.com/office/drawing/2014/main" id="{624E456C-3928-419B-5D06-AB873C2A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581" y="1066799"/>
            <a:ext cx="10593243" cy="505777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960B2-6841-2287-5608-5B38CCD4972C}"/>
              </a:ext>
            </a:extLst>
          </p:cNvPr>
          <p:cNvSpPr txBox="1"/>
          <p:nvPr/>
        </p:nvSpPr>
        <p:spPr>
          <a:xfrm>
            <a:off x="858981" y="6209206"/>
            <a:ext cx="612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South face of KY Tower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EE76B-8EAF-6689-86BA-AB01466537B9}"/>
              </a:ext>
            </a:extLst>
          </p:cNvPr>
          <p:cNvSpPr txBox="1"/>
          <p:nvPr/>
        </p:nvSpPr>
        <p:spPr>
          <a:xfrm>
            <a:off x="5314661" y="225548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</p:spTree>
    <p:extLst>
      <p:ext uri="{BB962C8B-B14F-4D97-AF65-F5344CB8AC3E}">
        <p14:creationId xmlns:p14="http://schemas.microsoft.com/office/powerpoint/2010/main" val="319669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0001864">
            <a:extLst>
              <a:ext uri="{FF2B5EF4-FFF2-40B4-BE49-F238E27FC236}">
                <a16:creationId xmlns:a16="http://schemas.microsoft.com/office/drawing/2014/main" id="{9BB2C48A-BBE6-ED53-C293-3903C537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286" y="920028"/>
            <a:ext cx="10357427" cy="501794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0EA6F-7838-1F15-E3EE-8C81FDE8ACF5}"/>
              </a:ext>
            </a:extLst>
          </p:cNvPr>
          <p:cNvSpPr txBox="1"/>
          <p:nvPr/>
        </p:nvSpPr>
        <p:spPr>
          <a:xfrm>
            <a:off x="917286" y="6116843"/>
            <a:ext cx="612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Final 120’ span – Looking North.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50452-4D02-6F71-AA17-1801CDEEF240}"/>
              </a:ext>
            </a:extLst>
          </p:cNvPr>
          <p:cNvSpPr txBox="1"/>
          <p:nvPr/>
        </p:nvSpPr>
        <p:spPr>
          <a:xfrm>
            <a:off x="5146387" y="217937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Cable-Stayed Bridge</a:t>
            </a:r>
          </a:p>
        </p:txBody>
      </p:sp>
    </p:spTree>
    <p:extLst>
      <p:ext uri="{BB962C8B-B14F-4D97-AF65-F5344CB8AC3E}">
        <p14:creationId xmlns:p14="http://schemas.microsoft.com/office/powerpoint/2010/main" val="83474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CEA1045-EB8F-CF40-4C0C-5CE2A60F2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568357"/>
              </p:ext>
            </p:extLst>
          </p:nvPr>
        </p:nvGraphicFramePr>
        <p:xfrm>
          <a:off x="2041236" y="2964872"/>
          <a:ext cx="4710546" cy="378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36563D9-CDF2-A837-2011-23FB8F319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306" y="2762250"/>
            <a:ext cx="440055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07659-1E5F-2187-A888-112414B29D8A}"/>
              </a:ext>
            </a:extLst>
          </p:cNvPr>
          <p:cNvSpPr txBox="1"/>
          <p:nvPr/>
        </p:nvSpPr>
        <p:spPr>
          <a:xfrm>
            <a:off x="6625791" y="1055315"/>
            <a:ext cx="4171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Truss Bridge</a:t>
            </a:r>
          </a:p>
        </p:txBody>
      </p:sp>
    </p:spTree>
    <p:extLst>
      <p:ext uri="{BB962C8B-B14F-4D97-AF65-F5344CB8AC3E}">
        <p14:creationId xmlns:p14="http://schemas.microsoft.com/office/powerpoint/2010/main" val="2721877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storia–Megler Bridge - Oregon Coast Visitors Association">
            <a:extLst>
              <a:ext uri="{FF2B5EF4-FFF2-40B4-BE49-F238E27FC236}">
                <a16:creationId xmlns:a16="http://schemas.microsoft.com/office/drawing/2014/main" id="{EB5B319E-68D8-265D-651A-75467CA6D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895350"/>
            <a:ext cx="10887076" cy="52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11E2B-2B71-EAB1-B82D-B3184FD0B164}"/>
              </a:ext>
            </a:extLst>
          </p:cNvPr>
          <p:cNvSpPr txBox="1"/>
          <p:nvPr/>
        </p:nvSpPr>
        <p:spPr>
          <a:xfrm>
            <a:off x="446665" y="6236916"/>
            <a:ext cx="7912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Astoria Bridge over the Columbia River, Oregon.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DF6F57-76F4-BD7C-28D6-C651570EB7FD}"/>
              </a:ext>
            </a:extLst>
          </p:cNvPr>
          <p:cNvSpPr txBox="1"/>
          <p:nvPr/>
        </p:nvSpPr>
        <p:spPr>
          <a:xfrm>
            <a:off x="6675582" y="97864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Truss Bridge</a:t>
            </a:r>
          </a:p>
        </p:txBody>
      </p:sp>
    </p:spTree>
    <p:extLst>
      <p:ext uri="{BB962C8B-B14F-4D97-AF65-F5344CB8AC3E}">
        <p14:creationId xmlns:p14="http://schemas.microsoft.com/office/powerpoint/2010/main" val="427205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A4B52-F4DF-7EB0-D177-D07D7B39E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00" y="3743831"/>
            <a:ext cx="2556572" cy="1683410"/>
          </a:xfrm>
          <a:prstGeom prst="rect">
            <a:avLst/>
          </a:prstGeom>
        </p:spPr>
      </p:pic>
      <p:pic>
        <p:nvPicPr>
          <p:cNvPr id="3" name="Picture 6" descr="Vehicles On A Bridge - Stock Video | Motion Array">
            <a:extLst>
              <a:ext uri="{FF2B5EF4-FFF2-40B4-BE49-F238E27FC236}">
                <a16:creationId xmlns:a16="http://schemas.microsoft.com/office/drawing/2014/main" id="{479B7633-1EDE-3617-F750-036D1EC5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5490" y="3743831"/>
            <a:ext cx="2556572" cy="16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210711-5FCF-F341-E596-4C1738CAE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053" y="3745125"/>
            <a:ext cx="2556572" cy="1682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F391D-AE3F-3340-06E1-0461AAD0C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077" y="3743831"/>
            <a:ext cx="2556572" cy="1683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28EC3-0687-AFD5-343D-3724B3C20855}"/>
              </a:ext>
            </a:extLst>
          </p:cNvPr>
          <p:cNvSpPr txBox="1"/>
          <p:nvPr/>
        </p:nvSpPr>
        <p:spPr>
          <a:xfrm>
            <a:off x="5183776" y="1666325"/>
            <a:ext cx="65540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/>
              <a:t>Engineering in our Everyday Lives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3004D-2F05-37A8-567D-6C2BFA39C2AC}"/>
              </a:ext>
            </a:extLst>
          </p:cNvPr>
          <p:cNvSpPr txBox="1"/>
          <p:nvPr/>
        </p:nvSpPr>
        <p:spPr>
          <a:xfrm>
            <a:off x="1050402" y="5668802"/>
            <a:ext cx="252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Roads &amp; Highways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8212C-C9E6-1D39-FBCC-B8BDD41FF80A}"/>
              </a:ext>
            </a:extLst>
          </p:cNvPr>
          <p:cNvSpPr txBox="1"/>
          <p:nvPr/>
        </p:nvSpPr>
        <p:spPr>
          <a:xfrm>
            <a:off x="966401" y="6193937"/>
            <a:ext cx="238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Helping us to get to school and 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B4E3D-04B0-2CA4-D5B6-7F7E9ECEC8C6}"/>
              </a:ext>
            </a:extLst>
          </p:cNvPr>
          <p:cNvSpPr txBox="1"/>
          <p:nvPr/>
        </p:nvSpPr>
        <p:spPr>
          <a:xfrm>
            <a:off x="3969843" y="5668802"/>
            <a:ext cx="2354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Bridges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0DFFCA-4127-EB87-FFE8-9A340C371530}"/>
              </a:ext>
            </a:extLst>
          </p:cNvPr>
          <p:cNvSpPr txBox="1"/>
          <p:nvPr/>
        </p:nvSpPr>
        <p:spPr>
          <a:xfrm>
            <a:off x="3984618" y="6193936"/>
            <a:ext cx="2354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800" dirty="0"/>
              <a:t>Crossing rivers and highways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3D1F0-2D58-AE95-3A68-B8F7599F68B8}"/>
              </a:ext>
            </a:extLst>
          </p:cNvPr>
          <p:cNvSpPr txBox="1"/>
          <p:nvPr/>
        </p:nvSpPr>
        <p:spPr>
          <a:xfrm>
            <a:off x="6999763" y="5668802"/>
            <a:ext cx="20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Traffic Signals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55C70-1E73-EB57-2E8F-B3598CAE18D1}"/>
              </a:ext>
            </a:extLst>
          </p:cNvPr>
          <p:cNvSpPr txBox="1"/>
          <p:nvPr/>
        </p:nvSpPr>
        <p:spPr>
          <a:xfrm>
            <a:off x="6886737" y="6193936"/>
            <a:ext cx="241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Engineered to manage traffic safely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E40AB-C227-BCDD-A0B9-FAD136972AD1}"/>
              </a:ext>
            </a:extLst>
          </p:cNvPr>
          <p:cNvSpPr txBox="1"/>
          <p:nvPr/>
        </p:nvSpPr>
        <p:spPr>
          <a:xfrm>
            <a:off x="9970666" y="5668802"/>
            <a:ext cx="200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Buildings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CEED6-3081-F596-53FF-8040107855CA}"/>
              </a:ext>
            </a:extLst>
          </p:cNvPr>
          <p:cNvSpPr txBox="1"/>
          <p:nvPr/>
        </p:nvSpPr>
        <p:spPr>
          <a:xfrm>
            <a:off x="9883788" y="6193936"/>
            <a:ext cx="209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/>
              <a:t>Designed to be safe and strong</a:t>
            </a:r>
          </a:p>
        </p:txBody>
      </p:sp>
    </p:spTree>
    <p:extLst>
      <p:ext uri="{BB962C8B-B14F-4D97-AF65-F5344CB8AC3E}">
        <p14:creationId xmlns:p14="http://schemas.microsoft.com/office/powerpoint/2010/main" val="303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imeon Willis Bridge - Bridges and Tunnels">
            <a:extLst>
              <a:ext uri="{FF2B5EF4-FFF2-40B4-BE49-F238E27FC236}">
                <a16:creationId xmlns:a16="http://schemas.microsoft.com/office/drawing/2014/main" id="{84C28FA9-4749-A3AC-0EAA-27CC84DE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" y="852487"/>
            <a:ext cx="1102677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BD2788-9FD9-F980-DCFD-FA4268269680}"/>
              </a:ext>
            </a:extLst>
          </p:cNvPr>
          <p:cNvSpPr txBox="1"/>
          <p:nvPr/>
        </p:nvSpPr>
        <p:spPr>
          <a:xfrm>
            <a:off x="582612" y="6126079"/>
            <a:ext cx="7545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13</a:t>
            </a:r>
            <a:r>
              <a:rPr lang="en-US" sz="2800" baseline="30000" dirty="0"/>
              <a:t>th</a:t>
            </a:r>
            <a:r>
              <a:rPr lang="en-US" sz="2800" dirty="0"/>
              <a:t> Street Bridge over Ohio River at Ashland, KY.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ABDD2-F8CD-A42A-9518-9C7AFFED6BA5}"/>
              </a:ext>
            </a:extLst>
          </p:cNvPr>
          <p:cNvSpPr txBox="1"/>
          <p:nvPr/>
        </p:nvSpPr>
        <p:spPr>
          <a:xfrm>
            <a:off x="6330806" y="85590"/>
            <a:ext cx="2757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Truss Bridge</a:t>
            </a:r>
          </a:p>
        </p:txBody>
      </p:sp>
    </p:spTree>
    <p:extLst>
      <p:ext uri="{BB962C8B-B14F-4D97-AF65-F5344CB8AC3E}">
        <p14:creationId xmlns:p14="http://schemas.microsoft.com/office/powerpoint/2010/main" val="2778565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1ECDF67-4613-B2D3-87EB-47C8FBA01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870392"/>
              </p:ext>
            </p:extLst>
          </p:nvPr>
        </p:nvGraphicFramePr>
        <p:xfrm>
          <a:off x="1976583" y="2964873"/>
          <a:ext cx="3925454" cy="374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Picture 4" descr="covered bridge">
            <a:extLst>
              <a:ext uri="{FF2B5EF4-FFF2-40B4-BE49-F238E27FC236}">
                <a16:creationId xmlns:a16="http://schemas.microsoft.com/office/drawing/2014/main" id="{C9F38450-89BA-AAD5-22D3-9025FECC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5" y="2324099"/>
            <a:ext cx="57150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773A3F-98F4-EE9A-DA3A-5CCA04D0EFE4}"/>
              </a:ext>
            </a:extLst>
          </p:cNvPr>
          <p:cNvSpPr txBox="1"/>
          <p:nvPr/>
        </p:nvSpPr>
        <p:spPr>
          <a:xfrm>
            <a:off x="6096000" y="981425"/>
            <a:ext cx="6124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Covered Bridge</a:t>
            </a:r>
          </a:p>
        </p:txBody>
      </p:sp>
    </p:spTree>
    <p:extLst>
      <p:ext uri="{BB962C8B-B14F-4D97-AF65-F5344CB8AC3E}">
        <p14:creationId xmlns:p14="http://schemas.microsoft.com/office/powerpoint/2010/main" val="2799838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isiting Saint Mary's Covered Bridge in Huntingdon County, PA - UncoveringPA">
            <a:extLst>
              <a:ext uri="{FF2B5EF4-FFF2-40B4-BE49-F238E27FC236}">
                <a16:creationId xmlns:a16="http://schemas.microsoft.com/office/drawing/2014/main" id="{CD4CF3B9-909F-9140-CB61-5B791238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19151"/>
            <a:ext cx="10953750" cy="524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BDFFF-D83E-D308-1BFC-B892213AC033}"/>
              </a:ext>
            </a:extLst>
          </p:cNvPr>
          <p:cNvSpPr txBox="1"/>
          <p:nvPr/>
        </p:nvSpPr>
        <p:spPr>
          <a:xfrm>
            <a:off x="403802" y="6144552"/>
            <a:ext cx="6124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Covered Bridge, Mount Union, PA.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BF87B-4CD6-976B-18DB-D2F2002A811F}"/>
              </a:ext>
            </a:extLst>
          </p:cNvPr>
          <p:cNvSpPr txBox="1"/>
          <p:nvPr/>
        </p:nvSpPr>
        <p:spPr>
          <a:xfrm>
            <a:off x="6528376" y="95693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Covered Bridge</a:t>
            </a:r>
          </a:p>
        </p:txBody>
      </p:sp>
    </p:spTree>
    <p:extLst>
      <p:ext uri="{BB962C8B-B14F-4D97-AF65-F5344CB8AC3E}">
        <p14:creationId xmlns:p14="http://schemas.microsoft.com/office/powerpoint/2010/main" val="115558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ay be an image of covered bridge and text that says 'Freeman FreemanKellyDronography Kelly Dronography'">
            <a:extLst>
              <a:ext uri="{FF2B5EF4-FFF2-40B4-BE49-F238E27FC236}">
                <a16:creationId xmlns:a16="http://schemas.microsoft.com/office/drawing/2014/main" id="{FC2A082F-1348-A82A-BFD3-D090B4A9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90575"/>
            <a:ext cx="10458449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FC687-DD1D-E5E0-2CD7-B52F3D81B96F}"/>
              </a:ext>
            </a:extLst>
          </p:cNvPr>
          <p:cNvSpPr txBox="1"/>
          <p:nvPr/>
        </p:nvSpPr>
        <p:spPr>
          <a:xfrm>
            <a:off x="971550" y="6238875"/>
            <a:ext cx="6297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Goddard Covered Bridge, Fleming Co.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1F5DD-8A20-DA02-7EFE-D4E2CD16E0F1}"/>
              </a:ext>
            </a:extLst>
          </p:cNvPr>
          <p:cNvSpPr txBox="1"/>
          <p:nvPr/>
        </p:nvSpPr>
        <p:spPr>
          <a:xfrm>
            <a:off x="6343073" y="95905"/>
            <a:ext cx="612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Covered Bridge</a:t>
            </a:r>
          </a:p>
        </p:txBody>
      </p:sp>
    </p:spTree>
    <p:extLst>
      <p:ext uri="{BB962C8B-B14F-4D97-AF65-F5344CB8AC3E}">
        <p14:creationId xmlns:p14="http://schemas.microsoft.com/office/powerpoint/2010/main" val="887194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02E11CD-63B6-FCC9-3933-E1079903F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193771"/>
              </p:ext>
            </p:extLst>
          </p:nvPr>
        </p:nvGraphicFramePr>
        <p:xfrm>
          <a:off x="7712364" y="1450109"/>
          <a:ext cx="3897745" cy="509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RCDGbridge">
            <a:extLst>
              <a:ext uri="{FF2B5EF4-FFF2-40B4-BE49-F238E27FC236}">
                <a16:creationId xmlns:a16="http://schemas.microsoft.com/office/drawing/2014/main" id="{864DB91B-71F2-AA2A-2295-D711755B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950" y="1450109"/>
            <a:ext cx="6858000" cy="46482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4FB42-A071-A133-49F0-7BDD04807B3D}"/>
              </a:ext>
            </a:extLst>
          </p:cNvPr>
          <p:cNvSpPr txBox="1"/>
          <p:nvPr/>
        </p:nvSpPr>
        <p:spPr>
          <a:xfrm>
            <a:off x="6508270" y="374970"/>
            <a:ext cx="3994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RCDG Bridge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B4DB9-0897-D955-C3F6-3314A918D0F6}"/>
              </a:ext>
            </a:extLst>
          </p:cNvPr>
          <p:cNvSpPr txBox="1"/>
          <p:nvPr/>
        </p:nvSpPr>
        <p:spPr>
          <a:xfrm>
            <a:off x="267060" y="6206632"/>
            <a:ext cx="6241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Fleming County</a:t>
            </a:r>
          </a:p>
        </p:txBody>
      </p:sp>
    </p:spTree>
    <p:extLst>
      <p:ext uri="{BB962C8B-B14F-4D97-AF65-F5344CB8AC3E}">
        <p14:creationId xmlns:p14="http://schemas.microsoft.com/office/powerpoint/2010/main" val="659801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43532" y="3135702"/>
            <a:ext cx="7237562" cy="182293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>
                <a:solidFill>
                  <a:schemeClr val="tx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transportation.ky.gov/Education/Pages/KEEN.aspx</a:t>
            </a:r>
          </a:p>
        </p:txBody>
      </p:sp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braham Lincoln Bridge - Bridges and Tunnels">
            <a:extLst>
              <a:ext uri="{FF2B5EF4-FFF2-40B4-BE49-F238E27FC236}">
                <a16:creationId xmlns:a16="http://schemas.microsoft.com/office/drawing/2014/main" id="{1D8A942F-E484-5A80-8013-E635184C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33" y="2947482"/>
            <a:ext cx="6346353" cy="37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C638DBC-268F-BF1F-5E1E-39E996190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644673"/>
              </p:ext>
            </p:extLst>
          </p:nvPr>
        </p:nvGraphicFramePr>
        <p:xfrm>
          <a:off x="927430" y="3429000"/>
          <a:ext cx="4576221" cy="322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Kentucky Map - Cut-Out Style with Cities, Roads, Water Features and Terrain  Background">
            <a:extLst>
              <a:ext uri="{FF2B5EF4-FFF2-40B4-BE49-F238E27FC236}">
                <a16:creationId xmlns:a16="http://schemas.microsoft.com/office/drawing/2014/main" id="{913A52EB-14E7-F2E8-77DF-A4C85B786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764" y="806582"/>
            <a:ext cx="4551586" cy="2103759"/>
          </a:xfrm>
          <a:prstGeom prst="rect">
            <a:avLst/>
          </a:prstGeom>
          <a:noFill/>
          <a:effectLst>
            <a:outerShdw dist="50800" dir="5400000" sx="1000" sy="1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C6224-B977-E5F3-3D70-7A968DDDB8F2}"/>
              </a:ext>
            </a:extLst>
          </p:cNvPr>
          <p:cNvGrpSpPr/>
          <p:nvPr/>
        </p:nvGrpSpPr>
        <p:grpSpPr>
          <a:xfrm>
            <a:off x="5918808" y="384720"/>
            <a:ext cx="6094378" cy="769441"/>
            <a:chOff x="5666833" y="1085287"/>
            <a:chExt cx="6094378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908087-47C4-B402-002A-FD3F8B1D3FF0}"/>
                </a:ext>
              </a:extLst>
            </p:cNvPr>
            <p:cNvSpPr txBox="1"/>
            <p:nvPr/>
          </p:nvSpPr>
          <p:spPr>
            <a:xfrm>
              <a:off x="5666833" y="1085287"/>
              <a:ext cx="60943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/>
                <a:t>Transportation Cabinet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8AE2C9B-965D-2435-DC1A-26B223B26F4F}"/>
                </a:ext>
              </a:extLst>
            </p:cNvPr>
            <p:cNvSpPr/>
            <p:nvPr/>
          </p:nvSpPr>
          <p:spPr>
            <a:xfrm>
              <a:off x="6245525" y="1759790"/>
              <a:ext cx="5055079" cy="94938"/>
            </a:xfrm>
            <a:custGeom>
              <a:avLst/>
              <a:gdLst>
                <a:gd name="connsiteX0" fmla="*/ 0 w 4163438"/>
                <a:gd name="connsiteY0" fmla="*/ 68097 h 152667"/>
                <a:gd name="connsiteX1" fmla="*/ 252919 w 4163438"/>
                <a:gd name="connsiteY1" fmla="*/ 87553 h 152667"/>
                <a:gd name="connsiteX2" fmla="*/ 233464 w 4163438"/>
                <a:gd name="connsiteY2" fmla="*/ 68097 h 152667"/>
                <a:gd name="connsiteX3" fmla="*/ 457200 w 4163438"/>
                <a:gd name="connsiteY3" fmla="*/ 58370 h 152667"/>
                <a:gd name="connsiteX4" fmla="*/ 583659 w 4163438"/>
                <a:gd name="connsiteY4" fmla="*/ 107008 h 152667"/>
                <a:gd name="connsiteX5" fmla="*/ 836579 w 4163438"/>
                <a:gd name="connsiteY5" fmla="*/ 97280 h 152667"/>
                <a:gd name="connsiteX6" fmla="*/ 680936 w 4163438"/>
                <a:gd name="connsiteY6" fmla="*/ 68097 h 152667"/>
                <a:gd name="connsiteX7" fmla="*/ 583659 w 4163438"/>
                <a:gd name="connsiteY7" fmla="*/ 58370 h 152667"/>
                <a:gd name="connsiteX8" fmla="*/ 1138136 w 4163438"/>
                <a:gd name="connsiteY8" fmla="*/ 48642 h 152667"/>
                <a:gd name="connsiteX9" fmla="*/ 1099225 w 4163438"/>
                <a:gd name="connsiteY9" fmla="*/ 68097 h 152667"/>
                <a:gd name="connsiteX10" fmla="*/ 1060315 w 4163438"/>
                <a:gd name="connsiteY10" fmla="*/ 77825 h 152667"/>
                <a:gd name="connsiteX11" fmla="*/ 894945 w 4163438"/>
                <a:gd name="connsiteY11" fmla="*/ 97280 h 152667"/>
                <a:gd name="connsiteX12" fmla="*/ 1575881 w 4163438"/>
                <a:gd name="connsiteY12" fmla="*/ 116736 h 152667"/>
                <a:gd name="connsiteX13" fmla="*/ 1391055 w 4163438"/>
                <a:gd name="connsiteY13" fmla="*/ 77825 h 152667"/>
                <a:gd name="connsiteX14" fmla="*/ 1225685 w 4163438"/>
                <a:gd name="connsiteY14" fmla="*/ 48642 h 152667"/>
                <a:gd name="connsiteX15" fmla="*/ 856034 w 4163438"/>
                <a:gd name="connsiteY15" fmla="*/ 68097 h 152667"/>
                <a:gd name="connsiteX16" fmla="*/ 924128 w 4163438"/>
                <a:gd name="connsiteY16" fmla="*/ 116736 h 152667"/>
                <a:gd name="connsiteX17" fmla="*/ 1439694 w 4163438"/>
                <a:gd name="connsiteY17" fmla="*/ 107008 h 152667"/>
                <a:gd name="connsiteX18" fmla="*/ 1488332 w 4163438"/>
                <a:gd name="connsiteY18" fmla="*/ 97280 h 152667"/>
                <a:gd name="connsiteX19" fmla="*/ 1614791 w 4163438"/>
                <a:gd name="connsiteY19" fmla="*/ 87553 h 152667"/>
                <a:gd name="connsiteX20" fmla="*/ 1040859 w 4163438"/>
                <a:gd name="connsiteY20" fmla="*/ 19459 h 152667"/>
                <a:gd name="connsiteX21" fmla="*/ 1225685 w 4163438"/>
                <a:gd name="connsiteY21" fmla="*/ 9731 h 152667"/>
                <a:gd name="connsiteX22" fmla="*/ 1887166 w 4163438"/>
                <a:gd name="connsiteY22" fmla="*/ 29187 h 152667"/>
                <a:gd name="connsiteX23" fmla="*/ 2120630 w 4163438"/>
                <a:gd name="connsiteY23" fmla="*/ 48642 h 152667"/>
                <a:gd name="connsiteX24" fmla="*/ 2188723 w 4163438"/>
                <a:gd name="connsiteY24" fmla="*/ 58370 h 152667"/>
                <a:gd name="connsiteX25" fmla="*/ 1964987 w 4163438"/>
                <a:gd name="connsiteY25" fmla="*/ 68097 h 152667"/>
                <a:gd name="connsiteX26" fmla="*/ 1400783 w 4163438"/>
                <a:gd name="connsiteY26" fmla="*/ 58370 h 152667"/>
                <a:gd name="connsiteX27" fmla="*/ 1352145 w 4163438"/>
                <a:gd name="connsiteY27" fmla="*/ 68097 h 152667"/>
                <a:gd name="connsiteX28" fmla="*/ 1429966 w 4163438"/>
                <a:gd name="connsiteY28" fmla="*/ 97280 h 152667"/>
                <a:gd name="connsiteX29" fmla="*/ 2645923 w 4163438"/>
                <a:gd name="connsiteY29" fmla="*/ 116736 h 152667"/>
                <a:gd name="connsiteX30" fmla="*/ 2733472 w 4163438"/>
                <a:gd name="connsiteY30" fmla="*/ 107008 h 152667"/>
                <a:gd name="connsiteX31" fmla="*/ 2801566 w 4163438"/>
                <a:gd name="connsiteY31" fmla="*/ 97280 h 152667"/>
                <a:gd name="connsiteX32" fmla="*/ 2217906 w 4163438"/>
                <a:gd name="connsiteY32" fmla="*/ 87553 h 152667"/>
                <a:gd name="connsiteX33" fmla="*/ 1955259 w 4163438"/>
                <a:gd name="connsiteY33" fmla="*/ 97280 h 152667"/>
                <a:gd name="connsiteX34" fmla="*/ 1819072 w 4163438"/>
                <a:gd name="connsiteY34" fmla="*/ 107008 h 152667"/>
                <a:gd name="connsiteX35" fmla="*/ 1896894 w 4163438"/>
                <a:gd name="connsiteY35" fmla="*/ 97280 h 152667"/>
                <a:gd name="connsiteX36" fmla="*/ 2315183 w 4163438"/>
                <a:gd name="connsiteY36" fmla="*/ 87553 h 152667"/>
                <a:gd name="connsiteX37" fmla="*/ 2568102 w 4163438"/>
                <a:gd name="connsiteY37" fmla="*/ 68097 h 152667"/>
                <a:gd name="connsiteX38" fmla="*/ 2889115 w 4163438"/>
                <a:gd name="connsiteY38" fmla="*/ 38914 h 152667"/>
                <a:gd name="connsiteX39" fmla="*/ 2733472 w 4163438"/>
                <a:gd name="connsiteY39" fmla="*/ 68097 h 152667"/>
                <a:gd name="connsiteX40" fmla="*/ 2286000 w 4163438"/>
                <a:gd name="connsiteY40" fmla="*/ 58370 h 152667"/>
                <a:gd name="connsiteX41" fmla="*/ 2363821 w 4163438"/>
                <a:gd name="connsiteY41" fmla="*/ 48642 h 152667"/>
                <a:gd name="connsiteX42" fmla="*/ 3258766 w 4163438"/>
                <a:gd name="connsiteY42" fmla="*/ 58370 h 152667"/>
                <a:gd name="connsiteX43" fmla="*/ 3229583 w 4163438"/>
                <a:gd name="connsiteY43" fmla="*/ 77825 h 152667"/>
                <a:gd name="connsiteX44" fmla="*/ 3132306 w 4163438"/>
                <a:gd name="connsiteY44" fmla="*/ 97280 h 152667"/>
                <a:gd name="connsiteX45" fmla="*/ 3005847 w 4163438"/>
                <a:gd name="connsiteY45" fmla="*/ 107008 h 152667"/>
                <a:gd name="connsiteX46" fmla="*/ 2636196 w 4163438"/>
                <a:gd name="connsiteY46" fmla="*/ 126463 h 152667"/>
                <a:gd name="connsiteX47" fmla="*/ 2889115 w 4163438"/>
                <a:gd name="connsiteY47" fmla="*/ 97280 h 152667"/>
                <a:gd name="connsiteX48" fmla="*/ 3064213 w 4163438"/>
                <a:gd name="connsiteY48" fmla="*/ 87553 h 152667"/>
                <a:gd name="connsiteX49" fmla="*/ 3210128 w 4163438"/>
                <a:gd name="connsiteY49" fmla="*/ 77825 h 152667"/>
                <a:gd name="connsiteX50" fmla="*/ 3278221 w 4163438"/>
                <a:gd name="connsiteY50" fmla="*/ 68097 h 152667"/>
                <a:gd name="connsiteX51" fmla="*/ 3394953 w 4163438"/>
                <a:gd name="connsiteY51" fmla="*/ 48642 h 152667"/>
                <a:gd name="connsiteX52" fmla="*/ 3501957 w 4163438"/>
                <a:gd name="connsiteY52" fmla="*/ 38914 h 152667"/>
                <a:gd name="connsiteX53" fmla="*/ 3550596 w 4163438"/>
                <a:gd name="connsiteY53" fmla="*/ 29187 h 152667"/>
                <a:gd name="connsiteX54" fmla="*/ 3949430 w 4163438"/>
                <a:gd name="connsiteY54" fmla="*/ 48642 h 152667"/>
                <a:gd name="connsiteX55" fmla="*/ 3686783 w 4163438"/>
                <a:gd name="connsiteY55" fmla="*/ 68097 h 152667"/>
                <a:gd name="connsiteX56" fmla="*/ 3404681 w 4163438"/>
                <a:gd name="connsiteY56" fmla="*/ 77825 h 152667"/>
                <a:gd name="connsiteX57" fmla="*/ 3132306 w 4163438"/>
                <a:gd name="connsiteY57" fmla="*/ 97280 h 152667"/>
                <a:gd name="connsiteX58" fmla="*/ 3103123 w 4163438"/>
                <a:gd name="connsiteY58" fmla="*/ 87553 h 152667"/>
                <a:gd name="connsiteX59" fmla="*/ 3647872 w 4163438"/>
                <a:gd name="connsiteY59" fmla="*/ 77825 h 152667"/>
                <a:gd name="connsiteX60" fmla="*/ 3677055 w 4163438"/>
                <a:gd name="connsiteY60" fmla="*/ 58370 h 152667"/>
                <a:gd name="connsiteX61" fmla="*/ 3939702 w 4163438"/>
                <a:gd name="connsiteY61" fmla="*/ 29187 h 152667"/>
                <a:gd name="connsiteX62" fmla="*/ 4095345 w 4163438"/>
                <a:gd name="connsiteY62" fmla="*/ 9731 h 152667"/>
                <a:gd name="connsiteX63" fmla="*/ 4163438 w 4163438"/>
                <a:gd name="connsiteY63" fmla="*/ 4 h 15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163438" h="152667">
                  <a:moveTo>
                    <a:pt x="0" y="68097"/>
                  </a:moveTo>
                  <a:cubicBezTo>
                    <a:pt x="91501" y="83348"/>
                    <a:pt x="140437" y="93802"/>
                    <a:pt x="252919" y="87553"/>
                  </a:cubicBezTo>
                  <a:cubicBezTo>
                    <a:pt x="262076" y="87044"/>
                    <a:pt x="239949" y="74582"/>
                    <a:pt x="233464" y="68097"/>
                  </a:cubicBezTo>
                  <a:cubicBezTo>
                    <a:pt x="308043" y="64855"/>
                    <a:pt x="383007" y="50126"/>
                    <a:pt x="457200" y="58370"/>
                  </a:cubicBezTo>
                  <a:cubicBezTo>
                    <a:pt x="502087" y="63358"/>
                    <a:pt x="538731" y="102400"/>
                    <a:pt x="583659" y="107008"/>
                  </a:cubicBezTo>
                  <a:cubicBezTo>
                    <a:pt x="667588" y="115616"/>
                    <a:pt x="752272" y="100523"/>
                    <a:pt x="836579" y="97280"/>
                  </a:cubicBezTo>
                  <a:cubicBezTo>
                    <a:pt x="784698" y="87552"/>
                    <a:pt x="733107" y="76123"/>
                    <a:pt x="680936" y="68097"/>
                  </a:cubicBezTo>
                  <a:cubicBezTo>
                    <a:pt x="648728" y="63142"/>
                    <a:pt x="551101" y="59755"/>
                    <a:pt x="583659" y="58370"/>
                  </a:cubicBezTo>
                  <a:cubicBezTo>
                    <a:pt x="768346" y="50511"/>
                    <a:pt x="953310" y="51885"/>
                    <a:pt x="1138136" y="48642"/>
                  </a:cubicBezTo>
                  <a:cubicBezTo>
                    <a:pt x="1125166" y="55127"/>
                    <a:pt x="1112803" y="63005"/>
                    <a:pt x="1099225" y="68097"/>
                  </a:cubicBezTo>
                  <a:cubicBezTo>
                    <a:pt x="1086707" y="72791"/>
                    <a:pt x="1073366" y="74925"/>
                    <a:pt x="1060315" y="77825"/>
                  </a:cubicBezTo>
                  <a:cubicBezTo>
                    <a:pt x="987298" y="94052"/>
                    <a:pt x="995307" y="88917"/>
                    <a:pt x="894945" y="97280"/>
                  </a:cubicBezTo>
                  <a:cubicBezTo>
                    <a:pt x="1156350" y="162632"/>
                    <a:pt x="1148875" y="171480"/>
                    <a:pt x="1575881" y="116736"/>
                  </a:cubicBezTo>
                  <a:cubicBezTo>
                    <a:pt x="1638329" y="108730"/>
                    <a:pt x="1452857" y="89842"/>
                    <a:pt x="1391055" y="77825"/>
                  </a:cubicBezTo>
                  <a:cubicBezTo>
                    <a:pt x="1336109" y="67141"/>
                    <a:pt x="1280808" y="58370"/>
                    <a:pt x="1225685" y="48642"/>
                  </a:cubicBezTo>
                  <a:cubicBezTo>
                    <a:pt x="1102468" y="55127"/>
                    <a:pt x="976391" y="40919"/>
                    <a:pt x="856034" y="68097"/>
                  </a:cubicBezTo>
                  <a:cubicBezTo>
                    <a:pt x="828825" y="74241"/>
                    <a:pt x="896296" y="114881"/>
                    <a:pt x="924128" y="116736"/>
                  </a:cubicBezTo>
                  <a:cubicBezTo>
                    <a:pt x="1095633" y="128170"/>
                    <a:pt x="1267839" y="110251"/>
                    <a:pt x="1439694" y="107008"/>
                  </a:cubicBezTo>
                  <a:cubicBezTo>
                    <a:pt x="1455907" y="103765"/>
                    <a:pt x="1471899" y="99106"/>
                    <a:pt x="1488332" y="97280"/>
                  </a:cubicBezTo>
                  <a:cubicBezTo>
                    <a:pt x="1530351" y="92611"/>
                    <a:pt x="1656443" y="94797"/>
                    <a:pt x="1614791" y="87553"/>
                  </a:cubicBezTo>
                  <a:cubicBezTo>
                    <a:pt x="1424988" y="54544"/>
                    <a:pt x="1040859" y="19459"/>
                    <a:pt x="1040859" y="19459"/>
                  </a:cubicBezTo>
                  <a:cubicBezTo>
                    <a:pt x="1102468" y="16216"/>
                    <a:pt x="1163995" y="9022"/>
                    <a:pt x="1225685" y="9731"/>
                  </a:cubicBezTo>
                  <a:cubicBezTo>
                    <a:pt x="1446259" y="12266"/>
                    <a:pt x="1887166" y="29187"/>
                    <a:pt x="1887166" y="29187"/>
                  </a:cubicBezTo>
                  <a:lnTo>
                    <a:pt x="2120630" y="48642"/>
                  </a:lnTo>
                  <a:cubicBezTo>
                    <a:pt x="2143452" y="50851"/>
                    <a:pt x="2211474" y="55526"/>
                    <a:pt x="2188723" y="58370"/>
                  </a:cubicBezTo>
                  <a:cubicBezTo>
                    <a:pt x="2114650" y="67629"/>
                    <a:pt x="2039566" y="64855"/>
                    <a:pt x="1964987" y="68097"/>
                  </a:cubicBezTo>
                  <a:cubicBezTo>
                    <a:pt x="1670983" y="42532"/>
                    <a:pt x="1751106" y="40854"/>
                    <a:pt x="1400783" y="58370"/>
                  </a:cubicBezTo>
                  <a:cubicBezTo>
                    <a:pt x="1384270" y="59196"/>
                    <a:pt x="1368358" y="64855"/>
                    <a:pt x="1352145" y="68097"/>
                  </a:cubicBezTo>
                  <a:cubicBezTo>
                    <a:pt x="1378085" y="77825"/>
                    <a:pt x="1403089" y="90561"/>
                    <a:pt x="1429966" y="97280"/>
                  </a:cubicBezTo>
                  <a:cubicBezTo>
                    <a:pt x="1811698" y="192713"/>
                    <a:pt x="2345125" y="119495"/>
                    <a:pt x="2645923" y="116736"/>
                  </a:cubicBezTo>
                  <a:lnTo>
                    <a:pt x="2733472" y="107008"/>
                  </a:lnTo>
                  <a:cubicBezTo>
                    <a:pt x="2756223" y="104164"/>
                    <a:pt x="2824478" y="98145"/>
                    <a:pt x="2801566" y="97280"/>
                  </a:cubicBezTo>
                  <a:cubicBezTo>
                    <a:pt x="2607124" y="89943"/>
                    <a:pt x="2412459" y="90795"/>
                    <a:pt x="2217906" y="87553"/>
                  </a:cubicBezTo>
                  <a:lnTo>
                    <a:pt x="1955259" y="97280"/>
                  </a:lnTo>
                  <a:cubicBezTo>
                    <a:pt x="1909802" y="99497"/>
                    <a:pt x="1864583" y="107008"/>
                    <a:pt x="1819072" y="107008"/>
                  </a:cubicBezTo>
                  <a:cubicBezTo>
                    <a:pt x="1792929" y="107008"/>
                    <a:pt x="1870772" y="98304"/>
                    <a:pt x="1896894" y="97280"/>
                  </a:cubicBezTo>
                  <a:cubicBezTo>
                    <a:pt x="2036254" y="91815"/>
                    <a:pt x="2175753" y="90795"/>
                    <a:pt x="2315183" y="87553"/>
                  </a:cubicBezTo>
                  <a:lnTo>
                    <a:pt x="2568102" y="68097"/>
                  </a:lnTo>
                  <a:cubicBezTo>
                    <a:pt x="3112321" y="20773"/>
                    <a:pt x="2498137" y="68990"/>
                    <a:pt x="2889115" y="38914"/>
                  </a:cubicBezTo>
                  <a:cubicBezTo>
                    <a:pt x="2829162" y="78884"/>
                    <a:pt x="2855654" y="68097"/>
                    <a:pt x="2733472" y="68097"/>
                  </a:cubicBezTo>
                  <a:cubicBezTo>
                    <a:pt x="2584279" y="68097"/>
                    <a:pt x="2435157" y="61612"/>
                    <a:pt x="2286000" y="58370"/>
                  </a:cubicBezTo>
                  <a:cubicBezTo>
                    <a:pt x="2311940" y="55127"/>
                    <a:pt x="2337679" y="48642"/>
                    <a:pt x="2363821" y="48642"/>
                  </a:cubicBezTo>
                  <a:cubicBezTo>
                    <a:pt x="2662154" y="48642"/>
                    <a:pt x="2960603" y="48320"/>
                    <a:pt x="3258766" y="58370"/>
                  </a:cubicBezTo>
                  <a:cubicBezTo>
                    <a:pt x="3270451" y="58764"/>
                    <a:pt x="3240757" y="74387"/>
                    <a:pt x="3229583" y="77825"/>
                  </a:cubicBezTo>
                  <a:cubicBezTo>
                    <a:pt x="3197977" y="87550"/>
                    <a:pt x="3165096" y="93003"/>
                    <a:pt x="3132306" y="97280"/>
                  </a:cubicBezTo>
                  <a:cubicBezTo>
                    <a:pt x="3090384" y="102748"/>
                    <a:pt x="3047934" y="103000"/>
                    <a:pt x="3005847" y="107008"/>
                  </a:cubicBezTo>
                  <a:cubicBezTo>
                    <a:pt x="2747607" y="131603"/>
                    <a:pt x="3266291" y="105461"/>
                    <a:pt x="2636196" y="126463"/>
                  </a:cubicBezTo>
                  <a:cubicBezTo>
                    <a:pt x="2720502" y="116735"/>
                    <a:pt x="2804598" y="104963"/>
                    <a:pt x="2889115" y="97280"/>
                  </a:cubicBezTo>
                  <a:cubicBezTo>
                    <a:pt x="2947331" y="91988"/>
                    <a:pt x="3005864" y="91089"/>
                    <a:pt x="3064213" y="87553"/>
                  </a:cubicBezTo>
                  <a:lnTo>
                    <a:pt x="3210128" y="77825"/>
                  </a:lnTo>
                  <a:lnTo>
                    <a:pt x="3278221" y="68097"/>
                  </a:lnTo>
                  <a:cubicBezTo>
                    <a:pt x="3317186" y="61945"/>
                    <a:pt x="3355668" y="52214"/>
                    <a:pt x="3394953" y="48642"/>
                  </a:cubicBezTo>
                  <a:lnTo>
                    <a:pt x="3501957" y="38914"/>
                  </a:lnTo>
                  <a:cubicBezTo>
                    <a:pt x="3518170" y="35672"/>
                    <a:pt x="3534062" y="29187"/>
                    <a:pt x="3550596" y="29187"/>
                  </a:cubicBezTo>
                  <a:cubicBezTo>
                    <a:pt x="3883532" y="29187"/>
                    <a:pt x="3798579" y="10928"/>
                    <a:pt x="3949430" y="48642"/>
                  </a:cubicBezTo>
                  <a:cubicBezTo>
                    <a:pt x="3867024" y="55509"/>
                    <a:pt x="3768156" y="64398"/>
                    <a:pt x="3686783" y="68097"/>
                  </a:cubicBezTo>
                  <a:cubicBezTo>
                    <a:pt x="3592790" y="72369"/>
                    <a:pt x="3498715" y="74582"/>
                    <a:pt x="3404681" y="77825"/>
                  </a:cubicBezTo>
                  <a:cubicBezTo>
                    <a:pt x="3293480" y="96359"/>
                    <a:pt x="3302285" y="97280"/>
                    <a:pt x="3132306" y="97280"/>
                  </a:cubicBezTo>
                  <a:cubicBezTo>
                    <a:pt x="3122052" y="97280"/>
                    <a:pt x="3112851" y="90795"/>
                    <a:pt x="3103123" y="87553"/>
                  </a:cubicBezTo>
                  <a:cubicBezTo>
                    <a:pt x="3284706" y="84310"/>
                    <a:pt x="3466494" y="87048"/>
                    <a:pt x="3647872" y="77825"/>
                  </a:cubicBezTo>
                  <a:cubicBezTo>
                    <a:pt x="3659548" y="77231"/>
                    <a:pt x="3665615" y="60779"/>
                    <a:pt x="3677055" y="58370"/>
                  </a:cubicBezTo>
                  <a:cubicBezTo>
                    <a:pt x="3750975" y="42808"/>
                    <a:pt x="3860952" y="37937"/>
                    <a:pt x="3939702" y="29187"/>
                  </a:cubicBezTo>
                  <a:cubicBezTo>
                    <a:pt x="3991667" y="23413"/>
                    <a:pt x="4043772" y="18326"/>
                    <a:pt x="4095345" y="9731"/>
                  </a:cubicBezTo>
                  <a:cubicBezTo>
                    <a:pt x="4156909" y="-529"/>
                    <a:pt x="4133987" y="4"/>
                    <a:pt x="4163438" y="4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7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52BB1C4-50C2-F5A9-126A-E3F5F955CC4E}"/>
              </a:ext>
            </a:extLst>
          </p:cNvPr>
          <p:cNvGrpSpPr/>
          <p:nvPr/>
        </p:nvGrpSpPr>
        <p:grpSpPr>
          <a:xfrm>
            <a:off x="6470861" y="1485900"/>
            <a:ext cx="5568739" cy="5305425"/>
            <a:chOff x="5393024" y="643466"/>
            <a:chExt cx="5568739" cy="5568739"/>
          </a:xfrm>
        </p:grpSpPr>
        <p:pic>
          <p:nvPicPr>
            <p:cNvPr id="17" name="Picture 2" descr="Bridge vector icon illustration 12796114 Vector Art at Vecteezy">
              <a:extLst>
                <a:ext uri="{FF2B5EF4-FFF2-40B4-BE49-F238E27FC236}">
                  <a16:creationId xmlns:a16="http://schemas.microsoft.com/office/drawing/2014/main" id="{3AF3D7CF-8348-DED7-FA9B-6863B6A81B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393024" y="643466"/>
              <a:ext cx="5568739" cy="556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5C0F14E-7A96-49F0-AFA0-BB8F700F7201}"/>
                </a:ext>
              </a:extLst>
            </p:cNvPr>
            <p:cNvSpPr/>
            <p:nvPr/>
          </p:nvSpPr>
          <p:spPr>
            <a:xfrm>
              <a:off x="6830660" y="2131979"/>
              <a:ext cx="359923" cy="447473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EBD1C871-63BC-6378-6129-3CC60A5A7C27}"/>
                </a:ext>
              </a:extLst>
            </p:cNvPr>
            <p:cNvSpPr/>
            <p:nvPr/>
          </p:nvSpPr>
          <p:spPr>
            <a:xfrm rot="16200000">
              <a:off x="8753866" y="3841595"/>
              <a:ext cx="359923" cy="322307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EC925131-A52C-D9E6-AEB7-FE9F522725C9}"/>
                </a:ext>
              </a:extLst>
            </p:cNvPr>
            <p:cNvSpPr/>
            <p:nvPr/>
          </p:nvSpPr>
          <p:spPr>
            <a:xfrm rot="5400000">
              <a:off x="7190583" y="3812170"/>
              <a:ext cx="359923" cy="359922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7583E00D-A098-B4C7-BB1F-27F93AA608EC}"/>
                </a:ext>
              </a:extLst>
            </p:cNvPr>
            <p:cNvSpPr/>
            <p:nvPr/>
          </p:nvSpPr>
          <p:spPr>
            <a:xfrm>
              <a:off x="7997431" y="2776082"/>
              <a:ext cx="359923" cy="651753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5A7DFF-8145-462D-35BB-2EEFF595E1B5}"/>
                </a:ext>
              </a:extLst>
            </p:cNvPr>
            <p:cNvSpPr txBox="1"/>
            <p:nvPr/>
          </p:nvSpPr>
          <p:spPr>
            <a:xfrm>
              <a:off x="6159451" y="1762647"/>
              <a:ext cx="1702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Compression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B1298-55D2-66C2-9535-51A90C52694F}"/>
                </a:ext>
              </a:extLst>
            </p:cNvPr>
            <p:cNvSpPr txBox="1"/>
            <p:nvPr/>
          </p:nvSpPr>
          <p:spPr>
            <a:xfrm>
              <a:off x="7743217" y="2375171"/>
              <a:ext cx="1029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Weight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FC62AE-70C3-E2E6-7697-79193F990A2C}"/>
                </a:ext>
              </a:extLst>
            </p:cNvPr>
            <p:cNvSpPr txBox="1"/>
            <p:nvPr/>
          </p:nvSpPr>
          <p:spPr>
            <a:xfrm>
              <a:off x="7646861" y="3822787"/>
              <a:ext cx="1029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Tension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B763F8-A464-C465-7F75-943C8B7FBB51}"/>
                </a:ext>
              </a:extLst>
            </p:cNvPr>
            <p:cNvSpPr txBox="1"/>
            <p:nvPr/>
          </p:nvSpPr>
          <p:spPr>
            <a:xfrm>
              <a:off x="9166199" y="2026916"/>
              <a:ext cx="179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Wind/Weather</a:t>
              </a:r>
            </a:p>
          </p:txBody>
        </p:sp>
      </p:grpSp>
      <p:pic>
        <p:nvPicPr>
          <p:cNvPr id="26" name="Graphic 25" descr="Windy outline">
            <a:extLst>
              <a:ext uri="{FF2B5EF4-FFF2-40B4-BE49-F238E27FC236}">
                <a16:creationId xmlns:a16="http://schemas.microsoft.com/office/drawing/2014/main" id="{4D74665D-39DB-1307-FB93-835E1A0F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0286" y="3020966"/>
            <a:ext cx="514339" cy="4474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909D10-A0B4-38DE-374D-AA97166EE5D6}"/>
              </a:ext>
            </a:extLst>
          </p:cNvPr>
          <p:cNvSpPr txBox="1"/>
          <p:nvPr/>
        </p:nvSpPr>
        <p:spPr>
          <a:xfrm>
            <a:off x="1278914" y="3001510"/>
            <a:ext cx="616267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b="1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CF2238DA-DDE8-7A58-629A-B4738E541617}"/>
              </a:ext>
            </a:extLst>
          </p:cNvPr>
          <p:cNvSpPr/>
          <p:nvPr/>
        </p:nvSpPr>
        <p:spPr>
          <a:xfrm>
            <a:off x="2271588" y="2769589"/>
            <a:ext cx="3303759" cy="2933700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Bridges Handle Forces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598775-6D01-6A0A-D16F-B96B3256C6B2}"/>
              </a:ext>
            </a:extLst>
          </p:cNvPr>
          <p:cNvSpPr txBox="1"/>
          <p:nvPr/>
        </p:nvSpPr>
        <p:spPr>
          <a:xfrm>
            <a:off x="5009452" y="442162"/>
            <a:ext cx="6124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Balancing Act</a:t>
            </a:r>
          </a:p>
        </p:txBody>
      </p:sp>
    </p:spTree>
    <p:extLst>
      <p:ext uri="{BB962C8B-B14F-4D97-AF65-F5344CB8AC3E}">
        <p14:creationId xmlns:p14="http://schemas.microsoft.com/office/powerpoint/2010/main" val="93358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A895FB-21E5-D5EF-2518-588B44391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613" y="1122541"/>
            <a:ext cx="3677683" cy="1048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BAF8B6-8781-34FE-4A26-88FB14490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611" y="3340482"/>
            <a:ext cx="3677683" cy="9470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EAFADB-8913-8EDA-F5D0-8CB13639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611" y="5322017"/>
            <a:ext cx="3677683" cy="11828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BC5CFC-D82E-C4A6-C5DF-96E8A7C7A453}"/>
              </a:ext>
            </a:extLst>
          </p:cNvPr>
          <p:cNvSpPr txBox="1"/>
          <p:nvPr/>
        </p:nvSpPr>
        <p:spPr>
          <a:xfrm>
            <a:off x="8838771" y="2259965"/>
            <a:ext cx="223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Cable-stayed bridge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219F2C-A661-E5AD-F322-07E5466BEA2A}"/>
              </a:ext>
            </a:extLst>
          </p:cNvPr>
          <p:cNvSpPr txBox="1"/>
          <p:nvPr/>
        </p:nvSpPr>
        <p:spPr>
          <a:xfrm>
            <a:off x="8754553" y="4304560"/>
            <a:ext cx="240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Truss bridge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421297-BFDB-91B7-E80D-6093C559B91B}"/>
              </a:ext>
            </a:extLst>
          </p:cNvPr>
          <p:cNvSpPr txBox="1"/>
          <p:nvPr/>
        </p:nvSpPr>
        <p:spPr>
          <a:xfrm>
            <a:off x="9286242" y="6488668"/>
            <a:ext cx="134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 bridge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7FFE73-6D00-4BDC-B89B-2882A3850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111" y="3340482"/>
            <a:ext cx="3683807" cy="9854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C1FCB8-1E7E-0923-0FDC-4E7B0CB83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111" y="5653779"/>
            <a:ext cx="3683807" cy="8196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F6EF65C-D47F-52CC-3B13-20473D937B30}"/>
              </a:ext>
            </a:extLst>
          </p:cNvPr>
          <p:cNvSpPr txBox="1"/>
          <p:nvPr/>
        </p:nvSpPr>
        <p:spPr>
          <a:xfrm>
            <a:off x="4834186" y="4471597"/>
            <a:ext cx="214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Suspension bridge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262E80-59EF-43BA-5745-5550A088376B}"/>
              </a:ext>
            </a:extLst>
          </p:cNvPr>
          <p:cNvSpPr txBox="1"/>
          <p:nvPr/>
        </p:nvSpPr>
        <p:spPr>
          <a:xfrm>
            <a:off x="4638138" y="6504897"/>
            <a:ext cx="254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bridge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D55E171-B010-2060-7E3D-FF11FD9DA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782" y="4287485"/>
            <a:ext cx="3112769" cy="20155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F22FF3C-7537-3948-B941-7061DBCA209D}"/>
              </a:ext>
            </a:extLst>
          </p:cNvPr>
          <p:cNvSpPr txBox="1"/>
          <p:nvPr/>
        </p:nvSpPr>
        <p:spPr>
          <a:xfrm>
            <a:off x="1052115" y="6488668"/>
            <a:ext cx="168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Covered bridge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F11ED-AA75-9ADA-C394-849A47FF6246}"/>
              </a:ext>
            </a:extLst>
          </p:cNvPr>
          <p:cNvSpPr txBox="1"/>
          <p:nvPr/>
        </p:nvSpPr>
        <p:spPr>
          <a:xfrm>
            <a:off x="3353230" y="1789067"/>
            <a:ext cx="4383639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u="sng" kern="1200" dirty="0">
                <a:ea typeface="ADLaM Display" panose="02010000000000000000" pitchFamily="2" charset="0"/>
                <a:cs typeface="ADLaM Display" panose="02010000000000000000" pitchFamily="2" charset="0"/>
              </a:rPr>
              <a:t>Different Types of Bridges</a:t>
            </a:r>
          </a:p>
        </p:txBody>
      </p:sp>
    </p:spTree>
    <p:extLst>
      <p:ext uri="{BB962C8B-B14F-4D97-AF65-F5344CB8AC3E}">
        <p14:creationId xmlns:p14="http://schemas.microsoft.com/office/powerpoint/2010/main" val="243235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hart&#10;&#10;AI-generated content may be incorrect.">
            <a:extLst>
              <a:ext uri="{FF2B5EF4-FFF2-40B4-BE49-F238E27FC236}">
                <a16:creationId xmlns:a16="http://schemas.microsoft.com/office/drawing/2014/main" id="{C5AAE70D-6BD7-C037-DD45-124E06AF9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52" y="3053170"/>
            <a:ext cx="6903720" cy="3676230"/>
          </a:xfrm>
          <a:prstGeom prst="rect">
            <a:avLst/>
          </a:prstGeom>
        </p:spPr>
      </p:pic>
      <p:sp>
        <p:nvSpPr>
          <p:cNvPr id="25" name="Arrow: Down 24">
            <a:extLst>
              <a:ext uri="{FF2B5EF4-FFF2-40B4-BE49-F238E27FC236}">
                <a16:creationId xmlns:a16="http://schemas.microsoft.com/office/drawing/2014/main" id="{1D24F2EF-A8A5-9A3A-0456-BA86D759785E}"/>
              </a:ext>
            </a:extLst>
          </p:cNvPr>
          <p:cNvSpPr/>
          <p:nvPr/>
        </p:nvSpPr>
        <p:spPr>
          <a:xfrm>
            <a:off x="7122823" y="3990130"/>
            <a:ext cx="182880" cy="39999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E6AEE4F-920D-F1F1-C9CB-EDF1CAFE1F63}"/>
              </a:ext>
            </a:extLst>
          </p:cNvPr>
          <p:cNvSpPr/>
          <p:nvPr/>
        </p:nvSpPr>
        <p:spPr>
          <a:xfrm rot="5400000">
            <a:off x="6837336" y="4364532"/>
            <a:ext cx="91440" cy="329658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566D6F58-3DCD-1686-0F6A-5ADF082DB5F9}"/>
              </a:ext>
            </a:extLst>
          </p:cNvPr>
          <p:cNvSpPr/>
          <p:nvPr/>
        </p:nvSpPr>
        <p:spPr>
          <a:xfrm rot="5400000">
            <a:off x="6446105" y="4399030"/>
            <a:ext cx="91440" cy="26066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20E2914A-EBE8-CF7F-E55E-A74EBDF781FD}"/>
              </a:ext>
            </a:extLst>
          </p:cNvPr>
          <p:cNvSpPr/>
          <p:nvPr/>
        </p:nvSpPr>
        <p:spPr>
          <a:xfrm rot="5400000">
            <a:off x="9470005" y="4366544"/>
            <a:ext cx="91440" cy="33733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D2210609-02A8-EDB2-43C0-0D012A636A59}"/>
              </a:ext>
            </a:extLst>
          </p:cNvPr>
          <p:cNvSpPr/>
          <p:nvPr/>
        </p:nvSpPr>
        <p:spPr>
          <a:xfrm rot="5400000">
            <a:off x="8944243" y="4395939"/>
            <a:ext cx="91440" cy="27854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0CBA352-C12F-6A34-9FB7-F65442CF30A8}"/>
              </a:ext>
            </a:extLst>
          </p:cNvPr>
          <p:cNvSpPr/>
          <p:nvPr/>
        </p:nvSpPr>
        <p:spPr>
          <a:xfrm rot="16200000">
            <a:off x="7520769" y="4364532"/>
            <a:ext cx="91440" cy="329657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5887DF09-CC20-327E-F1B4-41A48B96EA6A}"/>
              </a:ext>
            </a:extLst>
          </p:cNvPr>
          <p:cNvSpPr/>
          <p:nvPr/>
        </p:nvSpPr>
        <p:spPr>
          <a:xfrm rot="16200000">
            <a:off x="7974096" y="4390088"/>
            <a:ext cx="91440" cy="27854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5840F15B-F6E6-B643-58C3-E44E14222C00}"/>
              </a:ext>
            </a:extLst>
          </p:cNvPr>
          <p:cNvSpPr/>
          <p:nvPr/>
        </p:nvSpPr>
        <p:spPr>
          <a:xfrm rot="16200000">
            <a:off x="10223966" y="4360693"/>
            <a:ext cx="91440" cy="33733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74113A7A-E8AF-2AAC-A6B2-177F989553DC}"/>
              </a:ext>
            </a:extLst>
          </p:cNvPr>
          <p:cNvSpPr/>
          <p:nvPr/>
        </p:nvSpPr>
        <p:spPr>
          <a:xfrm rot="16200000">
            <a:off x="10658490" y="4383799"/>
            <a:ext cx="91440" cy="291124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4CACD057-1BD8-F435-7746-417AB97511E8}"/>
              </a:ext>
            </a:extLst>
          </p:cNvPr>
          <p:cNvSpPr/>
          <p:nvPr/>
        </p:nvSpPr>
        <p:spPr>
          <a:xfrm>
            <a:off x="6007719" y="4540599"/>
            <a:ext cx="91440" cy="30087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7F0C3057-3B38-CBB2-90AE-9FFB5442B5F8}"/>
              </a:ext>
            </a:extLst>
          </p:cNvPr>
          <p:cNvSpPr/>
          <p:nvPr/>
        </p:nvSpPr>
        <p:spPr>
          <a:xfrm>
            <a:off x="6003559" y="4941094"/>
            <a:ext cx="91440" cy="250669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18938575-2F18-0574-79AA-3D55FE0F8F2D}"/>
              </a:ext>
            </a:extLst>
          </p:cNvPr>
          <p:cNvSpPr/>
          <p:nvPr/>
        </p:nvSpPr>
        <p:spPr>
          <a:xfrm>
            <a:off x="8510972" y="4531874"/>
            <a:ext cx="91440" cy="30087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D139280C-9F18-A531-3FED-1A650711BFB6}"/>
              </a:ext>
            </a:extLst>
          </p:cNvPr>
          <p:cNvSpPr/>
          <p:nvPr/>
        </p:nvSpPr>
        <p:spPr>
          <a:xfrm>
            <a:off x="9805922" y="3951107"/>
            <a:ext cx="182880" cy="39999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BB96B76-70C2-EA98-B5AC-C864E9D243AB}"/>
              </a:ext>
            </a:extLst>
          </p:cNvPr>
          <p:cNvSpPr/>
          <p:nvPr/>
        </p:nvSpPr>
        <p:spPr>
          <a:xfrm>
            <a:off x="10982785" y="4540599"/>
            <a:ext cx="91440" cy="30087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96B0AED0-8083-E121-C1C6-45299BB2E431}"/>
              </a:ext>
            </a:extLst>
          </p:cNvPr>
          <p:cNvSpPr/>
          <p:nvPr/>
        </p:nvSpPr>
        <p:spPr>
          <a:xfrm>
            <a:off x="10982785" y="4957145"/>
            <a:ext cx="91440" cy="243343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33F8EFC4-F3E8-20D0-6B1E-255E1C9DC3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524558"/>
              </p:ext>
            </p:extLst>
          </p:nvPr>
        </p:nvGraphicFramePr>
        <p:xfrm>
          <a:off x="5610610" y="587875"/>
          <a:ext cx="6124574" cy="223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449C7F5-EE69-8037-E562-0246CD6377CC}"/>
              </a:ext>
            </a:extLst>
          </p:cNvPr>
          <p:cNvSpPr txBox="1"/>
          <p:nvPr/>
        </p:nvSpPr>
        <p:spPr>
          <a:xfrm>
            <a:off x="659507" y="4281685"/>
            <a:ext cx="3798193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Beam Bridge</a:t>
            </a:r>
          </a:p>
        </p:txBody>
      </p:sp>
    </p:spTree>
    <p:extLst>
      <p:ext uri="{BB962C8B-B14F-4D97-AF65-F5344CB8AC3E}">
        <p14:creationId xmlns:p14="http://schemas.microsoft.com/office/powerpoint/2010/main" val="405343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teelIbeambridge">
            <a:extLst>
              <a:ext uri="{FF2B5EF4-FFF2-40B4-BE49-F238E27FC236}">
                <a16:creationId xmlns:a16="http://schemas.microsoft.com/office/drawing/2014/main" id="{23FA3F40-7BC7-1455-9FF6-80B06F0AB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8610" b="802"/>
          <a:stretch>
            <a:fillRect/>
          </a:stretch>
        </p:blipFill>
        <p:spPr bwMode="auto">
          <a:xfrm>
            <a:off x="843492" y="975369"/>
            <a:ext cx="10905066" cy="490726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43044-451C-A03B-5CA9-F29514CA59EA}"/>
              </a:ext>
            </a:extLst>
          </p:cNvPr>
          <p:cNvSpPr txBox="1"/>
          <p:nvPr/>
        </p:nvSpPr>
        <p:spPr>
          <a:xfrm>
            <a:off x="6634163" y="295909"/>
            <a:ext cx="612457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latin typeface="Aptos Black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Steel I- Beam Bridge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EA921-F833-D4D8-CB31-FB54A2CD13E0}"/>
              </a:ext>
            </a:extLst>
          </p:cNvPr>
          <p:cNvSpPr txBox="1"/>
          <p:nvPr/>
        </p:nvSpPr>
        <p:spPr>
          <a:xfrm>
            <a:off x="547326" y="6063441"/>
            <a:ext cx="779310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KY 32 Bridge over Little Sandy River in Elliott Co.</a:t>
            </a:r>
          </a:p>
        </p:txBody>
      </p:sp>
    </p:spTree>
    <p:extLst>
      <p:ext uri="{BB962C8B-B14F-4D97-AF65-F5344CB8AC3E}">
        <p14:creationId xmlns:p14="http://schemas.microsoft.com/office/powerpoint/2010/main" val="1290710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rSteelIbeam">
            <a:extLst>
              <a:ext uri="{FF2B5EF4-FFF2-40B4-BE49-F238E27FC236}">
                <a16:creationId xmlns:a16="http://schemas.microsoft.com/office/drawing/2014/main" id="{8C285979-BEF1-4D38-141A-B883D54C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-1" b="30821"/>
          <a:stretch>
            <a:fillRect/>
          </a:stretch>
        </p:blipFill>
        <p:spPr bwMode="auto">
          <a:xfrm>
            <a:off x="323562" y="680607"/>
            <a:ext cx="11544875" cy="549678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B79D8-4D74-3416-357B-96FCA7FC6737}"/>
              </a:ext>
            </a:extLst>
          </p:cNvPr>
          <p:cNvSpPr txBox="1"/>
          <p:nvPr/>
        </p:nvSpPr>
        <p:spPr>
          <a:xfrm>
            <a:off x="6386513" y="86470"/>
            <a:ext cx="6124574" cy="59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latin typeface="Aptos Black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Steel I- Beam Bridge</a:t>
            </a:r>
          </a:p>
        </p:txBody>
      </p:sp>
    </p:spTree>
    <p:extLst>
      <p:ext uri="{BB962C8B-B14F-4D97-AF65-F5344CB8AC3E}">
        <p14:creationId xmlns:p14="http://schemas.microsoft.com/office/powerpoint/2010/main" val="3664665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B84FE7-D27D-4AC5-9EFD-E084EAD75D69}"/>
</file>

<file path=customXml/itemProps2.xml><?xml version="1.0" encoding="utf-8"?>
<ds:datastoreItem xmlns:ds="http://schemas.openxmlformats.org/officeDocument/2006/customXml" ds:itemID="{1EDC6AF2-65FD-4E46-8EC8-4AE4F6FCE3F4}">
  <ds:schemaRefs>
    <ds:schemaRef ds:uri="http://schemas.microsoft.com/office/2006/metadata/properties"/>
    <ds:schemaRef ds:uri="http://schemas.microsoft.com/office/infopath/2007/PartnerControls"/>
    <ds:schemaRef ds:uri="b585d4a6-b779-4c6a-a640-9404d825218c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3AE743B-89FF-4E76-8FA1-69C983AE9A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612</Words>
  <Application>Microsoft Office PowerPoint</Application>
  <PresentationFormat>Widescreen</PresentationFormat>
  <Paragraphs>111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ADLaM Display</vt:lpstr>
      <vt:lpstr>Aptos</vt:lpstr>
      <vt:lpstr>Aptos Black</vt:lpstr>
      <vt:lpstr>Arial</vt:lpstr>
      <vt:lpstr>Calibri</vt:lpstr>
      <vt:lpstr>Calibri Light</vt:lpstr>
      <vt:lpstr>Wingdings</vt:lpstr>
      <vt:lpstr>Office Theme</vt:lpstr>
      <vt:lpstr> Bridge Building : How Engineers Connect the World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Rangali, Ganesh (KYTC)</cp:lastModifiedBy>
  <cp:revision>61</cp:revision>
  <dcterms:created xsi:type="dcterms:W3CDTF">2020-10-13T15:48:02Z</dcterms:created>
  <dcterms:modified xsi:type="dcterms:W3CDTF">2025-06-10T18:47:58Z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