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308" r:id="rId7"/>
    <p:sldId id="312" r:id="rId8"/>
    <p:sldId id="313" r:id="rId9"/>
    <p:sldId id="309" r:id="rId10"/>
    <p:sldId id="310" r:id="rId11"/>
    <p:sldId id="311" r:id="rId12"/>
    <p:sldId id="314" r:id="rId13"/>
    <p:sldId id="306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C63CB1F-4D1C-4EB0-90E5-7A1B4FECA96E}">
          <p14:sldIdLst>
            <p14:sldId id="256"/>
            <p14:sldId id="259"/>
            <p14:sldId id="308"/>
            <p14:sldId id="312"/>
            <p14:sldId id="313"/>
            <p14:sldId id="309"/>
            <p14:sldId id="310"/>
            <p14:sldId id="311"/>
            <p14:sldId id="314"/>
            <p14:sldId id="306"/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DBDD"/>
    <a:srgbClr val="FFC311"/>
    <a:srgbClr val="059BD7"/>
    <a:srgbClr val="AAC4D9"/>
    <a:srgbClr val="3B67B2"/>
    <a:srgbClr val="A5ADB0"/>
    <a:srgbClr val="E6E6E6"/>
    <a:srgbClr val="304121"/>
    <a:srgbClr val="FCEC00"/>
    <a:srgbClr val="F47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CCC107-E110-4C71-8578-56FE41E0B06B}" v="4" dt="2026-03-30T19:24:14.3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ewood, Jennifer M (KYTC)" userId="e57ccb5f-1e15-403b-bf29-9e5f649ed87a" providerId="ADAL" clId="{CA94AFC5-11D8-48ED-93F0-2EEF9F028F25}"/>
    <pc:docChg chg="modSld">
      <pc:chgData name="Gatewood, Jennifer M (KYTC)" userId="e57ccb5f-1e15-403b-bf29-9e5f649ed87a" providerId="ADAL" clId="{CA94AFC5-11D8-48ED-93F0-2EEF9F028F25}" dt="2026-03-30T19:24:14.385" v="3" actId="20577"/>
      <pc:docMkLst>
        <pc:docMk/>
      </pc:docMkLst>
      <pc:sldChg chg="modSp">
        <pc:chgData name="Gatewood, Jennifer M (KYTC)" userId="e57ccb5f-1e15-403b-bf29-9e5f649ed87a" providerId="ADAL" clId="{CA94AFC5-11D8-48ED-93F0-2EEF9F028F25}" dt="2026-03-30T19:24:14.385" v="3" actId="20577"/>
        <pc:sldMkLst>
          <pc:docMk/>
          <pc:sldMk cId="3854417409" sldId="314"/>
        </pc:sldMkLst>
        <pc:graphicFrameChg chg="mod">
          <ac:chgData name="Gatewood, Jennifer M (KYTC)" userId="e57ccb5f-1e15-403b-bf29-9e5f649ed87a" providerId="ADAL" clId="{CA94AFC5-11D8-48ED-93F0-2EEF9F028F25}" dt="2026-03-30T19:24:14.385" v="3" actId="20577"/>
          <ac:graphicFrameMkLst>
            <pc:docMk/>
            <pc:sldMk cId="3854417409" sldId="314"/>
            <ac:graphicFrameMk id="5" creationId="{E9EE840D-B1B6-492A-74F5-AFAEBCFA829D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B68C19-483E-4270-A9A0-9D0314DD1D5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FADC1FA-FA3A-43D5-9713-8338B4F6F987}">
      <dgm:prSet/>
      <dgm:spPr/>
      <dgm:t>
        <a:bodyPr/>
        <a:lstStyle/>
        <a:p>
          <a:r>
            <a:rPr lang="en-US"/>
            <a:t>Buoyancy is the upward force from water that makes things float</a:t>
          </a:r>
        </a:p>
      </dgm:t>
    </dgm:pt>
    <dgm:pt modelId="{E5D8FF7E-08DB-45A7-9070-95E7DAB33CA1}" type="parTrans" cxnId="{59636896-5F02-4115-8565-6936A7812243}">
      <dgm:prSet/>
      <dgm:spPr/>
      <dgm:t>
        <a:bodyPr/>
        <a:lstStyle/>
        <a:p>
          <a:endParaRPr lang="en-US"/>
        </a:p>
      </dgm:t>
    </dgm:pt>
    <dgm:pt modelId="{092257A2-C168-474C-8BC3-7212E7F0A37A}" type="sibTrans" cxnId="{59636896-5F02-4115-8565-6936A7812243}">
      <dgm:prSet/>
      <dgm:spPr/>
      <dgm:t>
        <a:bodyPr/>
        <a:lstStyle/>
        <a:p>
          <a:endParaRPr lang="en-US"/>
        </a:p>
      </dgm:t>
    </dgm:pt>
    <dgm:pt modelId="{81B00648-0493-49D9-81EB-75BEC66F2106}">
      <dgm:prSet/>
      <dgm:spPr/>
      <dgm:t>
        <a:bodyPr/>
        <a:lstStyle/>
        <a:p>
          <a:r>
            <a:rPr lang="en-US"/>
            <a:t>It depends on weight, volume and density</a:t>
          </a:r>
        </a:p>
      </dgm:t>
    </dgm:pt>
    <dgm:pt modelId="{271CE10E-626F-4BF0-8A2B-DB398CE64003}" type="parTrans" cxnId="{FCC2C78B-2A34-430E-8578-C4298CD75AEC}">
      <dgm:prSet/>
      <dgm:spPr/>
      <dgm:t>
        <a:bodyPr/>
        <a:lstStyle/>
        <a:p>
          <a:endParaRPr lang="en-US"/>
        </a:p>
      </dgm:t>
    </dgm:pt>
    <dgm:pt modelId="{2D59AF6F-F987-4A11-9116-C6245CEDC36B}" type="sibTrans" cxnId="{FCC2C78B-2A34-430E-8578-C4298CD75AEC}">
      <dgm:prSet/>
      <dgm:spPr/>
      <dgm:t>
        <a:bodyPr/>
        <a:lstStyle/>
        <a:p>
          <a:endParaRPr lang="en-US"/>
        </a:p>
      </dgm:t>
    </dgm:pt>
    <dgm:pt modelId="{E4BA27E9-7602-40BF-B77E-DD099F938E6D}" type="pres">
      <dgm:prSet presAssocID="{DCB68C19-483E-4270-A9A0-9D0314DD1D52}" presName="linear" presStyleCnt="0">
        <dgm:presLayoutVars>
          <dgm:animLvl val="lvl"/>
          <dgm:resizeHandles val="exact"/>
        </dgm:presLayoutVars>
      </dgm:prSet>
      <dgm:spPr/>
    </dgm:pt>
    <dgm:pt modelId="{2C3DD9F9-9CC5-4DCD-ADDA-A9197F024C58}" type="pres">
      <dgm:prSet presAssocID="{9FADC1FA-FA3A-43D5-9713-8338B4F6F987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BB6855D-FEC1-4BAF-A79C-EC115DFAF9CB}" type="pres">
      <dgm:prSet presAssocID="{092257A2-C168-474C-8BC3-7212E7F0A37A}" presName="spacer" presStyleCnt="0"/>
      <dgm:spPr/>
    </dgm:pt>
    <dgm:pt modelId="{C9596466-E623-41A3-9B41-DF304C8CA022}" type="pres">
      <dgm:prSet presAssocID="{81B00648-0493-49D9-81EB-75BEC66F210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2CCA366-DF95-485C-8AC8-C7790496CD09}" type="presOf" srcId="{81B00648-0493-49D9-81EB-75BEC66F2106}" destId="{C9596466-E623-41A3-9B41-DF304C8CA022}" srcOrd="0" destOrd="0" presId="urn:microsoft.com/office/officeart/2005/8/layout/vList2"/>
    <dgm:cxn modelId="{FCC2C78B-2A34-430E-8578-C4298CD75AEC}" srcId="{DCB68C19-483E-4270-A9A0-9D0314DD1D52}" destId="{81B00648-0493-49D9-81EB-75BEC66F2106}" srcOrd="1" destOrd="0" parTransId="{271CE10E-626F-4BF0-8A2B-DB398CE64003}" sibTransId="{2D59AF6F-F987-4A11-9116-C6245CEDC36B}"/>
    <dgm:cxn modelId="{59636896-5F02-4115-8565-6936A7812243}" srcId="{DCB68C19-483E-4270-A9A0-9D0314DD1D52}" destId="{9FADC1FA-FA3A-43D5-9713-8338B4F6F987}" srcOrd="0" destOrd="0" parTransId="{E5D8FF7E-08DB-45A7-9070-95E7DAB33CA1}" sibTransId="{092257A2-C168-474C-8BC3-7212E7F0A37A}"/>
    <dgm:cxn modelId="{5241DCB4-A020-4FE6-BBEF-4195C00C5051}" type="presOf" srcId="{DCB68C19-483E-4270-A9A0-9D0314DD1D52}" destId="{E4BA27E9-7602-40BF-B77E-DD099F938E6D}" srcOrd="0" destOrd="0" presId="urn:microsoft.com/office/officeart/2005/8/layout/vList2"/>
    <dgm:cxn modelId="{E3887BC2-E813-4C6B-9024-AA4BAB0A9368}" type="presOf" srcId="{9FADC1FA-FA3A-43D5-9713-8338B4F6F987}" destId="{2C3DD9F9-9CC5-4DCD-ADDA-A9197F024C58}" srcOrd="0" destOrd="0" presId="urn:microsoft.com/office/officeart/2005/8/layout/vList2"/>
    <dgm:cxn modelId="{E4287C6C-7919-430A-A44D-4D1BEC57C8A0}" type="presParOf" srcId="{E4BA27E9-7602-40BF-B77E-DD099F938E6D}" destId="{2C3DD9F9-9CC5-4DCD-ADDA-A9197F024C58}" srcOrd="0" destOrd="0" presId="urn:microsoft.com/office/officeart/2005/8/layout/vList2"/>
    <dgm:cxn modelId="{2F918930-3C1C-4179-A84E-9811FA866E9E}" type="presParOf" srcId="{E4BA27E9-7602-40BF-B77E-DD099F938E6D}" destId="{0BB6855D-FEC1-4BAF-A79C-EC115DFAF9CB}" srcOrd="1" destOrd="0" presId="urn:microsoft.com/office/officeart/2005/8/layout/vList2"/>
    <dgm:cxn modelId="{B48D026E-722E-4C35-A167-A27F6DDD0BB5}" type="presParOf" srcId="{E4BA27E9-7602-40BF-B77E-DD099F938E6D}" destId="{C9596466-E623-41A3-9B41-DF304C8CA0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2E4C75-5B5C-41EC-A28A-4CF3426440D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033506-6110-4ECC-81E9-A4DB16529C36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Archimedes discovered buoyancy over 2000 years ago</a:t>
          </a:r>
        </a:p>
      </dgm:t>
    </dgm:pt>
    <dgm:pt modelId="{EE430172-49C1-48AA-885B-7BB2BD4A5FBB}" type="parTrans" cxnId="{10148338-A3BB-4203-9E69-72AFF30EB3D6}">
      <dgm:prSet/>
      <dgm:spPr/>
      <dgm:t>
        <a:bodyPr/>
        <a:lstStyle/>
        <a:p>
          <a:endParaRPr lang="en-US"/>
        </a:p>
      </dgm:t>
    </dgm:pt>
    <dgm:pt modelId="{8A34161B-6649-41A1-91AF-4E082B08339C}" type="sibTrans" cxnId="{10148338-A3BB-4203-9E69-72AFF30EB3D6}">
      <dgm:prSet/>
      <dgm:spPr/>
      <dgm:t>
        <a:bodyPr/>
        <a:lstStyle/>
        <a:p>
          <a:endParaRPr lang="en-US"/>
        </a:p>
      </dgm:t>
    </dgm:pt>
    <dgm:pt modelId="{923CAB85-4CF4-4313-A92E-866A12B174D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He noticed water rises when you step in!</a:t>
          </a:r>
        </a:p>
      </dgm:t>
    </dgm:pt>
    <dgm:pt modelId="{6A18AD47-3684-4B23-867B-87B392103783}" type="parTrans" cxnId="{88F06D0A-EE14-4554-967F-FBEDE9389FB6}">
      <dgm:prSet/>
      <dgm:spPr/>
      <dgm:t>
        <a:bodyPr/>
        <a:lstStyle/>
        <a:p>
          <a:endParaRPr lang="en-US"/>
        </a:p>
      </dgm:t>
    </dgm:pt>
    <dgm:pt modelId="{F0575E42-BA49-4C91-96D2-7BDBBC7F45D7}" type="sibTrans" cxnId="{88F06D0A-EE14-4554-967F-FBEDE9389FB6}">
      <dgm:prSet/>
      <dgm:spPr/>
      <dgm:t>
        <a:bodyPr/>
        <a:lstStyle/>
        <a:p>
          <a:endParaRPr lang="en-US"/>
        </a:p>
      </dgm:t>
    </dgm:pt>
    <dgm:pt modelId="{5CC61D02-8580-4D42-916E-B8641C13E4DA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The more water you push out, the bigger the upward force</a:t>
          </a:r>
        </a:p>
      </dgm:t>
    </dgm:pt>
    <dgm:pt modelId="{1C8BFD69-D01D-46F2-86EB-3DCA049E0D88}" type="parTrans" cxnId="{866799FA-0E28-4155-A356-E144DB235FEB}">
      <dgm:prSet/>
      <dgm:spPr/>
      <dgm:t>
        <a:bodyPr/>
        <a:lstStyle/>
        <a:p>
          <a:endParaRPr lang="en-US"/>
        </a:p>
      </dgm:t>
    </dgm:pt>
    <dgm:pt modelId="{B09EC2D2-831B-48AD-9364-8F69B670C9BC}" type="sibTrans" cxnId="{866799FA-0E28-4155-A356-E144DB235FEB}">
      <dgm:prSet/>
      <dgm:spPr/>
      <dgm:t>
        <a:bodyPr/>
        <a:lstStyle/>
        <a:p>
          <a:endParaRPr lang="en-US"/>
        </a:p>
      </dgm:t>
    </dgm:pt>
    <dgm:pt modelId="{08D09480-A158-4500-B95E-F18F6B57620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600" dirty="0"/>
            <a:t>That’s how he figured out why things float!</a:t>
          </a:r>
        </a:p>
      </dgm:t>
    </dgm:pt>
    <dgm:pt modelId="{8A0EDB2E-F693-4B5C-A03F-C8CFE199F52E}" type="parTrans" cxnId="{1119D24E-59C9-407F-8535-E867D9DACE7F}">
      <dgm:prSet/>
      <dgm:spPr/>
      <dgm:t>
        <a:bodyPr/>
        <a:lstStyle/>
        <a:p>
          <a:endParaRPr lang="en-US"/>
        </a:p>
      </dgm:t>
    </dgm:pt>
    <dgm:pt modelId="{44C8DFED-4BDB-4C3B-97D0-5C78E5F8C367}" type="sibTrans" cxnId="{1119D24E-59C9-407F-8535-E867D9DACE7F}">
      <dgm:prSet/>
      <dgm:spPr/>
      <dgm:t>
        <a:bodyPr/>
        <a:lstStyle/>
        <a:p>
          <a:endParaRPr lang="en-US"/>
        </a:p>
      </dgm:t>
    </dgm:pt>
    <dgm:pt modelId="{781620C0-2B57-481A-AE34-FF4658591D03}" type="pres">
      <dgm:prSet presAssocID="{DC2E4C75-5B5C-41EC-A28A-4CF3426440DA}" presName="linear" presStyleCnt="0">
        <dgm:presLayoutVars>
          <dgm:dir/>
          <dgm:animLvl val="lvl"/>
          <dgm:resizeHandles val="exact"/>
        </dgm:presLayoutVars>
      </dgm:prSet>
      <dgm:spPr/>
    </dgm:pt>
    <dgm:pt modelId="{47BD738D-3C40-4E44-9A12-37ECBFE7034B}" type="pres">
      <dgm:prSet presAssocID="{F4033506-6110-4ECC-81E9-A4DB16529C36}" presName="parentLin" presStyleCnt="0"/>
      <dgm:spPr/>
    </dgm:pt>
    <dgm:pt modelId="{63B1CF98-45AA-4E35-90BB-BCBA206D42A5}" type="pres">
      <dgm:prSet presAssocID="{F4033506-6110-4ECC-81E9-A4DB16529C36}" presName="parentLeftMargin" presStyleLbl="node1" presStyleIdx="0" presStyleCnt="4"/>
      <dgm:spPr/>
    </dgm:pt>
    <dgm:pt modelId="{39FBAA77-2336-4F26-9156-D6636F78E2B5}" type="pres">
      <dgm:prSet presAssocID="{F4033506-6110-4ECC-81E9-A4DB16529C36}" presName="parentText" presStyleLbl="node1" presStyleIdx="0" presStyleCnt="4" custScaleY="460098">
        <dgm:presLayoutVars>
          <dgm:chMax val="0"/>
          <dgm:bulletEnabled val="1"/>
        </dgm:presLayoutVars>
      </dgm:prSet>
      <dgm:spPr/>
    </dgm:pt>
    <dgm:pt modelId="{85C1C1DF-F462-4A86-93A0-AF7AE499E4BC}" type="pres">
      <dgm:prSet presAssocID="{F4033506-6110-4ECC-81E9-A4DB16529C36}" presName="negativeSpace" presStyleCnt="0"/>
      <dgm:spPr/>
    </dgm:pt>
    <dgm:pt modelId="{397D8897-A725-4D8A-AC6C-FFE3D89A33B7}" type="pres">
      <dgm:prSet presAssocID="{F4033506-6110-4ECC-81E9-A4DB16529C36}" presName="childText" presStyleLbl="conFgAcc1" presStyleIdx="0" presStyleCnt="4" custScaleY="272077">
        <dgm:presLayoutVars>
          <dgm:bulletEnabled val="1"/>
        </dgm:presLayoutVars>
      </dgm:prSet>
      <dgm:spPr/>
    </dgm:pt>
    <dgm:pt modelId="{4263E654-6657-4C0F-B102-3FF43D7013D9}" type="pres">
      <dgm:prSet presAssocID="{8A34161B-6649-41A1-91AF-4E082B08339C}" presName="spaceBetweenRectangles" presStyleCnt="0"/>
      <dgm:spPr/>
    </dgm:pt>
    <dgm:pt modelId="{56944BF3-04B5-42DE-919E-77D65CFC37E4}" type="pres">
      <dgm:prSet presAssocID="{923CAB85-4CF4-4313-A92E-866A12B174D3}" presName="parentLin" presStyleCnt="0"/>
      <dgm:spPr/>
    </dgm:pt>
    <dgm:pt modelId="{749DFC6F-2D31-4F61-8BB8-AA219C02966A}" type="pres">
      <dgm:prSet presAssocID="{923CAB85-4CF4-4313-A92E-866A12B174D3}" presName="parentLeftMargin" presStyleLbl="node1" presStyleIdx="0" presStyleCnt="4"/>
      <dgm:spPr/>
    </dgm:pt>
    <dgm:pt modelId="{996C91BD-8598-4597-9E6D-471CBEB4CD51}" type="pres">
      <dgm:prSet presAssocID="{923CAB85-4CF4-4313-A92E-866A12B174D3}" presName="parentText" presStyleLbl="node1" presStyleIdx="1" presStyleCnt="4" custScaleY="460098">
        <dgm:presLayoutVars>
          <dgm:chMax val="0"/>
          <dgm:bulletEnabled val="1"/>
        </dgm:presLayoutVars>
      </dgm:prSet>
      <dgm:spPr/>
    </dgm:pt>
    <dgm:pt modelId="{8862256C-98CA-4D08-9B4F-EC643363D66D}" type="pres">
      <dgm:prSet presAssocID="{923CAB85-4CF4-4313-A92E-866A12B174D3}" presName="negativeSpace" presStyleCnt="0"/>
      <dgm:spPr/>
    </dgm:pt>
    <dgm:pt modelId="{A24E2CBC-F742-4153-8EB6-81A6081ABBD5}" type="pres">
      <dgm:prSet presAssocID="{923CAB85-4CF4-4313-A92E-866A12B174D3}" presName="childText" presStyleLbl="conFgAcc1" presStyleIdx="1" presStyleCnt="4" custScaleY="272077">
        <dgm:presLayoutVars>
          <dgm:bulletEnabled val="1"/>
        </dgm:presLayoutVars>
      </dgm:prSet>
      <dgm:spPr/>
    </dgm:pt>
    <dgm:pt modelId="{5A0CD38F-23B5-4373-8F42-544821F3561F}" type="pres">
      <dgm:prSet presAssocID="{F0575E42-BA49-4C91-96D2-7BDBBC7F45D7}" presName="spaceBetweenRectangles" presStyleCnt="0"/>
      <dgm:spPr/>
    </dgm:pt>
    <dgm:pt modelId="{38D18087-AC83-4D66-9523-FBDAA3690AF6}" type="pres">
      <dgm:prSet presAssocID="{5CC61D02-8580-4D42-916E-B8641C13E4DA}" presName="parentLin" presStyleCnt="0"/>
      <dgm:spPr/>
    </dgm:pt>
    <dgm:pt modelId="{8E7257C2-972F-46B3-AB9A-CAD5A7EDBDB7}" type="pres">
      <dgm:prSet presAssocID="{5CC61D02-8580-4D42-916E-B8641C13E4DA}" presName="parentLeftMargin" presStyleLbl="node1" presStyleIdx="1" presStyleCnt="4"/>
      <dgm:spPr/>
    </dgm:pt>
    <dgm:pt modelId="{1639A0FF-4DAA-4263-B45E-6EF34EAA6A44}" type="pres">
      <dgm:prSet presAssocID="{5CC61D02-8580-4D42-916E-B8641C13E4DA}" presName="parentText" presStyleLbl="node1" presStyleIdx="2" presStyleCnt="4" custScaleY="460098">
        <dgm:presLayoutVars>
          <dgm:chMax val="0"/>
          <dgm:bulletEnabled val="1"/>
        </dgm:presLayoutVars>
      </dgm:prSet>
      <dgm:spPr/>
    </dgm:pt>
    <dgm:pt modelId="{A18702E1-90C5-43CA-9959-E9B833307EBB}" type="pres">
      <dgm:prSet presAssocID="{5CC61D02-8580-4D42-916E-B8641C13E4DA}" presName="negativeSpace" presStyleCnt="0"/>
      <dgm:spPr/>
    </dgm:pt>
    <dgm:pt modelId="{041C7379-17E2-4DA0-B3D6-E25B412444BA}" type="pres">
      <dgm:prSet presAssocID="{5CC61D02-8580-4D42-916E-B8641C13E4DA}" presName="childText" presStyleLbl="conFgAcc1" presStyleIdx="2" presStyleCnt="4" custScaleY="272077">
        <dgm:presLayoutVars>
          <dgm:bulletEnabled val="1"/>
        </dgm:presLayoutVars>
      </dgm:prSet>
      <dgm:spPr/>
    </dgm:pt>
    <dgm:pt modelId="{45B6A18C-4672-45B8-8458-0775E033C4F5}" type="pres">
      <dgm:prSet presAssocID="{B09EC2D2-831B-48AD-9364-8F69B670C9BC}" presName="spaceBetweenRectangles" presStyleCnt="0"/>
      <dgm:spPr/>
    </dgm:pt>
    <dgm:pt modelId="{05CD75C6-6FD3-4CAF-B565-5C1D5511DFDA}" type="pres">
      <dgm:prSet presAssocID="{08D09480-A158-4500-B95E-F18F6B57620B}" presName="parentLin" presStyleCnt="0"/>
      <dgm:spPr/>
    </dgm:pt>
    <dgm:pt modelId="{B79A8102-CE89-4853-B4CA-1E80B85987E7}" type="pres">
      <dgm:prSet presAssocID="{08D09480-A158-4500-B95E-F18F6B57620B}" presName="parentLeftMargin" presStyleLbl="node1" presStyleIdx="2" presStyleCnt="4"/>
      <dgm:spPr/>
    </dgm:pt>
    <dgm:pt modelId="{ED7962F6-ADCB-4B82-9ED8-0450CBA4FFDD}" type="pres">
      <dgm:prSet presAssocID="{08D09480-A158-4500-B95E-F18F6B57620B}" presName="parentText" presStyleLbl="node1" presStyleIdx="3" presStyleCnt="4" custScaleY="460098">
        <dgm:presLayoutVars>
          <dgm:chMax val="0"/>
          <dgm:bulletEnabled val="1"/>
        </dgm:presLayoutVars>
      </dgm:prSet>
      <dgm:spPr/>
    </dgm:pt>
    <dgm:pt modelId="{4F63D6D9-DD6D-4D89-BB21-9FE7A6104D93}" type="pres">
      <dgm:prSet presAssocID="{08D09480-A158-4500-B95E-F18F6B57620B}" presName="negativeSpace" presStyleCnt="0"/>
      <dgm:spPr/>
    </dgm:pt>
    <dgm:pt modelId="{CFE4F576-5E9E-4DA0-8E19-DC98D236ED8B}" type="pres">
      <dgm:prSet presAssocID="{08D09480-A158-4500-B95E-F18F6B57620B}" presName="childText" presStyleLbl="conFgAcc1" presStyleIdx="3" presStyleCnt="4" custScaleY="272077">
        <dgm:presLayoutVars>
          <dgm:bulletEnabled val="1"/>
        </dgm:presLayoutVars>
      </dgm:prSet>
      <dgm:spPr/>
    </dgm:pt>
  </dgm:ptLst>
  <dgm:cxnLst>
    <dgm:cxn modelId="{88F06D0A-EE14-4554-967F-FBEDE9389FB6}" srcId="{DC2E4C75-5B5C-41EC-A28A-4CF3426440DA}" destId="{923CAB85-4CF4-4313-A92E-866A12B174D3}" srcOrd="1" destOrd="0" parTransId="{6A18AD47-3684-4B23-867B-87B392103783}" sibTransId="{F0575E42-BA49-4C91-96D2-7BDBBC7F45D7}"/>
    <dgm:cxn modelId="{D0775010-8956-43EB-A8B4-7DEF9F453180}" type="presOf" srcId="{DC2E4C75-5B5C-41EC-A28A-4CF3426440DA}" destId="{781620C0-2B57-481A-AE34-FF4658591D03}" srcOrd="0" destOrd="0" presId="urn:microsoft.com/office/officeart/2005/8/layout/list1"/>
    <dgm:cxn modelId="{10148338-A3BB-4203-9E69-72AFF30EB3D6}" srcId="{DC2E4C75-5B5C-41EC-A28A-4CF3426440DA}" destId="{F4033506-6110-4ECC-81E9-A4DB16529C36}" srcOrd="0" destOrd="0" parTransId="{EE430172-49C1-48AA-885B-7BB2BD4A5FBB}" sibTransId="{8A34161B-6649-41A1-91AF-4E082B08339C}"/>
    <dgm:cxn modelId="{FC5BE740-763F-4F95-88B6-1C5098F902DD}" type="presOf" srcId="{08D09480-A158-4500-B95E-F18F6B57620B}" destId="{ED7962F6-ADCB-4B82-9ED8-0450CBA4FFDD}" srcOrd="1" destOrd="0" presId="urn:microsoft.com/office/officeart/2005/8/layout/list1"/>
    <dgm:cxn modelId="{1119D24E-59C9-407F-8535-E867D9DACE7F}" srcId="{DC2E4C75-5B5C-41EC-A28A-4CF3426440DA}" destId="{08D09480-A158-4500-B95E-F18F6B57620B}" srcOrd="3" destOrd="0" parTransId="{8A0EDB2E-F693-4B5C-A03F-C8CFE199F52E}" sibTransId="{44C8DFED-4BDB-4C3B-97D0-5C78E5F8C367}"/>
    <dgm:cxn modelId="{63971E83-DE3F-4F60-B4CB-42FDAACA1277}" type="presOf" srcId="{08D09480-A158-4500-B95E-F18F6B57620B}" destId="{B79A8102-CE89-4853-B4CA-1E80B85987E7}" srcOrd="0" destOrd="0" presId="urn:microsoft.com/office/officeart/2005/8/layout/list1"/>
    <dgm:cxn modelId="{BEEF7389-3F1F-474B-B6E2-744922576BC4}" type="presOf" srcId="{F4033506-6110-4ECC-81E9-A4DB16529C36}" destId="{63B1CF98-45AA-4E35-90BB-BCBA206D42A5}" srcOrd="0" destOrd="0" presId="urn:microsoft.com/office/officeart/2005/8/layout/list1"/>
    <dgm:cxn modelId="{532D25B0-6197-4CDE-9FBE-2FD0E23AAC09}" type="presOf" srcId="{5CC61D02-8580-4D42-916E-B8641C13E4DA}" destId="{1639A0FF-4DAA-4263-B45E-6EF34EAA6A44}" srcOrd="1" destOrd="0" presId="urn:microsoft.com/office/officeart/2005/8/layout/list1"/>
    <dgm:cxn modelId="{FE9A04C3-7EFE-43AC-B937-0512D1B57E48}" type="presOf" srcId="{5CC61D02-8580-4D42-916E-B8641C13E4DA}" destId="{8E7257C2-972F-46B3-AB9A-CAD5A7EDBDB7}" srcOrd="0" destOrd="0" presId="urn:microsoft.com/office/officeart/2005/8/layout/list1"/>
    <dgm:cxn modelId="{E43759C8-0AD0-4E02-8D25-723B5DA6DA49}" type="presOf" srcId="{F4033506-6110-4ECC-81E9-A4DB16529C36}" destId="{39FBAA77-2336-4F26-9156-D6636F78E2B5}" srcOrd="1" destOrd="0" presId="urn:microsoft.com/office/officeart/2005/8/layout/list1"/>
    <dgm:cxn modelId="{52C4FCCE-84FE-4723-A872-CF14B6D97094}" type="presOf" srcId="{923CAB85-4CF4-4313-A92E-866A12B174D3}" destId="{996C91BD-8598-4597-9E6D-471CBEB4CD51}" srcOrd="1" destOrd="0" presId="urn:microsoft.com/office/officeart/2005/8/layout/list1"/>
    <dgm:cxn modelId="{4E9DC1E2-5993-426C-9385-438B69962AEC}" type="presOf" srcId="{923CAB85-4CF4-4313-A92E-866A12B174D3}" destId="{749DFC6F-2D31-4F61-8BB8-AA219C02966A}" srcOrd="0" destOrd="0" presId="urn:microsoft.com/office/officeart/2005/8/layout/list1"/>
    <dgm:cxn modelId="{866799FA-0E28-4155-A356-E144DB235FEB}" srcId="{DC2E4C75-5B5C-41EC-A28A-4CF3426440DA}" destId="{5CC61D02-8580-4D42-916E-B8641C13E4DA}" srcOrd="2" destOrd="0" parTransId="{1C8BFD69-D01D-46F2-86EB-3DCA049E0D88}" sibTransId="{B09EC2D2-831B-48AD-9364-8F69B670C9BC}"/>
    <dgm:cxn modelId="{1E2618B1-EA91-45DC-8F05-626C179B592C}" type="presParOf" srcId="{781620C0-2B57-481A-AE34-FF4658591D03}" destId="{47BD738D-3C40-4E44-9A12-37ECBFE7034B}" srcOrd="0" destOrd="0" presId="urn:microsoft.com/office/officeart/2005/8/layout/list1"/>
    <dgm:cxn modelId="{ECDC2213-1F9A-4C32-931E-5FD23E5FC054}" type="presParOf" srcId="{47BD738D-3C40-4E44-9A12-37ECBFE7034B}" destId="{63B1CF98-45AA-4E35-90BB-BCBA206D42A5}" srcOrd="0" destOrd="0" presId="urn:microsoft.com/office/officeart/2005/8/layout/list1"/>
    <dgm:cxn modelId="{62355BAB-261F-4F2D-B083-3C6394242163}" type="presParOf" srcId="{47BD738D-3C40-4E44-9A12-37ECBFE7034B}" destId="{39FBAA77-2336-4F26-9156-D6636F78E2B5}" srcOrd="1" destOrd="0" presId="urn:microsoft.com/office/officeart/2005/8/layout/list1"/>
    <dgm:cxn modelId="{CE141A46-8742-412B-A138-9ACA402C94E9}" type="presParOf" srcId="{781620C0-2B57-481A-AE34-FF4658591D03}" destId="{85C1C1DF-F462-4A86-93A0-AF7AE499E4BC}" srcOrd="1" destOrd="0" presId="urn:microsoft.com/office/officeart/2005/8/layout/list1"/>
    <dgm:cxn modelId="{B24C1D11-5C9E-4FFF-AB07-0283943D586A}" type="presParOf" srcId="{781620C0-2B57-481A-AE34-FF4658591D03}" destId="{397D8897-A725-4D8A-AC6C-FFE3D89A33B7}" srcOrd="2" destOrd="0" presId="urn:microsoft.com/office/officeart/2005/8/layout/list1"/>
    <dgm:cxn modelId="{D3FF614D-C6A7-42EE-8677-48BA60191F91}" type="presParOf" srcId="{781620C0-2B57-481A-AE34-FF4658591D03}" destId="{4263E654-6657-4C0F-B102-3FF43D7013D9}" srcOrd="3" destOrd="0" presId="urn:microsoft.com/office/officeart/2005/8/layout/list1"/>
    <dgm:cxn modelId="{5419254C-2743-4016-A85C-B47CA6F553C0}" type="presParOf" srcId="{781620C0-2B57-481A-AE34-FF4658591D03}" destId="{56944BF3-04B5-42DE-919E-77D65CFC37E4}" srcOrd="4" destOrd="0" presId="urn:microsoft.com/office/officeart/2005/8/layout/list1"/>
    <dgm:cxn modelId="{1D7C160F-E5F6-4E26-B355-DBF10A297157}" type="presParOf" srcId="{56944BF3-04B5-42DE-919E-77D65CFC37E4}" destId="{749DFC6F-2D31-4F61-8BB8-AA219C02966A}" srcOrd="0" destOrd="0" presId="urn:microsoft.com/office/officeart/2005/8/layout/list1"/>
    <dgm:cxn modelId="{95096D5A-01B4-4D94-B5DA-C7704ED5048E}" type="presParOf" srcId="{56944BF3-04B5-42DE-919E-77D65CFC37E4}" destId="{996C91BD-8598-4597-9E6D-471CBEB4CD51}" srcOrd="1" destOrd="0" presId="urn:microsoft.com/office/officeart/2005/8/layout/list1"/>
    <dgm:cxn modelId="{4E313795-5AD6-4670-BE4D-F4FD7C25882E}" type="presParOf" srcId="{781620C0-2B57-481A-AE34-FF4658591D03}" destId="{8862256C-98CA-4D08-9B4F-EC643363D66D}" srcOrd="5" destOrd="0" presId="urn:microsoft.com/office/officeart/2005/8/layout/list1"/>
    <dgm:cxn modelId="{BC271339-4C3C-4509-A2E8-EEAB757A77D5}" type="presParOf" srcId="{781620C0-2B57-481A-AE34-FF4658591D03}" destId="{A24E2CBC-F742-4153-8EB6-81A6081ABBD5}" srcOrd="6" destOrd="0" presId="urn:microsoft.com/office/officeart/2005/8/layout/list1"/>
    <dgm:cxn modelId="{9800D12A-AE5C-422E-8938-87DF381F3FCF}" type="presParOf" srcId="{781620C0-2B57-481A-AE34-FF4658591D03}" destId="{5A0CD38F-23B5-4373-8F42-544821F3561F}" srcOrd="7" destOrd="0" presId="urn:microsoft.com/office/officeart/2005/8/layout/list1"/>
    <dgm:cxn modelId="{40DA59A0-425A-4847-93C5-4120BB5A5805}" type="presParOf" srcId="{781620C0-2B57-481A-AE34-FF4658591D03}" destId="{38D18087-AC83-4D66-9523-FBDAA3690AF6}" srcOrd="8" destOrd="0" presId="urn:microsoft.com/office/officeart/2005/8/layout/list1"/>
    <dgm:cxn modelId="{D214F076-37C4-49C2-B311-220E88A67156}" type="presParOf" srcId="{38D18087-AC83-4D66-9523-FBDAA3690AF6}" destId="{8E7257C2-972F-46B3-AB9A-CAD5A7EDBDB7}" srcOrd="0" destOrd="0" presId="urn:microsoft.com/office/officeart/2005/8/layout/list1"/>
    <dgm:cxn modelId="{C69F8E16-6C6E-4917-9A11-18D0A438FE45}" type="presParOf" srcId="{38D18087-AC83-4D66-9523-FBDAA3690AF6}" destId="{1639A0FF-4DAA-4263-B45E-6EF34EAA6A44}" srcOrd="1" destOrd="0" presId="urn:microsoft.com/office/officeart/2005/8/layout/list1"/>
    <dgm:cxn modelId="{16D8E798-A4A1-41DD-B3BA-15A81CC45328}" type="presParOf" srcId="{781620C0-2B57-481A-AE34-FF4658591D03}" destId="{A18702E1-90C5-43CA-9959-E9B833307EBB}" srcOrd="9" destOrd="0" presId="urn:microsoft.com/office/officeart/2005/8/layout/list1"/>
    <dgm:cxn modelId="{5BC9CB1A-9D37-46D4-8924-E4C72385F226}" type="presParOf" srcId="{781620C0-2B57-481A-AE34-FF4658591D03}" destId="{041C7379-17E2-4DA0-B3D6-E25B412444BA}" srcOrd="10" destOrd="0" presId="urn:microsoft.com/office/officeart/2005/8/layout/list1"/>
    <dgm:cxn modelId="{B5DBC50E-4563-4F05-BE84-E630B85F07AB}" type="presParOf" srcId="{781620C0-2B57-481A-AE34-FF4658591D03}" destId="{45B6A18C-4672-45B8-8458-0775E033C4F5}" srcOrd="11" destOrd="0" presId="urn:microsoft.com/office/officeart/2005/8/layout/list1"/>
    <dgm:cxn modelId="{895FFB43-8E2D-4D4D-A544-9DB98ABCD0AF}" type="presParOf" srcId="{781620C0-2B57-481A-AE34-FF4658591D03}" destId="{05CD75C6-6FD3-4CAF-B565-5C1D5511DFDA}" srcOrd="12" destOrd="0" presId="urn:microsoft.com/office/officeart/2005/8/layout/list1"/>
    <dgm:cxn modelId="{85E92ADF-C34F-4E64-8255-F30A6C7F192D}" type="presParOf" srcId="{05CD75C6-6FD3-4CAF-B565-5C1D5511DFDA}" destId="{B79A8102-CE89-4853-B4CA-1E80B85987E7}" srcOrd="0" destOrd="0" presId="urn:microsoft.com/office/officeart/2005/8/layout/list1"/>
    <dgm:cxn modelId="{25631CF4-1828-4E4C-995A-C177141B73AE}" type="presParOf" srcId="{05CD75C6-6FD3-4CAF-B565-5C1D5511DFDA}" destId="{ED7962F6-ADCB-4B82-9ED8-0450CBA4FFDD}" srcOrd="1" destOrd="0" presId="urn:microsoft.com/office/officeart/2005/8/layout/list1"/>
    <dgm:cxn modelId="{9EDED0CF-FBBA-4F56-A03E-4CDD646D9B80}" type="presParOf" srcId="{781620C0-2B57-481A-AE34-FF4658591D03}" destId="{4F63D6D9-DD6D-4D89-BB21-9FE7A6104D93}" srcOrd="13" destOrd="0" presId="urn:microsoft.com/office/officeart/2005/8/layout/list1"/>
    <dgm:cxn modelId="{97969589-BB8A-4113-83F8-D6B03604B161}" type="presParOf" srcId="{781620C0-2B57-481A-AE34-FF4658591D03}" destId="{CFE4F576-5E9E-4DA0-8E19-DC98D236ED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02F168-6FCB-4A9C-ADA8-8351ADE77CC1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29D1AA0-5821-4F09-AE84-EFB36791059E}">
      <dgm:prSet/>
      <dgm:spPr/>
      <dgm:t>
        <a:bodyPr/>
        <a:lstStyle/>
        <a:p>
          <a:r>
            <a:rPr lang="en-US" dirty="0"/>
            <a:t>Boats spread their weight over a large area</a:t>
          </a:r>
        </a:p>
      </dgm:t>
    </dgm:pt>
    <dgm:pt modelId="{E0E9C7F1-A534-4E16-8738-151C5630A673}" type="parTrans" cxnId="{D5D74E67-1236-44E7-9406-BCC52E6AF5BD}">
      <dgm:prSet/>
      <dgm:spPr/>
      <dgm:t>
        <a:bodyPr/>
        <a:lstStyle/>
        <a:p>
          <a:endParaRPr lang="en-US"/>
        </a:p>
      </dgm:t>
    </dgm:pt>
    <dgm:pt modelId="{C9E88704-E0A3-47FE-A862-3D03C56226DE}" type="sibTrans" cxnId="{D5D74E67-1236-44E7-9406-BCC52E6AF5BD}">
      <dgm:prSet/>
      <dgm:spPr/>
      <dgm:t>
        <a:bodyPr/>
        <a:lstStyle/>
        <a:p>
          <a:endParaRPr lang="en-US"/>
        </a:p>
      </dgm:t>
    </dgm:pt>
    <dgm:pt modelId="{FB690EBE-361A-40B1-AEC7-644E92CC7C2E}">
      <dgm:prSet/>
      <dgm:spPr/>
      <dgm:t>
        <a:bodyPr/>
        <a:lstStyle/>
        <a:p>
          <a:r>
            <a:rPr lang="en-US" dirty="0"/>
            <a:t>This helps them push more water away</a:t>
          </a:r>
        </a:p>
      </dgm:t>
    </dgm:pt>
    <dgm:pt modelId="{E7B5EBCA-1A6C-4C00-A251-D5AE4C81060E}" type="parTrans" cxnId="{119051F6-23E9-46FF-AF23-3316E211C520}">
      <dgm:prSet/>
      <dgm:spPr/>
      <dgm:t>
        <a:bodyPr/>
        <a:lstStyle/>
        <a:p>
          <a:endParaRPr lang="en-US"/>
        </a:p>
      </dgm:t>
    </dgm:pt>
    <dgm:pt modelId="{92EA0128-4704-402A-ACA0-090851E11395}" type="sibTrans" cxnId="{119051F6-23E9-46FF-AF23-3316E211C520}">
      <dgm:prSet/>
      <dgm:spPr/>
      <dgm:t>
        <a:bodyPr/>
        <a:lstStyle/>
        <a:p>
          <a:endParaRPr lang="en-US"/>
        </a:p>
      </dgm:t>
    </dgm:pt>
    <dgm:pt modelId="{5D8CE398-E8D3-4DE7-8245-47A1F5A3A1B8}">
      <dgm:prSet/>
      <dgm:spPr/>
      <dgm:t>
        <a:bodyPr/>
        <a:lstStyle/>
        <a:p>
          <a:r>
            <a:rPr lang="en-US" dirty="0"/>
            <a:t>The more water they push , the more they float</a:t>
          </a:r>
        </a:p>
      </dgm:t>
    </dgm:pt>
    <dgm:pt modelId="{A7989D6F-BF31-4226-B207-96A2BB3CB487}" type="parTrans" cxnId="{854AEAC0-2F7D-4651-A246-167F2BC27B64}">
      <dgm:prSet/>
      <dgm:spPr/>
      <dgm:t>
        <a:bodyPr/>
        <a:lstStyle/>
        <a:p>
          <a:endParaRPr lang="en-US"/>
        </a:p>
      </dgm:t>
    </dgm:pt>
    <dgm:pt modelId="{56A79831-5D80-4E4A-8792-70A539076B56}" type="sibTrans" cxnId="{854AEAC0-2F7D-4651-A246-167F2BC27B64}">
      <dgm:prSet/>
      <dgm:spPr/>
      <dgm:t>
        <a:bodyPr/>
        <a:lstStyle/>
        <a:p>
          <a:endParaRPr lang="en-US"/>
        </a:p>
      </dgm:t>
    </dgm:pt>
    <dgm:pt modelId="{78E0ADA5-822A-47E5-B360-6AF991EB4E23}">
      <dgm:prSet/>
      <dgm:spPr/>
      <dgm:t>
        <a:bodyPr/>
        <a:lstStyle/>
        <a:p>
          <a:r>
            <a:rPr lang="en-US" dirty="0"/>
            <a:t>That’s why shape matters just as much as weight.</a:t>
          </a:r>
        </a:p>
      </dgm:t>
    </dgm:pt>
    <dgm:pt modelId="{1CEFB6CB-6C62-4BE0-8E78-DCFA060F9014}" type="parTrans" cxnId="{A7997262-34DF-4BA0-9925-FB8F6D3FA393}">
      <dgm:prSet/>
      <dgm:spPr/>
      <dgm:t>
        <a:bodyPr/>
        <a:lstStyle/>
        <a:p>
          <a:endParaRPr lang="en-US"/>
        </a:p>
      </dgm:t>
    </dgm:pt>
    <dgm:pt modelId="{6E3B4F4E-93E4-451B-81EF-B27ADD7F078F}" type="sibTrans" cxnId="{A7997262-34DF-4BA0-9925-FB8F6D3FA393}">
      <dgm:prSet/>
      <dgm:spPr/>
      <dgm:t>
        <a:bodyPr/>
        <a:lstStyle/>
        <a:p>
          <a:endParaRPr lang="en-US"/>
        </a:p>
      </dgm:t>
    </dgm:pt>
    <dgm:pt modelId="{7B91EA95-4B84-4942-9022-C89B556772F0}" type="pres">
      <dgm:prSet presAssocID="{E802F168-6FCB-4A9C-ADA8-8351ADE77CC1}" presName="Name0" presStyleCnt="0">
        <dgm:presLayoutVars>
          <dgm:dir/>
          <dgm:animLvl val="lvl"/>
          <dgm:resizeHandles/>
        </dgm:presLayoutVars>
      </dgm:prSet>
      <dgm:spPr/>
    </dgm:pt>
    <dgm:pt modelId="{B962B3CF-4BCC-4D38-8463-BB490A50E383}" type="pres">
      <dgm:prSet presAssocID="{929D1AA0-5821-4F09-AE84-EFB36791059E}" presName="linNode" presStyleCnt="0"/>
      <dgm:spPr/>
    </dgm:pt>
    <dgm:pt modelId="{211BF304-AC91-4687-8432-16E077CEAB1C}" type="pres">
      <dgm:prSet presAssocID="{929D1AA0-5821-4F09-AE84-EFB36791059E}" presName="parentShp" presStyleLbl="node1" presStyleIdx="0" presStyleCnt="4" custScaleX="531480">
        <dgm:presLayoutVars>
          <dgm:bulletEnabled val="1"/>
        </dgm:presLayoutVars>
      </dgm:prSet>
      <dgm:spPr/>
    </dgm:pt>
    <dgm:pt modelId="{A14768D6-396D-4E30-A340-0641A216888B}" type="pres">
      <dgm:prSet presAssocID="{929D1AA0-5821-4F09-AE84-EFB36791059E}" presName="childShp" presStyleLbl="bgAccFollowNode1" presStyleIdx="0" presStyleCnt="4" custScaleX="339290">
        <dgm:presLayoutVars>
          <dgm:bulletEnabled val="1"/>
        </dgm:presLayoutVars>
      </dgm:prSet>
      <dgm:spPr/>
    </dgm:pt>
    <dgm:pt modelId="{98A1B3D2-D2D6-4E75-904C-A8B405D89935}" type="pres">
      <dgm:prSet presAssocID="{C9E88704-E0A3-47FE-A862-3D03C56226DE}" presName="spacing" presStyleCnt="0"/>
      <dgm:spPr/>
    </dgm:pt>
    <dgm:pt modelId="{B504C575-0B6F-436C-859D-90FA556F0C5D}" type="pres">
      <dgm:prSet presAssocID="{FB690EBE-361A-40B1-AEC7-644E92CC7C2E}" presName="linNode" presStyleCnt="0"/>
      <dgm:spPr/>
    </dgm:pt>
    <dgm:pt modelId="{0D6C6C34-FE51-48E9-929B-985F41C126E2}" type="pres">
      <dgm:prSet presAssocID="{FB690EBE-361A-40B1-AEC7-644E92CC7C2E}" presName="parentShp" presStyleLbl="node1" presStyleIdx="1" presStyleCnt="4" custScaleX="531480">
        <dgm:presLayoutVars>
          <dgm:bulletEnabled val="1"/>
        </dgm:presLayoutVars>
      </dgm:prSet>
      <dgm:spPr/>
    </dgm:pt>
    <dgm:pt modelId="{01C1386A-8A50-4368-8C85-0872DB60654C}" type="pres">
      <dgm:prSet presAssocID="{FB690EBE-361A-40B1-AEC7-644E92CC7C2E}" presName="childShp" presStyleLbl="bgAccFollowNode1" presStyleIdx="1" presStyleCnt="4" custScaleX="339290">
        <dgm:presLayoutVars>
          <dgm:bulletEnabled val="1"/>
        </dgm:presLayoutVars>
      </dgm:prSet>
      <dgm:spPr/>
    </dgm:pt>
    <dgm:pt modelId="{B6290A6E-2D76-4767-9771-DA6CDFDC16BA}" type="pres">
      <dgm:prSet presAssocID="{92EA0128-4704-402A-ACA0-090851E11395}" presName="spacing" presStyleCnt="0"/>
      <dgm:spPr/>
    </dgm:pt>
    <dgm:pt modelId="{AA9C9ED6-48F1-4DE0-B828-5B7C0D96E729}" type="pres">
      <dgm:prSet presAssocID="{5D8CE398-E8D3-4DE7-8245-47A1F5A3A1B8}" presName="linNode" presStyleCnt="0"/>
      <dgm:spPr/>
    </dgm:pt>
    <dgm:pt modelId="{F39AF1D5-170A-49B8-B088-CE73CD21F340}" type="pres">
      <dgm:prSet presAssocID="{5D8CE398-E8D3-4DE7-8245-47A1F5A3A1B8}" presName="parentShp" presStyleLbl="node1" presStyleIdx="2" presStyleCnt="4" custScaleX="531480">
        <dgm:presLayoutVars>
          <dgm:bulletEnabled val="1"/>
        </dgm:presLayoutVars>
      </dgm:prSet>
      <dgm:spPr/>
    </dgm:pt>
    <dgm:pt modelId="{15964EB8-268D-45E3-B533-D09ED3A560DA}" type="pres">
      <dgm:prSet presAssocID="{5D8CE398-E8D3-4DE7-8245-47A1F5A3A1B8}" presName="childShp" presStyleLbl="bgAccFollowNode1" presStyleIdx="2" presStyleCnt="4" custScaleX="339290">
        <dgm:presLayoutVars>
          <dgm:bulletEnabled val="1"/>
        </dgm:presLayoutVars>
      </dgm:prSet>
      <dgm:spPr/>
    </dgm:pt>
    <dgm:pt modelId="{76AE9DF6-EFE5-43F6-9C11-C06F4C6FE18F}" type="pres">
      <dgm:prSet presAssocID="{56A79831-5D80-4E4A-8792-70A539076B56}" presName="spacing" presStyleCnt="0"/>
      <dgm:spPr/>
    </dgm:pt>
    <dgm:pt modelId="{6B3DB205-F1C9-4777-A6A6-4D35244B51B6}" type="pres">
      <dgm:prSet presAssocID="{78E0ADA5-822A-47E5-B360-6AF991EB4E23}" presName="linNode" presStyleCnt="0"/>
      <dgm:spPr/>
    </dgm:pt>
    <dgm:pt modelId="{69ECB644-2F0D-4201-8DFB-E0BDE926D8F6}" type="pres">
      <dgm:prSet presAssocID="{78E0ADA5-822A-47E5-B360-6AF991EB4E23}" presName="parentShp" presStyleLbl="node1" presStyleIdx="3" presStyleCnt="4" custScaleX="531480">
        <dgm:presLayoutVars>
          <dgm:bulletEnabled val="1"/>
        </dgm:presLayoutVars>
      </dgm:prSet>
      <dgm:spPr/>
    </dgm:pt>
    <dgm:pt modelId="{51928556-C984-4D59-95FB-062BF27223BA}" type="pres">
      <dgm:prSet presAssocID="{78E0ADA5-822A-47E5-B360-6AF991EB4E23}" presName="childShp" presStyleLbl="bgAccFollowNode1" presStyleIdx="3" presStyleCnt="4" custScaleX="339290">
        <dgm:presLayoutVars>
          <dgm:bulletEnabled val="1"/>
        </dgm:presLayoutVars>
      </dgm:prSet>
      <dgm:spPr/>
    </dgm:pt>
  </dgm:ptLst>
  <dgm:cxnLst>
    <dgm:cxn modelId="{A7997262-34DF-4BA0-9925-FB8F6D3FA393}" srcId="{E802F168-6FCB-4A9C-ADA8-8351ADE77CC1}" destId="{78E0ADA5-822A-47E5-B360-6AF991EB4E23}" srcOrd="3" destOrd="0" parTransId="{1CEFB6CB-6C62-4BE0-8E78-DCFA060F9014}" sibTransId="{6E3B4F4E-93E4-451B-81EF-B27ADD7F078F}"/>
    <dgm:cxn modelId="{D5D74E67-1236-44E7-9406-BCC52E6AF5BD}" srcId="{E802F168-6FCB-4A9C-ADA8-8351ADE77CC1}" destId="{929D1AA0-5821-4F09-AE84-EFB36791059E}" srcOrd="0" destOrd="0" parTransId="{E0E9C7F1-A534-4E16-8738-151C5630A673}" sibTransId="{C9E88704-E0A3-47FE-A862-3D03C56226DE}"/>
    <dgm:cxn modelId="{CEF53775-1A74-4B9A-888B-B7CFA8B1B3D0}" type="presOf" srcId="{5D8CE398-E8D3-4DE7-8245-47A1F5A3A1B8}" destId="{F39AF1D5-170A-49B8-B088-CE73CD21F340}" srcOrd="0" destOrd="0" presId="urn:microsoft.com/office/officeart/2005/8/layout/vList6"/>
    <dgm:cxn modelId="{2D8D3C75-EBF2-4046-AD0C-FED125716790}" type="presOf" srcId="{E802F168-6FCB-4A9C-ADA8-8351ADE77CC1}" destId="{7B91EA95-4B84-4942-9022-C89B556772F0}" srcOrd="0" destOrd="0" presId="urn:microsoft.com/office/officeart/2005/8/layout/vList6"/>
    <dgm:cxn modelId="{849B7077-6987-4C90-B455-E4E1DA8AFCB4}" type="presOf" srcId="{FB690EBE-361A-40B1-AEC7-644E92CC7C2E}" destId="{0D6C6C34-FE51-48E9-929B-985F41C126E2}" srcOrd="0" destOrd="0" presId="urn:microsoft.com/office/officeart/2005/8/layout/vList6"/>
    <dgm:cxn modelId="{854AEAC0-2F7D-4651-A246-167F2BC27B64}" srcId="{E802F168-6FCB-4A9C-ADA8-8351ADE77CC1}" destId="{5D8CE398-E8D3-4DE7-8245-47A1F5A3A1B8}" srcOrd="2" destOrd="0" parTransId="{A7989D6F-BF31-4226-B207-96A2BB3CB487}" sibTransId="{56A79831-5D80-4E4A-8792-70A539076B56}"/>
    <dgm:cxn modelId="{C12C5AF5-0A8F-4313-BE1C-81CD4E0AFFD2}" type="presOf" srcId="{929D1AA0-5821-4F09-AE84-EFB36791059E}" destId="{211BF304-AC91-4687-8432-16E077CEAB1C}" srcOrd="0" destOrd="0" presId="urn:microsoft.com/office/officeart/2005/8/layout/vList6"/>
    <dgm:cxn modelId="{119051F6-23E9-46FF-AF23-3316E211C520}" srcId="{E802F168-6FCB-4A9C-ADA8-8351ADE77CC1}" destId="{FB690EBE-361A-40B1-AEC7-644E92CC7C2E}" srcOrd="1" destOrd="0" parTransId="{E7B5EBCA-1A6C-4C00-A251-D5AE4C81060E}" sibTransId="{92EA0128-4704-402A-ACA0-090851E11395}"/>
    <dgm:cxn modelId="{20DA72F9-5589-4885-94AF-FDDC88663189}" type="presOf" srcId="{78E0ADA5-822A-47E5-B360-6AF991EB4E23}" destId="{69ECB644-2F0D-4201-8DFB-E0BDE926D8F6}" srcOrd="0" destOrd="0" presId="urn:microsoft.com/office/officeart/2005/8/layout/vList6"/>
    <dgm:cxn modelId="{E95A46E0-9401-412E-AB43-04C3256DA225}" type="presParOf" srcId="{7B91EA95-4B84-4942-9022-C89B556772F0}" destId="{B962B3CF-4BCC-4D38-8463-BB490A50E383}" srcOrd="0" destOrd="0" presId="urn:microsoft.com/office/officeart/2005/8/layout/vList6"/>
    <dgm:cxn modelId="{2AFBAA4B-BB72-4906-AC40-548259309A87}" type="presParOf" srcId="{B962B3CF-4BCC-4D38-8463-BB490A50E383}" destId="{211BF304-AC91-4687-8432-16E077CEAB1C}" srcOrd="0" destOrd="0" presId="urn:microsoft.com/office/officeart/2005/8/layout/vList6"/>
    <dgm:cxn modelId="{9CA13E17-0A4F-4A87-8215-C9DF830D738F}" type="presParOf" srcId="{B962B3CF-4BCC-4D38-8463-BB490A50E383}" destId="{A14768D6-396D-4E30-A340-0641A216888B}" srcOrd="1" destOrd="0" presId="urn:microsoft.com/office/officeart/2005/8/layout/vList6"/>
    <dgm:cxn modelId="{9FAB77B1-172D-48BA-B8BA-B72D5B34C816}" type="presParOf" srcId="{7B91EA95-4B84-4942-9022-C89B556772F0}" destId="{98A1B3D2-D2D6-4E75-904C-A8B405D89935}" srcOrd="1" destOrd="0" presId="urn:microsoft.com/office/officeart/2005/8/layout/vList6"/>
    <dgm:cxn modelId="{0DFE7757-13BA-4699-9AB4-B7F6B43D9081}" type="presParOf" srcId="{7B91EA95-4B84-4942-9022-C89B556772F0}" destId="{B504C575-0B6F-436C-859D-90FA556F0C5D}" srcOrd="2" destOrd="0" presId="urn:microsoft.com/office/officeart/2005/8/layout/vList6"/>
    <dgm:cxn modelId="{2F199CC0-F90C-4FFC-B702-1CD07B3E3D80}" type="presParOf" srcId="{B504C575-0B6F-436C-859D-90FA556F0C5D}" destId="{0D6C6C34-FE51-48E9-929B-985F41C126E2}" srcOrd="0" destOrd="0" presId="urn:microsoft.com/office/officeart/2005/8/layout/vList6"/>
    <dgm:cxn modelId="{82BAF050-046B-49D2-96DA-E7DE95B985D6}" type="presParOf" srcId="{B504C575-0B6F-436C-859D-90FA556F0C5D}" destId="{01C1386A-8A50-4368-8C85-0872DB60654C}" srcOrd="1" destOrd="0" presId="urn:microsoft.com/office/officeart/2005/8/layout/vList6"/>
    <dgm:cxn modelId="{820A42D3-9F18-499C-A3F7-EDD3852A9548}" type="presParOf" srcId="{7B91EA95-4B84-4942-9022-C89B556772F0}" destId="{B6290A6E-2D76-4767-9771-DA6CDFDC16BA}" srcOrd="3" destOrd="0" presId="urn:microsoft.com/office/officeart/2005/8/layout/vList6"/>
    <dgm:cxn modelId="{47A80A22-47DB-4014-BC47-B3FA70BAF612}" type="presParOf" srcId="{7B91EA95-4B84-4942-9022-C89B556772F0}" destId="{AA9C9ED6-48F1-4DE0-B828-5B7C0D96E729}" srcOrd="4" destOrd="0" presId="urn:microsoft.com/office/officeart/2005/8/layout/vList6"/>
    <dgm:cxn modelId="{1CA77662-46A2-40CD-81C1-815045E22D3A}" type="presParOf" srcId="{AA9C9ED6-48F1-4DE0-B828-5B7C0D96E729}" destId="{F39AF1D5-170A-49B8-B088-CE73CD21F340}" srcOrd="0" destOrd="0" presId="urn:microsoft.com/office/officeart/2005/8/layout/vList6"/>
    <dgm:cxn modelId="{4A26DB2C-D445-4038-B5D4-45DEDAB622EB}" type="presParOf" srcId="{AA9C9ED6-48F1-4DE0-B828-5B7C0D96E729}" destId="{15964EB8-268D-45E3-B533-D09ED3A560DA}" srcOrd="1" destOrd="0" presId="urn:microsoft.com/office/officeart/2005/8/layout/vList6"/>
    <dgm:cxn modelId="{FAC81F02-E716-4C9F-94FC-763B617BB9F5}" type="presParOf" srcId="{7B91EA95-4B84-4942-9022-C89B556772F0}" destId="{76AE9DF6-EFE5-43F6-9C11-C06F4C6FE18F}" srcOrd="5" destOrd="0" presId="urn:microsoft.com/office/officeart/2005/8/layout/vList6"/>
    <dgm:cxn modelId="{90C9A9D5-8412-40F2-8B7F-0A37858A7FF6}" type="presParOf" srcId="{7B91EA95-4B84-4942-9022-C89B556772F0}" destId="{6B3DB205-F1C9-4777-A6A6-4D35244B51B6}" srcOrd="6" destOrd="0" presId="urn:microsoft.com/office/officeart/2005/8/layout/vList6"/>
    <dgm:cxn modelId="{0502C5B2-6D2F-4EFD-B73F-7A20C3D1E46F}" type="presParOf" srcId="{6B3DB205-F1C9-4777-A6A6-4D35244B51B6}" destId="{69ECB644-2F0D-4201-8DFB-E0BDE926D8F6}" srcOrd="0" destOrd="0" presId="urn:microsoft.com/office/officeart/2005/8/layout/vList6"/>
    <dgm:cxn modelId="{38BC3A36-68F6-4FE1-AAC0-4175C3C38BF6}" type="presParOf" srcId="{6B3DB205-F1C9-4777-A6A6-4D35244B51B6}" destId="{51928556-C984-4D59-95FB-062BF27223B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AAEA56-8192-47D4-A3DD-AC5F754E7BF2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C2B654ED-97FD-4DE8-A636-A14A4BAEDE6D}">
      <dgm:prSet/>
      <dgm:spPr/>
      <dgm:t>
        <a:bodyPr/>
        <a:lstStyle/>
        <a:p>
          <a:r>
            <a:rPr lang="en-US"/>
            <a:t>Aluminum is light but strong</a:t>
          </a:r>
        </a:p>
      </dgm:t>
    </dgm:pt>
    <dgm:pt modelId="{369CFDD7-343C-47C0-91DA-8D28F719BCFC}" type="parTrans" cxnId="{66BC2DDD-165B-4CEF-AFC5-4E3C0D232643}">
      <dgm:prSet/>
      <dgm:spPr/>
      <dgm:t>
        <a:bodyPr/>
        <a:lstStyle/>
        <a:p>
          <a:endParaRPr lang="en-US"/>
        </a:p>
      </dgm:t>
    </dgm:pt>
    <dgm:pt modelId="{0E6F50ED-3C5A-45FB-B7B7-515564BCA306}" type="sibTrans" cxnId="{66BC2DDD-165B-4CEF-AFC5-4E3C0D232643}">
      <dgm:prSet/>
      <dgm:spPr/>
      <dgm:t>
        <a:bodyPr/>
        <a:lstStyle/>
        <a:p>
          <a:endParaRPr lang="en-US"/>
        </a:p>
      </dgm:t>
    </dgm:pt>
    <dgm:pt modelId="{EFB9365E-02FC-4CD7-B2E2-9CCC661C49A7}">
      <dgm:prSet/>
      <dgm:spPr/>
      <dgm:t>
        <a:bodyPr/>
        <a:lstStyle/>
        <a:p>
          <a:r>
            <a:rPr lang="en-US"/>
            <a:t>It doesn’t rust and last longer in water</a:t>
          </a:r>
        </a:p>
      </dgm:t>
    </dgm:pt>
    <dgm:pt modelId="{B25AF4EF-6133-48C9-B1BC-3954E0DF54EA}" type="parTrans" cxnId="{03314AF1-786C-4DB5-BFD7-DE13219BEA2D}">
      <dgm:prSet/>
      <dgm:spPr/>
      <dgm:t>
        <a:bodyPr/>
        <a:lstStyle/>
        <a:p>
          <a:endParaRPr lang="en-US"/>
        </a:p>
      </dgm:t>
    </dgm:pt>
    <dgm:pt modelId="{60C94796-A3C5-440D-808B-D69EDFEC3776}" type="sibTrans" cxnId="{03314AF1-786C-4DB5-BFD7-DE13219BEA2D}">
      <dgm:prSet/>
      <dgm:spPr/>
      <dgm:t>
        <a:bodyPr/>
        <a:lstStyle/>
        <a:p>
          <a:endParaRPr lang="en-US"/>
        </a:p>
      </dgm:t>
    </dgm:pt>
    <dgm:pt modelId="{6DE9BD55-C81A-494F-83F3-C731C3589734}">
      <dgm:prSet/>
      <dgm:spPr/>
      <dgm:t>
        <a:bodyPr/>
        <a:lstStyle/>
        <a:p>
          <a:r>
            <a:rPr lang="en-US"/>
            <a:t>Boat shape helps spread weight to push more water</a:t>
          </a:r>
        </a:p>
      </dgm:t>
    </dgm:pt>
    <dgm:pt modelId="{A79E4D13-E91F-4AAE-8F44-3316D1B34A25}" type="parTrans" cxnId="{31B4152D-2EF9-4A46-803C-CB764B680F34}">
      <dgm:prSet/>
      <dgm:spPr/>
      <dgm:t>
        <a:bodyPr/>
        <a:lstStyle/>
        <a:p>
          <a:endParaRPr lang="en-US"/>
        </a:p>
      </dgm:t>
    </dgm:pt>
    <dgm:pt modelId="{CBB02E31-BCF4-47F5-AD3E-2C667CC14533}" type="sibTrans" cxnId="{31B4152D-2EF9-4A46-803C-CB764B680F34}">
      <dgm:prSet/>
      <dgm:spPr/>
      <dgm:t>
        <a:bodyPr/>
        <a:lstStyle/>
        <a:p>
          <a:endParaRPr lang="en-US"/>
        </a:p>
      </dgm:t>
    </dgm:pt>
    <dgm:pt modelId="{D9F1FB7D-E8F6-49D6-B5DF-425C49677217}">
      <dgm:prSet/>
      <dgm:spPr/>
      <dgm:t>
        <a:bodyPr/>
        <a:lstStyle/>
        <a:p>
          <a:r>
            <a:rPr lang="en-US" dirty="0"/>
            <a:t>That’s why aluminum boats float so well!</a:t>
          </a:r>
        </a:p>
      </dgm:t>
    </dgm:pt>
    <dgm:pt modelId="{4DBD4913-5E03-425D-B8AF-35E1F0E29371}" type="parTrans" cxnId="{71A314A9-0D43-4C57-BED0-DFAD60069A7B}">
      <dgm:prSet/>
      <dgm:spPr/>
      <dgm:t>
        <a:bodyPr/>
        <a:lstStyle/>
        <a:p>
          <a:endParaRPr lang="en-US"/>
        </a:p>
      </dgm:t>
    </dgm:pt>
    <dgm:pt modelId="{9458AE36-EE90-4787-B709-83CE24340DD7}" type="sibTrans" cxnId="{71A314A9-0D43-4C57-BED0-DFAD60069A7B}">
      <dgm:prSet/>
      <dgm:spPr/>
      <dgm:t>
        <a:bodyPr/>
        <a:lstStyle/>
        <a:p>
          <a:endParaRPr lang="en-US"/>
        </a:p>
      </dgm:t>
    </dgm:pt>
    <dgm:pt modelId="{98E0C845-F998-45E9-A54F-3F0AA86AC825}" type="pres">
      <dgm:prSet presAssocID="{66AAEA56-8192-47D4-A3DD-AC5F754E7BF2}" presName="matrix" presStyleCnt="0">
        <dgm:presLayoutVars>
          <dgm:chMax val="1"/>
          <dgm:dir/>
          <dgm:resizeHandles val="exact"/>
        </dgm:presLayoutVars>
      </dgm:prSet>
      <dgm:spPr/>
    </dgm:pt>
    <dgm:pt modelId="{A517FECD-88C2-43AE-BC3B-40D19515FFFB}" type="pres">
      <dgm:prSet presAssocID="{66AAEA56-8192-47D4-A3DD-AC5F754E7BF2}" presName="diamond" presStyleLbl="bgShp" presStyleIdx="0" presStyleCnt="1"/>
      <dgm:spPr/>
    </dgm:pt>
    <dgm:pt modelId="{7DD9040F-28C0-4444-875A-F4B7B4B9914E}" type="pres">
      <dgm:prSet presAssocID="{66AAEA56-8192-47D4-A3DD-AC5F754E7BF2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ED0B321-987D-417D-A790-A236EDC8CA44}" type="pres">
      <dgm:prSet presAssocID="{66AAEA56-8192-47D4-A3DD-AC5F754E7BF2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CA90EC9-9996-42B8-8DD8-30655D15085E}" type="pres">
      <dgm:prSet presAssocID="{66AAEA56-8192-47D4-A3DD-AC5F754E7BF2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1CBE8E1-FDF6-4E43-AF5D-6E3175A7B1E9}" type="pres">
      <dgm:prSet presAssocID="{66AAEA56-8192-47D4-A3DD-AC5F754E7BF2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7DDF626-E0BF-41C2-BC57-34DFDB3F0587}" type="presOf" srcId="{EFB9365E-02FC-4CD7-B2E2-9CCC661C49A7}" destId="{9ED0B321-987D-417D-A790-A236EDC8CA44}" srcOrd="0" destOrd="0" presId="urn:microsoft.com/office/officeart/2005/8/layout/matrix3"/>
    <dgm:cxn modelId="{31B4152D-2EF9-4A46-803C-CB764B680F34}" srcId="{66AAEA56-8192-47D4-A3DD-AC5F754E7BF2}" destId="{6DE9BD55-C81A-494F-83F3-C731C3589734}" srcOrd="2" destOrd="0" parTransId="{A79E4D13-E91F-4AAE-8F44-3316D1B34A25}" sibTransId="{CBB02E31-BCF4-47F5-AD3E-2C667CC14533}"/>
    <dgm:cxn modelId="{7403448D-A78C-4908-A997-B02F3E806F60}" type="presOf" srcId="{C2B654ED-97FD-4DE8-A636-A14A4BAEDE6D}" destId="{7DD9040F-28C0-4444-875A-F4B7B4B9914E}" srcOrd="0" destOrd="0" presId="urn:microsoft.com/office/officeart/2005/8/layout/matrix3"/>
    <dgm:cxn modelId="{71A314A9-0D43-4C57-BED0-DFAD60069A7B}" srcId="{66AAEA56-8192-47D4-A3DD-AC5F754E7BF2}" destId="{D9F1FB7D-E8F6-49D6-B5DF-425C49677217}" srcOrd="3" destOrd="0" parTransId="{4DBD4913-5E03-425D-B8AF-35E1F0E29371}" sibTransId="{9458AE36-EE90-4787-B709-83CE24340DD7}"/>
    <dgm:cxn modelId="{F15DF8C1-5224-46A1-8015-FC3AEF22F2B7}" type="presOf" srcId="{66AAEA56-8192-47D4-A3DD-AC5F754E7BF2}" destId="{98E0C845-F998-45E9-A54F-3F0AA86AC825}" srcOrd="0" destOrd="0" presId="urn:microsoft.com/office/officeart/2005/8/layout/matrix3"/>
    <dgm:cxn modelId="{A4A855D5-810F-462D-B9BB-CEC3B62855EE}" type="presOf" srcId="{D9F1FB7D-E8F6-49D6-B5DF-425C49677217}" destId="{11CBE8E1-FDF6-4E43-AF5D-6E3175A7B1E9}" srcOrd="0" destOrd="0" presId="urn:microsoft.com/office/officeart/2005/8/layout/matrix3"/>
    <dgm:cxn modelId="{A37510DC-B81B-4A9E-81B1-49FB624B5739}" type="presOf" srcId="{6DE9BD55-C81A-494F-83F3-C731C3589734}" destId="{3CA90EC9-9996-42B8-8DD8-30655D15085E}" srcOrd="0" destOrd="0" presId="urn:microsoft.com/office/officeart/2005/8/layout/matrix3"/>
    <dgm:cxn modelId="{66BC2DDD-165B-4CEF-AFC5-4E3C0D232643}" srcId="{66AAEA56-8192-47D4-A3DD-AC5F754E7BF2}" destId="{C2B654ED-97FD-4DE8-A636-A14A4BAEDE6D}" srcOrd="0" destOrd="0" parTransId="{369CFDD7-343C-47C0-91DA-8D28F719BCFC}" sibTransId="{0E6F50ED-3C5A-45FB-B7B7-515564BCA306}"/>
    <dgm:cxn modelId="{03314AF1-786C-4DB5-BFD7-DE13219BEA2D}" srcId="{66AAEA56-8192-47D4-A3DD-AC5F754E7BF2}" destId="{EFB9365E-02FC-4CD7-B2E2-9CCC661C49A7}" srcOrd="1" destOrd="0" parTransId="{B25AF4EF-6133-48C9-B1BC-3954E0DF54EA}" sibTransId="{60C94796-A3C5-440D-808B-D69EDFEC3776}"/>
    <dgm:cxn modelId="{776C40CF-50C9-4B51-ACCD-FBE5C468DAAB}" type="presParOf" srcId="{98E0C845-F998-45E9-A54F-3F0AA86AC825}" destId="{A517FECD-88C2-43AE-BC3B-40D19515FFFB}" srcOrd="0" destOrd="0" presId="urn:microsoft.com/office/officeart/2005/8/layout/matrix3"/>
    <dgm:cxn modelId="{08BD9058-3056-4867-9715-F3037BAFF2DA}" type="presParOf" srcId="{98E0C845-F998-45E9-A54F-3F0AA86AC825}" destId="{7DD9040F-28C0-4444-875A-F4B7B4B9914E}" srcOrd="1" destOrd="0" presId="urn:microsoft.com/office/officeart/2005/8/layout/matrix3"/>
    <dgm:cxn modelId="{3DAEC852-C153-4E57-A1D6-452E2A46CBB1}" type="presParOf" srcId="{98E0C845-F998-45E9-A54F-3F0AA86AC825}" destId="{9ED0B321-987D-417D-A790-A236EDC8CA44}" srcOrd="2" destOrd="0" presId="urn:microsoft.com/office/officeart/2005/8/layout/matrix3"/>
    <dgm:cxn modelId="{1640797A-0421-4865-86D7-752BD4065151}" type="presParOf" srcId="{98E0C845-F998-45E9-A54F-3F0AA86AC825}" destId="{3CA90EC9-9996-42B8-8DD8-30655D15085E}" srcOrd="3" destOrd="0" presId="urn:microsoft.com/office/officeart/2005/8/layout/matrix3"/>
    <dgm:cxn modelId="{1CA44296-AFB1-4031-8E81-BA0A1ECD03A8}" type="presParOf" srcId="{98E0C845-F998-45E9-A54F-3F0AA86AC825}" destId="{11CBE8E1-FDF6-4E43-AF5D-6E3175A7B1E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64C683-23FB-4873-9521-AD3467FE0554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CFA71D-192B-4324-8CA7-0112FE849BA6}">
      <dgm:prSet/>
      <dgm:spPr/>
      <dgm:t>
        <a:bodyPr/>
        <a:lstStyle/>
        <a:p>
          <a:r>
            <a:rPr lang="en-US" dirty="0"/>
            <a:t>Make your own mini boat with paper.</a:t>
          </a:r>
        </a:p>
      </dgm:t>
    </dgm:pt>
    <dgm:pt modelId="{2AA97A91-56C1-4B76-865F-0020E4005051}" type="parTrans" cxnId="{6ED1F430-3163-4C10-82FC-0B1513DE65E7}">
      <dgm:prSet/>
      <dgm:spPr/>
      <dgm:t>
        <a:bodyPr/>
        <a:lstStyle/>
        <a:p>
          <a:endParaRPr lang="en-US"/>
        </a:p>
      </dgm:t>
    </dgm:pt>
    <dgm:pt modelId="{5EF70CD2-D7D0-49B0-A839-1B49222807C4}" type="sibTrans" cxnId="{6ED1F430-3163-4C10-82FC-0B1513DE65E7}">
      <dgm:prSet/>
      <dgm:spPr/>
      <dgm:t>
        <a:bodyPr/>
        <a:lstStyle/>
        <a:p>
          <a:endParaRPr lang="en-US"/>
        </a:p>
      </dgm:t>
    </dgm:pt>
    <dgm:pt modelId="{87300537-52E0-4304-B76F-3927D5B03D1F}">
      <dgm:prSet/>
      <dgm:spPr/>
      <dgm:t>
        <a:bodyPr/>
        <a:lstStyle/>
        <a:p>
          <a:r>
            <a:rPr lang="en-US"/>
            <a:t>Float it in a tub of water</a:t>
          </a:r>
        </a:p>
      </dgm:t>
    </dgm:pt>
    <dgm:pt modelId="{BBB85E91-6FC0-4E38-855E-AFC21352D71F}" type="parTrans" cxnId="{DF4FE8F1-39AF-4428-BA10-9D7D5D01BCC3}">
      <dgm:prSet/>
      <dgm:spPr/>
      <dgm:t>
        <a:bodyPr/>
        <a:lstStyle/>
        <a:p>
          <a:endParaRPr lang="en-US"/>
        </a:p>
      </dgm:t>
    </dgm:pt>
    <dgm:pt modelId="{C45DF5BF-1C53-4007-90DC-D78283600149}" type="sibTrans" cxnId="{DF4FE8F1-39AF-4428-BA10-9D7D5D01BCC3}">
      <dgm:prSet/>
      <dgm:spPr/>
      <dgm:t>
        <a:bodyPr/>
        <a:lstStyle/>
        <a:p>
          <a:endParaRPr lang="en-US"/>
        </a:p>
      </dgm:t>
    </dgm:pt>
    <dgm:pt modelId="{9CC24CAA-994E-46D6-8480-D5595D8C86CC}">
      <dgm:prSet/>
      <dgm:spPr/>
      <dgm:t>
        <a:bodyPr/>
        <a:lstStyle/>
        <a:p>
          <a:r>
            <a:rPr lang="en-US" dirty="0"/>
            <a:t>Add coins one by one , how many can it  carry before it sinks?</a:t>
          </a:r>
        </a:p>
      </dgm:t>
    </dgm:pt>
    <dgm:pt modelId="{A47EF380-26D9-4630-9407-85FC00F36AE4}" type="parTrans" cxnId="{827AE1AC-564C-4777-851E-1710084BF5EB}">
      <dgm:prSet/>
      <dgm:spPr/>
      <dgm:t>
        <a:bodyPr/>
        <a:lstStyle/>
        <a:p>
          <a:endParaRPr lang="en-US"/>
        </a:p>
      </dgm:t>
    </dgm:pt>
    <dgm:pt modelId="{6E8BD0CF-8C8F-4E36-9209-B1A7CC482C1B}" type="sibTrans" cxnId="{827AE1AC-564C-4777-851E-1710084BF5EB}">
      <dgm:prSet/>
      <dgm:spPr/>
      <dgm:t>
        <a:bodyPr/>
        <a:lstStyle/>
        <a:p>
          <a:endParaRPr lang="en-US"/>
        </a:p>
      </dgm:t>
    </dgm:pt>
    <dgm:pt modelId="{2AB00D5C-B95E-4135-898E-C00AB4D2709E}">
      <dgm:prSet/>
      <dgm:spPr/>
      <dgm:t>
        <a:bodyPr/>
        <a:lstStyle/>
        <a:p>
          <a:r>
            <a:rPr lang="en-US" dirty="0"/>
            <a:t>Test your design, Change the shape and try again!</a:t>
          </a:r>
        </a:p>
      </dgm:t>
    </dgm:pt>
    <dgm:pt modelId="{DDAB8179-804E-4745-BDA6-F7A9824C8041}" type="parTrans" cxnId="{B1D79C38-4F4C-4104-AB50-2470F9FF2F9C}">
      <dgm:prSet/>
      <dgm:spPr/>
      <dgm:t>
        <a:bodyPr/>
        <a:lstStyle/>
        <a:p>
          <a:endParaRPr lang="en-US"/>
        </a:p>
      </dgm:t>
    </dgm:pt>
    <dgm:pt modelId="{599205C0-C212-451F-BE00-02CDEDB02072}" type="sibTrans" cxnId="{B1D79C38-4F4C-4104-AB50-2470F9FF2F9C}">
      <dgm:prSet/>
      <dgm:spPr/>
      <dgm:t>
        <a:bodyPr/>
        <a:lstStyle/>
        <a:p>
          <a:endParaRPr lang="en-US"/>
        </a:p>
      </dgm:t>
    </dgm:pt>
    <dgm:pt modelId="{3CB7EEA2-9FF5-4C69-883E-1744A9599DA1}" type="pres">
      <dgm:prSet presAssocID="{E964C683-23FB-4873-9521-AD3467FE0554}" presName="vert0" presStyleCnt="0">
        <dgm:presLayoutVars>
          <dgm:dir/>
          <dgm:animOne val="branch"/>
          <dgm:animLvl val="lvl"/>
        </dgm:presLayoutVars>
      </dgm:prSet>
      <dgm:spPr/>
    </dgm:pt>
    <dgm:pt modelId="{AAD59865-4A1E-46A4-8403-F00114C9C1D9}" type="pres">
      <dgm:prSet presAssocID="{9DCFA71D-192B-4324-8CA7-0112FE849BA6}" presName="thickLine" presStyleLbl="alignNode1" presStyleIdx="0" presStyleCnt="4"/>
      <dgm:spPr/>
    </dgm:pt>
    <dgm:pt modelId="{BCD79D83-44D7-4AA7-A846-2FA4FDF0048C}" type="pres">
      <dgm:prSet presAssocID="{9DCFA71D-192B-4324-8CA7-0112FE849BA6}" presName="horz1" presStyleCnt="0"/>
      <dgm:spPr/>
    </dgm:pt>
    <dgm:pt modelId="{44FF602E-E526-4BE1-905C-77543BA63C51}" type="pres">
      <dgm:prSet presAssocID="{9DCFA71D-192B-4324-8CA7-0112FE849BA6}" presName="tx1" presStyleLbl="revTx" presStyleIdx="0" presStyleCnt="4"/>
      <dgm:spPr/>
    </dgm:pt>
    <dgm:pt modelId="{55D2D0FF-8E92-451C-B2AE-3AF31B2F5BF3}" type="pres">
      <dgm:prSet presAssocID="{9DCFA71D-192B-4324-8CA7-0112FE849BA6}" presName="vert1" presStyleCnt="0"/>
      <dgm:spPr/>
    </dgm:pt>
    <dgm:pt modelId="{25A1BD8F-6EA1-4B6B-B147-82076C34FD11}" type="pres">
      <dgm:prSet presAssocID="{87300537-52E0-4304-B76F-3927D5B03D1F}" presName="thickLine" presStyleLbl="alignNode1" presStyleIdx="1" presStyleCnt="4"/>
      <dgm:spPr/>
    </dgm:pt>
    <dgm:pt modelId="{35FB81FB-717F-4C47-8BF9-C5C40E80ECAA}" type="pres">
      <dgm:prSet presAssocID="{87300537-52E0-4304-B76F-3927D5B03D1F}" presName="horz1" presStyleCnt="0"/>
      <dgm:spPr/>
    </dgm:pt>
    <dgm:pt modelId="{CFA0863C-7D78-4500-962A-76A78CFCB90C}" type="pres">
      <dgm:prSet presAssocID="{87300537-52E0-4304-B76F-3927D5B03D1F}" presName="tx1" presStyleLbl="revTx" presStyleIdx="1" presStyleCnt="4"/>
      <dgm:spPr/>
    </dgm:pt>
    <dgm:pt modelId="{64E62925-D96F-4066-A7F0-B99510E293E8}" type="pres">
      <dgm:prSet presAssocID="{87300537-52E0-4304-B76F-3927D5B03D1F}" presName="vert1" presStyleCnt="0"/>
      <dgm:spPr/>
    </dgm:pt>
    <dgm:pt modelId="{31058B2A-120F-4C4D-86DB-7D934B1ED698}" type="pres">
      <dgm:prSet presAssocID="{9CC24CAA-994E-46D6-8480-D5595D8C86CC}" presName="thickLine" presStyleLbl="alignNode1" presStyleIdx="2" presStyleCnt="4"/>
      <dgm:spPr/>
    </dgm:pt>
    <dgm:pt modelId="{A5A37C30-582C-4FD4-BE8D-556E9C5381ED}" type="pres">
      <dgm:prSet presAssocID="{9CC24CAA-994E-46D6-8480-D5595D8C86CC}" presName="horz1" presStyleCnt="0"/>
      <dgm:spPr/>
    </dgm:pt>
    <dgm:pt modelId="{AFF3FE88-4AFA-421E-8151-2D21195FE13A}" type="pres">
      <dgm:prSet presAssocID="{9CC24CAA-994E-46D6-8480-D5595D8C86CC}" presName="tx1" presStyleLbl="revTx" presStyleIdx="2" presStyleCnt="4"/>
      <dgm:spPr/>
    </dgm:pt>
    <dgm:pt modelId="{58555B1C-8942-49B5-8A7A-07767800FC48}" type="pres">
      <dgm:prSet presAssocID="{9CC24CAA-994E-46D6-8480-D5595D8C86CC}" presName="vert1" presStyleCnt="0"/>
      <dgm:spPr/>
    </dgm:pt>
    <dgm:pt modelId="{DA18020B-BFE4-4718-9921-527DD5FAF152}" type="pres">
      <dgm:prSet presAssocID="{2AB00D5C-B95E-4135-898E-C00AB4D2709E}" presName="thickLine" presStyleLbl="alignNode1" presStyleIdx="3" presStyleCnt="4"/>
      <dgm:spPr/>
    </dgm:pt>
    <dgm:pt modelId="{6ABED6C9-C9F6-4DC4-82D9-7881B2A7A356}" type="pres">
      <dgm:prSet presAssocID="{2AB00D5C-B95E-4135-898E-C00AB4D2709E}" presName="horz1" presStyleCnt="0"/>
      <dgm:spPr/>
    </dgm:pt>
    <dgm:pt modelId="{AE8D2DFA-538D-4DC7-918F-BCD5303245AA}" type="pres">
      <dgm:prSet presAssocID="{2AB00D5C-B95E-4135-898E-C00AB4D2709E}" presName="tx1" presStyleLbl="revTx" presStyleIdx="3" presStyleCnt="4"/>
      <dgm:spPr/>
    </dgm:pt>
    <dgm:pt modelId="{7A4C01D8-C726-46A9-8D01-1D8B2AEDA70D}" type="pres">
      <dgm:prSet presAssocID="{2AB00D5C-B95E-4135-898E-C00AB4D2709E}" presName="vert1" presStyleCnt="0"/>
      <dgm:spPr/>
    </dgm:pt>
  </dgm:ptLst>
  <dgm:cxnLst>
    <dgm:cxn modelId="{57C9EB08-6948-4F02-A9CE-432EB71D246A}" type="presOf" srcId="{9CC24CAA-994E-46D6-8480-D5595D8C86CC}" destId="{AFF3FE88-4AFA-421E-8151-2D21195FE13A}" srcOrd="0" destOrd="0" presId="urn:microsoft.com/office/officeart/2008/layout/LinedList"/>
    <dgm:cxn modelId="{1CBCCE21-3DF0-4F1F-AF21-EACF3163EB3A}" type="presOf" srcId="{87300537-52E0-4304-B76F-3927D5B03D1F}" destId="{CFA0863C-7D78-4500-962A-76A78CFCB90C}" srcOrd="0" destOrd="0" presId="urn:microsoft.com/office/officeart/2008/layout/LinedList"/>
    <dgm:cxn modelId="{6ED1F430-3163-4C10-82FC-0B1513DE65E7}" srcId="{E964C683-23FB-4873-9521-AD3467FE0554}" destId="{9DCFA71D-192B-4324-8CA7-0112FE849BA6}" srcOrd="0" destOrd="0" parTransId="{2AA97A91-56C1-4B76-865F-0020E4005051}" sibTransId="{5EF70CD2-D7D0-49B0-A839-1B49222807C4}"/>
    <dgm:cxn modelId="{B1D79C38-4F4C-4104-AB50-2470F9FF2F9C}" srcId="{E964C683-23FB-4873-9521-AD3467FE0554}" destId="{2AB00D5C-B95E-4135-898E-C00AB4D2709E}" srcOrd="3" destOrd="0" parTransId="{DDAB8179-804E-4745-BDA6-F7A9824C8041}" sibTransId="{599205C0-C212-451F-BE00-02CDEDB02072}"/>
    <dgm:cxn modelId="{E003F485-60B9-4629-AB15-A1C2B80A4258}" type="presOf" srcId="{E964C683-23FB-4873-9521-AD3467FE0554}" destId="{3CB7EEA2-9FF5-4C69-883E-1744A9599DA1}" srcOrd="0" destOrd="0" presId="urn:microsoft.com/office/officeart/2008/layout/LinedList"/>
    <dgm:cxn modelId="{827AE1AC-564C-4777-851E-1710084BF5EB}" srcId="{E964C683-23FB-4873-9521-AD3467FE0554}" destId="{9CC24CAA-994E-46D6-8480-D5595D8C86CC}" srcOrd="2" destOrd="0" parTransId="{A47EF380-26D9-4630-9407-85FC00F36AE4}" sibTransId="{6E8BD0CF-8C8F-4E36-9209-B1A7CC482C1B}"/>
    <dgm:cxn modelId="{9A5562DC-7C6D-4A13-8459-2E38B8FADF60}" type="presOf" srcId="{2AB00D5C-B95E-4135-898E-C00AB4D2709E}" destId="{AE8D2DFA-538D-4DC7-918F-BCD5303245AA}" srcOrd="0" destOrd="0" presId="urn:microsoft.com/office/officeart/2008/layout/LinedList"/>
    <dgm:cxn modelId="{C8A235E2-337A-4458-99D1-3D279F99E2E5}" type="presOf" srcId="{9DCFA71D-192B-4324-8CA7-0112FE849BA6}" destId="{44FF602E-E526-4BE1-905C-77543BA63C51}" srcOrd="0" destOrd="0" presId="urn:microsoft.com/office/officeart/2008/layout/LinedList"/>
    <dgm:cxn modelId="{DF4FE8F1-39AF-4428-BA10-9D7D5D01BCC3}" srcId="{E964C683-23FB-4873-9521-AD3467FE0554}" destId="{87300537-52E0-4304-B76F-3927D5B03D1F}" srcOrd="1" destOrd="0" parTransId="{BBB85E91-6FC0-4E38-855E-AFC21352D71F}" sibTransId="{C45DF5BF-1C53-4007-90DC-D78283600149}"/>
    <dgm:cxn modelId="{77084431-CEC0-4DB0-A29F-D1FD384376A7}" type="presParOf" srcId="{3CB7EEA2-9FF5-4C69-883E-1744A9599DA1}" destId="{AAD59865-4A1E-46A4-8403-F00114C9C1D9}" srcOrd="0" destOrd="0" presId="urn:microsoft.com/office/officeart/2008/layout/LinedList"/>
    <dgm:cxn modelId="{29B24B0E-4707-43E6-81EA-82F9D540DCEF}" type="presParOf" srcId="{3CB7EEA2-9FF5-4C69-883E-1744A9599DA1}" destId="{BCD79D83-44D7-4AA7-A846-2FA4FDF0048C}" srcOrd="1" destOrd="0" presId="urn:microsoft.com/office/officeart/2008/layout/LinedList"/>
    <dgm:cxn modelId="{F1BA36BF-F8E2-43EC-825C-18B8A1EC0828}" type="presParOf" srcId="{BCD79D83-44D7-4AA7-A846-2FA4FDF0048C}" destId="{44FF602E-E526-4BE1-905C-77543BA63C51}" srcOrd="0" destOrd="0" presId="urn:microsoft.com/office/officeart/2008/layout/LinedList"/>
    <dgm:cxn modelId="{44B44AB6-9D60-4C4F-AA1A-4615C95222C0}" type="presParOf" srcId="{BCD79D83-44D7-4AA7-A846-2FA4FDF0048C}" destId="{55D2D0FF-8E92-451C-B2AE-3AF31B2F5BF3}" srcOrd="1" destOrd="0" presId="urn:microsoft.com/office/officeart/2008/layout/LinedList"/>
    <dgm:cxn modelId="{BB02AF33-65A4-465A-A38B-DCC24973652C}" type="presParOf" srcId="{3CB7EEA2-9FF5-4C69-883E-1744A9599DA1}" destId="{25A1BD8F-6EA1-4B6B-B147-82076C34FD11}" srcOrd="2" destOrd="0" presId="urn:microsoft.com/office/officeart/2008/layout/LinedList"/>
    <dgm:cxn modelId="{58B3013C-0622-42FA-996A-A1BF51E514B4}" type="presParOf" srcId="{3CB7EEA2-9FF5-4C69-883E-1744A9599DA1}" destId="{35FB81FB-717F-4C47-8BF9-C5C40E80ECAA}" srcOrd="3" destOrd="0" presId="urn:microsoft.com/office/officeart/2008/layout/LinedList"/>
    <dgm:cxn modelId="{7D029390-EF69-488A-A69B-49B04324D1B6}" type="presParOf" srcId="{35FB81FB-717F-4C47-8BF9-C5C40E80ECAA}" destId="{CFA0863C-7D78-4500-962A-76A78CFCB90C}" srcOrd="0" destOrd="0" presId="urn:microsoft.com/office/officeart/2008/layout/LinedList"/>
    <dgm:cxn modelId="{D02ABE85-3E67-41E4-B39F-C75A4D560369}" type="presParOf" srcId="{35FB81FB-717F-4C47-8BF9-C5C40E80ECAA}" destId="{64E62925-D96F-4066-A7F0-B99510E293E8}" srcOrd="1" destOrd="0" presId="urn:microsoft.com/office/officeart/2008/layout/LinedList"/>
    <dgm:cxn modelId="{C8A6BC1F-5F72-4527-84EC-206896712C0F}" type="presParOf" srcId="{3CB7EEA2-9FF5-4C69-883E-1744A9599DA1}" destId="{31058B2A-120F-4C4D-86DB-7D934B1ED698}" srcOrd="4" destOrd="0" presId="urn:microsoft.com/office/officeart/2008/layout/LinedList"/>
    <dgm:cxn modelId="{749DE9D7-09AD-4118-B677-9744F43521A4}" type="presParOf" srcId="{3CB7EEA2-9FF5-4C69-883E-1744A9599DA1}" destId="{A5A37C30-582C-4FD4-BE8D-556E9C5381ED}" srcOrd="5" destOrd="0" presId="urn:microsoft.com/office/officeart/2008/layout/LinedList"/>
    <dgm:cxn modelId="{109C9225-84F0-4D08-9EAC-82EA59F001C1}" type="presParOf" srcId="{A5A37C30-582C-4FD4-BE8D-556E9C5381ED}" destId="{AFF3FE88-4AFA-421E-8151-2D21195FE13A}" srcOrd="0" destOrd="0" presId="urn:microsoft.com/office/officeart/2008/layout/LinedList"/>
    <dgm:cxn modelId="{85D9260D-C171-43A2-B061-9DEB8D5ABB45}" type="presParOf" srcId="{A5A37C30-582C-4FD4-BE8D-556E9C5381ED}" destId="{58555B1C-8942-49B5-8A7A-07767800FC48}" srcOrd="1" destOrd="0" presId="urn:microsoft.com/office/officeart/2008/layout/LinedList"/>
    <dgm:cxn modelId="{183706C3-87F6-49F0-9F48-E4D3E69F9D16}" type="presParOf" srcId="{3CB7EEA2-9FF5-4C69-883E-1744A9599DA1}" destId="{DA18020B-BFE4-4718-9921-527DD5FAF152}" srcOrd="6" destOrd="0" presId="urn:microsoft.com/office/officeart/2008/layout/LinedList"/>
    <dgm:cxn modelId="{E2796FD4-DA76-4A3B-B389-11A898B245F9}" type="presParOf" srcId="{3CB7EEA2-9FF5-4C69-883E-1744A9599DA1}" destId="{6ABED6C9-C9F6-4DC4-82D9-7881B2A7A356}" srcOrd="7" destOrd="0" presId="urn:microsoft.com/office/officeart/2008/layout/LinedList"/>
    <dgm:cxn modelId="{31F6C5F9-763F-4729-BF88-F77E94682D69}" type="presParOf" srcId="{6ABED6C9-C9F6-4DC4-82D9-7881B2A7A356}" destId="{AE8D2DFA-538D-4DC7-918F-BCD5303245AA}" srcOrd="0" destOrd="0" presId="urn:microsoft.com/office/officeart/2008/layout/LinedList"/>
    <dgm:cxn modelId="{45F5B245-5FF9-4FF1-83B8-C1BA87EA3D9B}" type="presParOf" srcId="{6ABED6C9-C9F6-4DC4-82D9-7881B2A7A356}" destId="{7A4C01D8-C726-46A9-8D01-1D8B2AEDA7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DD9F9-9CC5-4DCD-ADDA-A9197F024C58}">
      <dsp:nvSpPr>
        <dsp:cNvPr id="0" name=""/>
        <dsp:cNvSpPr/>
      </dsp:nvSpPr>
      <dsp:spPr>
        <a:xfrm>
          <a:off x="0" y="310100"/>
          <a:ext cx="6472628" cy="43173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Buoyancy is the upward force from water that makes things float</a:t>
          </a:r>
        </a:p>
      </dsp:txBody>
      <dsp:txXfrm>
        <a:off x="21075" y="331175"/>
        <a:ext cx="6430478" cy="389580"/>
      </dsp:txXfrm>
    </dsp:sp>
    <dsp:sp modelId="{C9596466-E623-41A3-9B41-DF304C8CA022}">
      <dsp:nvSpPr>
        <dsp:cNvPr id="0" name=""/>
        <dsp:cNvSpPr/>
      </dsp:nvSpPr>
      <dsp:spPr>
        <a:xfrm>
          <a:off x="0" y="793670"/>
          <a:ext cx="6472628" cy="431730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 depends on weight, volume and density</a:t>
          </a:r>
        </a:p>
      </dsp:txBody>
      <dsp:txXfrm>
        <a:off x="21075" y="814745"/>
        <a:ext cx="6430478" cy="38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D8897-A725-4D8A-AC6C-FFE3D89A33B7}">
      <dsp:nvSpPr>
        <dsp:cNvPr id="0" name=""/>
        <dsp:cNvSpPr/>
      </dsp:nvSpPr>
      <dsp:spPr>
        <a:xfrm>
          <a:off x="0" y="947066"/>
          <a:ext cx="3968151" cy="4113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BAA77-2336-4F26-9156-D6636F78E2B5}">
      <dsp:nvSpPr>
        <dsp:cNvPr id="0" name=""/>
        <dsp:cNvSpPr/>
      </dsp:nvSpPr>
      <dsp:spPr>
        <a:xfrm>
          <a:off x="198213" y="220700"/>
          <a:ext cx="2774993" cy="81492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91" tIns="0" rIns="1049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Archimedes discovered buoyancy over 2000 years ago</a:t>
          </a:r>
        </a:p>
      </dsp:txBody>
      <dsp:txXfrm>
        <a:off x="237994" y="260481"/>
        <a:ext cx="2695431" cy="735363"/>
      </dsp:txXfrm>
    </dsp:sp>
    <dsp:sp modelId="{A24E2CBC-F742-4153-8EB6-81A6081ABBD5}">
      <dsp:nvSpPr>
        <dsp:cNvPr id="0" name=""/>
        <dsp:cNvSpPr/>
      </dsp:nvSpPr>
      <dsp:spPr>
        <a:xfrm>
          <a:off x="0" y="2117212"/>
          <a:ext cx="3968151" cy="4113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C91BD-8598-4597-9E6D-471CBEB4CD51}">
      <dsp:nvSpPr>
        <dsp:cNvPr id="0" name=""/>
        <dsp:cNvSpPr/>
      </dsp:nvSpPr>
      <dsp:spPr>
        <a:xfrm>
          <a:off x="198213" y="1390846"/>
          <a:ext cx="2774993" cy="81492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91" tIns="0" rIns="1049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He noticed water rises when you step in!</a:t>
          </a:r>
        </a:p>
      </dsp:txBody>
      <dsp:txXfrm>
        <a:off x="237994" y="1430627"/>
        <a:ext cx="2695431" cy="735363"/>
      </dsp:txXfrm>
    </dsp:sp>
    <dsp:sp modelId="{041C7379-17E2-4DA0-B3D6-E25B412444BA}">
      <dsp:nvSpPr>
        <dsp:cNvPr id="0" name=""/>
        <dsp:cNvSpPr/>
      </dsp:nvSpPr>
      <dsp:spPr>
        <a:xfrm>
          <a:off x="0" y="3287358"/>
          <a:ext cx="3968151" cy="4113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9A0FF-4DAA-4263-B45E-6EF34EAA6A44}">
      <dsp:nvSpPr>
        <dsp:cNvPr id="0" name=""/>
        <dsp:cNvSpPr/>
      </dsp:nvSpPr>
      <dsp:spPr>
        <a:xfrm>
          <a:off x="198213" y="2560992"/>
          <a:ext cx="2774993" cy="81492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91" tIns="0" rIns="1049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more water you push out, the bigger the upward force</a:t>
          </a:r>
        </a:p>
      </dsp:txBody>
      <dsp:txXfrm>
        <a:off x="237994" y="2600773"/>
        <a:ext cx="2695431" cy="735363"/>
      </dsp:txXfrm>
    </dsp:sp>
    <dsp:sp modelId="{CFE4F576-5E9E-4DA0-8E19-DC98D236ED8B}">
      <dsp:nvSpPr>
        <dsp:cNvPr id="0" name=""/>
        <dsp:cNvSpPr/>
      </dsp:nvSpPr>
      <dsp:spPr>
        <a:xfrm>
          <a:off x="0" y="4457504"/>
          <a:ext cx="3968151" cy="4113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962F6-ADCB-4B82-9ED8-0450CBA4FFDD}">
      <dsp:nvSpPr>
        <dsp:cNvPr id="0" name=""/>
        <dsp:cNvSpPr/>
      </dsp:nvSpPr>
      <dsp:spPr>
        <a:xfrm>
          <a:off x="198213" y="3731138"/>
          <a:ext cx="2774993" cy="81492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91" tIns="0" rIns="104991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That’s how he figured out why things float!</a:t>
          </a:r>
        </a:p>
      </dsp:txBody>
      <dsp:txXfrm>
        <a:off x="237994" y="3770919"/>
        <a:ext cx="2695431" cy="7353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768D6-396D-4E30-A340-0641A216888B}">
      <dsp:nvSpPr>
        <dsp:cNvPr id="0" name=""/>
        <dsp:cNvSpPr/>
      </dsp:nvSpPr>
      <dsp:spPr>
        <a:xfrm>
          <a:off x="2256204" y="1219"/>
          <a:ext cx="2160019" cy="96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BF304-AC91-4687-8432-16E077CEAB1C}">
      <dsp:nvSpPr>
        <dsp:cNvPr id="0" name=""/>
        <dsp:cNvSpPr/>
      </dsp:nvSpPr>
      <dsp:spPr>
        <a:xfrm>
          <a:off x="499" y="1219"/>
          <a:ext cx="2255705" cy="9673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Boats spread their weight over a large area</a:t>
          </a:r>
        </a:p>
      </dsp:txBody>
      <dsp:txXfrm>
        <a:off x="47720" y="48440"/>
        <a:ext cx="2161263" cy="872879"/>
      </dsp:txXfrm>
    </dsp:sp>
    <dsp:sp modelId="{01C1386A-8A50-4368-8C85-0872DB60654C}">
      <dsp:nvSpPr>
        <dsp:cNvPr id="0" name=""/>
        <dsp:cNvSpPr/>
      </dsp:nvSpPr>
      <dsp:spPr>
        <a:xfrm>
          <a:off x="2256204" y="1065272"/>
          <a:ext cx="2160019" cy="96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463918"/>
            <a:satOff val="-4272"/>
            <a:lumOff val="-43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463918"/>
              <a:satOff val="-4272"/>
              <a:lumOff val="-4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6C6C34-FE51-48E9-929B-985F41C126E2}">
      <dsp:nvSpPr>
        <dsp:cNvPr id="0" name=""/>
        <dsp:cNvSpPr/>
      </dsp:nvSpPr>
      <dsp:spPr>
        <a:xfrm>
          <a:off x="499" y="1065272"/>
          <a:ext cx="2255705" cy="967321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This helps them push more water away</a:t>
          </a:r>
        </a:p>
      </dsp:txBody>
      <dsp:txXfrm>
        <a:off x="47720" y="1112493"/>
        <a:ext cx="2161263" cy="872879"/>
      </dsp:txXfrm>
    </dsp:sp>
    <dsp:sp modelId="{15964EB8-268D-45E3-B533-D09ED3A560DA}">
      <dsp:nvSpPr>
        <dsp:cNvPr id="0" name=""/>
        <dsp:cNvSpPr/>
      </dsp:nvSpPr>
      <dsp:spPr>
        <a:xfrm>
          <a:off x="2256204" y="2129326"/>
          <a:ext cx="2160019" cy="96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927837"/>
            <a:satOff val="-8544"/>
            <a:lumOff val="-85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927837"/>
              <a:satOff val="-8544"/>
              <a:lumOff val="-8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9AF1D5-170A-49B8-B088-CE73CD21F340}">
      <dsp:nvSpPr>
        <dsp:cNvPr id="0" name=""/>
        <dsp:cNvSpPr/>
      </dsp:nvSpPr>
      <dsp:spPr>
        <a:xfrm>
          <a:off x="499" y="2129326"/>
          <a:ext cx="2255705" cy="967321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more water they push , the more they float</a:t>
          </a:r>
        </a:p>
      </dsp:txBody>
      <dsp:txXfrm>
        <a:off x="47720" y="2176547"/>
        <a:ext cx="2161263" cy="872879"/>
      </dsp:txXfrm>
    </dsp:sp>
    <dsp:sp modelId="{51928556-C984-4D59-95FB-062BF27223BA}">
      <dsp:nvSpPr>
        <dsp:cNvPr id="0" name=""/>
        <dsp:cNvSpPr/>
      </dsp:nvSpPr>
      <dsp:spPr>
        <a:xfrm>
          <a:off x="2256204" y="3193380"/>
          <a:ext cx="2160019" cy="9673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CB644-2F0D-4201-8DFB-E0BDE926D8F6}">
      <dsp:nvSpPr>
        <dsp:cNvPr id="0" name=""/>
        <dsp:cNvSpPr/>
      </dsp:nvSpPr>
      <dsp:spPr>
        <a:xfrm>
          <a:off x="499" y="3193380"/>
          <a:ext cx="2255705" cy="967321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That’s why shape matters just as much as weight.</a:t>
          </a:r>
        </a:p>
      </dsp:txBody>
      <dsp:txXfrm>
        <a:off x="47720" y="3240601"/>
        <a:ext cx="2161263" cy="872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7FECD-88C2-43AE-BC3B-40D19515FFFB}">
      <dsp:nvSpPr>
        <dsp:cNvPr id="0" name=""/>
        <dsp:cNvSpPr/>
      </dsp:nvSpPr>
      <dsp:spPr>
        <a:xfrm>
          <a:off x="0" y="332116"/>
          <a:ext cx="3994032" cy="3994032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9040F-28C0-4444-875A-F4B7B4B9914E}">
      <dsp:nvSpPr>
        <dsp:cNvPr id="0" name=""/>
        <dsp:cNvSpPr/>
      </dsp:nvSpPr>
      <dsp:spPr>
        <a:xfrm>
          <a:off x="379433" y="711549"/>
          <a:ext cx="1557672" cy="155767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Aluminum is light but strong</a:t>
          </a:r>
        </a:p>
      </dsp:txBody>
      <dsp:txXfrm>
        <a:off x="455472" y="787588"/>
        <a:ext cx="1405594" cy="1405594"/>
      </dsp:txXfrm>
    </dsp:sp>
    <dsp:sp modelId="{9ED0B321-987D-417D-A790-A236EDC8CA44}">
      <dsp:nvSpPr>
        <dsp:cNvPr id="0" name=""/>
        <dsp:cNvSpPr/>
      </dsp:nvSpPr>
      <dsp:spPr>
        <a:xfrm>
          <a:off x="2056926" y="711549"/>
          <a:ext cx="1557672" cy="1557672"/>
        </a:xfrm>
        <a:prstGeom prst="round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It doesn’t rust and last longer in water</a:t>
          </a:r>
        </a:p>
      </dsp:txBody>
      <dsp:txXfrm>
        <a:off x="2132965" y="787588"/>
        <a:ext cx="1405594" cy="1405594"/>
      </dsp:txXfrm>
    </dsp:sp>
    <dsp:sp modelId="{3CA90EC9-9996-42B8-8DD8-30655D15085E}">
      <dsp:nvSpPr>
        <dsp:cNvPr id="0" name=""/>
        <dsp:cNvSpPr/>
      </dsp:nvSpPr>
      <dsp:spPr>
        <a:xfrm>
          <a:off x="379433" y="2389042"/>
          <a:ext cx="1557672" cy="1557672"/>
        </a:xfrm>
        <a:prstGeom prst="roundRect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Boat shape helps spread weight to push more water</a:t>
          </a:r>
        </a:p>
      </dsp:txBody>
      <dsp:txXfrm>
        <a:off x="455472" y="2465081"/>
        <a:ext cx="1405594" cy="1405594"/>
      </dsp:txXfrm>
    </dsp:sp>
    <dsp:sp modelId="{11CBE8E1-FDF6-4E43-AF5D-6E3175A7B1E9}">
      <dsp:nvSpPr>
        <dsp:cNvPr id="0" name=""/>
        <dsp:cNvSpPr/>
      </dsp:nvSpPr>
      <dsp:spPr>
        <a:xfrm>
          <a:off x="2056926" y="2389042"/>
          <a:ext cx="1557672" cy="155767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That’s why aluminum boats float so well!</a:t>
          </a:r>
        </a:p>
      </dsp:txBody>
      <dsp:txXfrm>
        <a:off x="2132965" y="2465081"/>
        <a:ext cx="1405594" cy="14055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59865-4A1E-46A4-8403-F00114C9C1D9}">
      <dsp:nvSpPr>
        <dsp:cNvPr id="0" name=""/>
        <dsp:cNvSpPr/>
      </dsp:nvSpPr>
      <dsp:spPr>
        <a:xfrm>
          <a:off x="0" y="0"/>
          <a:ext cx="670272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FF602E-E526-4BE1-905C-77543BA63C51}">
      <dsp:nvSpPr>
        <dsp:cNvPr id="0" name=""/>
        <dsp:cNvSpPr/>
      </dsp:nvSpPr>
      <dsp:spPr>
        <a:xfrm>
          <a:off x="0" y="0"/>
          <a:ext cx="6702725" cy="109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Make your own mini boat with paper.</a:t>
          </a:r>
        </a:p>
      </dsp:txBody>
      <dsp:txXfrm>
        <a:off x="0" y="0"/>
        <a:ext cx="6702725" cy="1091241"/>
      </dsp:txXfrm>
    </dsp:sp>
    <dsp:sp modelId="{25A1BD8F-6EA1-4B6B-B147-82076C34FD11}">
      <dsp:nvSpPr>
        <dsp:cNvPr id="0" name=""/>
        <dsp:cNvSpPr/>
      </dsp:nvSpPr>
      <dsp:spPr>
        <a:xfrm>
          <a:off x="0" y="1091241"/>
          <a:ext cx="6702725" cy="0"/>
        </a:xfrm>
        <a:prstGeom prst="lin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A0863C-7D78-4500-962A-76A78CFCB90C}">
      <dsp:nvSpPr>
        <dsp:cNvPr id="0" name=""/>
        <dsp:cNvSpPr/>
      </dsp:nvSpPr>
      <dsp:spPr>
        <a:xfrm>
          <a:off x="0" y="1091241"/>
          <a:ext cx="6702725" cy="109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Float it in a tub of water</a:t>
          </a:r>
        </a:p>
      </dsp:txBody>
      <dsp:txXfrm>
        <a:off x="0" y="1091241"/>
        <a:ext cx="6702725" cy="1091241"/>
      </dsp:txXfrm>
    </dsp:sp>
    <dsp:sp modelId="{31058B2A-120F-4C4D-86DB-7D934B1ED698}">
      <dsp:nvSpPr>
        <dsp:cNvPr id="0" name=""/>
        <dsp:cNvSpPr/>
      </dsp:nvSpPr>
      <dsp:spPr>
        <a:xfrm>
          <a:off x="0" y="2182483"/>
          <a:ext cx="6702725" cy="0"/>
        </a:xfrm>
        <a:prstGeom prst="lin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FF3FE88-4AFA-421E-8151-2D21195FE13A}">
      <dsp:nvSpPr>
        <dsp:cNvPr id="0" name=""/>
        <dsp:cNvSpPr/>
      </dsp:nvSpPr>
      <dsp:spPr>
        <a:xfrm>
          <a:off x="0" y="2182483"/>
          <a:ext cx="6702725" cy="109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Add coins one by one , how many can it  carry before it sinks?</a:t>
          </a:r>
        </a:p>
      </dsp:txBody>
      <dsp:txXfrm>
        <a:off x="0" y="2182483"/>
        <a:ext cx="6702725" cy="1091241"/>
      </dsp:txXfrm>
    </dsp:sp>
    <dsp:sp modelId="{DA18020B-BFE4-4718-9921-527DD5FAF152}">
      <dsp:nvSpPr>
        <dsp:cNvPr id="0" name=""/>
        <dsp:cNvSpPr/>
      </dsp:nvSpPr>
      <dsp:spPr>
        <a:xfrm>
          <a:off x="0" y="3273724"/>
          <a:ext cx="6702725" cy="0"/>
        </a:xfrm>
        <a:prstGeom prst="lin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E8D2DFA-538D-4DC7-918F-BCD5303245AA}">
      <dsp:nvSpPr>
        <dsp:cNvPr id="0" name=""/>
        <dsp:cNvSpPr/>
      </dsp:nvSpPr>
      <dsp:spPr>
        <a:xfrm>
          <a:off x="0" y="3273724"/>
          <a:ext cx="6702725" cy="10912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Test your design, Change the shape and try again!</a:t>
          </a:r>
        </a:p>
      </dsp:txBody>
      <dsp:txXfrm>
        <a:off x="0" y="3273724"/>
        <a:ext cx="6702725" cy="1091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37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5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64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0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2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4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1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66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8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1EAC1-A655-4EB4-BADE-E5C43BDA6C47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CEC84-9393-405B-AE10-8E56DC0E40F3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Walker Aluminum Boats - 29' Coastal Sport For Sale — Walker Aluminum Boats">
            <a:extLst>
              <a:ext uri="{FF2B5EF4-FFF2-40B4-BE49-F238E27FC236}">
                <a16:creationId xmlns:a16="http://schemas.microsoft.com/office/drawing/2014/main" id="{BB8F19CE-45B1-D48C-A7CF-377670272D0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85"/>
          <a:stretch/>
        </p:blipFill>
        <p:spPr bwMode="auto">
          <a:xfrm>
            <a:off x="-1" y="0"/>
            <a:ext cx="5469147" cy="420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47EB81D-FE05-FC61-8122-6BD72624BBC0}"/>
              </a:ext>
            </a:extLst>
          </p:cNvPr>
          <p:cNvSpPr/>
          <p:nvPr userDrawn="1"/>
        </p:nvSpPr>
        <p:spPr>
          <a:xfrm>
            <a:off x="0" y="0"/>
            <a:ext cx="5469146" cy="4209691"/>
          </a:xfrm>
          <a:prstGeom prst="triangle">
            <a:avLst>
              <a:gd name="adj" fmla="val 100000"/>
            </a:avLst>
          </a:prstGeom>
          <a:solidFill>
            <a:srgbClr val="DADB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7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KYTC.KEEN@ky.gov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3763" y="2390504"/>
            <a:ext cx="7192056" cy="3791932"/>
          </a:xfrm>
        </p:spPr>
        <p:txBody>
          <a:bodyPr anchor="t">
            <a:normAutofit/>
          </a:bodyPr>
          <a:lstStyle/>
          <a:p>
            <a:pPr algn="r"/>
            <a:br>
              <a:rPr lang="en-US" sz="4800" b="1" dirty="0">
                <a:latin typeface="+mn-lt"/>
              </a:rPr>
            </a:br>
            <a:r>
              <a:rPr lang="en-US" sz="4800" b="1" dirty="0">
                <a:latin typeface="+mn-lt"/>
              </a:rPr>
              <a:t>WHY DO BOATS FLOAT?</a:t>
            </a:r>
            <a:br>
              <a:rPr lang="en-US" sz="4800" b="1" dirty="0">
                <a:latin typeface="+mn-lt"/>
              </a:rPr>
            </a:br>
            <a:r>
              <a:rPr lang="en-US" sz="3200" dirty="0">
                <a:latin typeface="+mn-lt"/>
              </a:rPr>
              <a:t>Aluminum boats &amp; Archimedes principle</a:t>
            </a:r>
            <a:endParaRPr lang="en-US" sz="3200" i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81" y="64003"/>
            <a:ext cx="2442634" cy="22101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40991" y="4982107"/>
            <a:ext cx="6154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Presentation by:</a:t>
            </a:r>
          </a:p>
          <a:p>
            <a:pPr algn="r"/>
            <a:endParaRPr lang="en-US" sz="2400" b="1" dirty="0"/>
          </a:p>
          <a:p>
            <a:pPr algn="r"/>
            <a:r>
              <a:rPr lang="en-US" sz="2400" b="1" dirty="0"/>
              <a:t>On Month Day 2022</a:t>
            </a:r>
          </a:p>
        </p:txBody>
      </p:sp>
    </p:spTree>
    <p:extLst>
      <p:ext uri="{BB962C8B-B14F-4D97-AF65-F5344CB8AC3E}">
        <p14:creationId xmlns:p14="http://schemas.microsoft.com/office/powerpoint/2010/main" val="2814893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09161" y="2756140"/>
            <a:ext cx="8398393" cy="1822931"/>
          </a:xfrm>
          <a:prstGeom prst="roundRect">
            <a:avLst>
              <a:gd name="adj" fmla="val 50000"/>
            </a:avLst>
          </a:prstGeom>
          <a:solidFill>
            <a:srgbClr val="FFC31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005840" rtlCol="0" anchor="ctr"/>
          <a:lstStyle/>
          <a:p>
            <a:pPr algn="r"/>
            <a:r>
              <a:rPr lang="en-US" sz="8000" b="1" dirty="0">
                <a:solidFill>
                  <a:schemeClr val="tx1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91917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39" y="492143"/>
            <a:ext cx="4812658" cy="4354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3559" y="4846680"/>
            <a:ext cx="44038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hlinkClick r:id="rId3"/>
              </a:rPr>
              <a:t>KYTC.KEEN@ky.gov</a:t>
            </a:r>
            <a:endParaRPr lang="en-US" sz="3600" b="1" dirty="0"/>
          </a:p>
          <a:p>
            <a:pPr algn="ctr"/>
            <a:r>
              <a:rPr lang="en-US" sz="2400" b="1" dirty="0"/>
              <a:t>transportation.ky.gov/Education/Pages/KEEN.aspx</a:t>
            </a:r>
          </a:p>
        </p:txBody>
      </p:sp>
    </p:spTree>
    <p:extLst>
      <p:ext uri="{BB962C8B-B14F-4D97-AF65-F5344CB8AC3E}">
        <p14:creationId xmlns:p14="http://schemas.microsoft.com/office/powerpoint/2010/main" val="1399591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635829" y="4846680"/>
            <a:ext cx="8729043" cy="1484228"/>
          </a:xfrm>
          <a:prstGeom prst="rect">
            <a:avLst/>
          </a:prstGeom>
          <a:solidFill>
            <a:srgbClr val="FFC3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539" y="492143"/>
            <a:ext cx="4812658" cy="43545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187438" y="5152102"/>
            <a:ext cx="5462593" cy="1840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800" b="1" dirty="0">
                <a:latin typeface="+mn-lt"/>
                <a:ea typeface="Times New Roman" panose="02020603050405020304" pitchFamily="18" charset="0"/>
                <a:cs typeface="Calibri Light" panose="020F0302020204030204" pitchFamily="34" charset="0"/>
              </a:rPr>
              <a:t>An education initiative by the Kentucky Transportation Cabinet</a:t>
            </a:r>
          </a:p>
        </p:txBody>
      </p:sp>
      <p:pic>
        <p:nvPicPr>
          <p:cNvPr id="3" name="Picture 2" descr="A picture containing text, font, graphics, screenshot&#10;&#10;Description automatically generated">
            <a:extLst>
              <a:ext uri="{FF2B5EF4-FFF2-40B4-BE49-F238E27FC236}">
                <a16:creationId xmlns:a16="http://schemas.microsoft.com/office/drawing/2014/main" id="{2D0FDA54-28EE-5799-C70F-4BEC4A8FC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339" y="4895808"/>
            <a:ext cx="2540000" cy="1435100"/>
          </a:xfrm>
          <a:prstGeom prst="rect">
            <a:avLst/>
          </a:prstGeom>
        </p:spPr>
      </p:pic>
      <p:pic>
        <p:nvPicPr>
          <p:cNvPr id="2" name="Picture 1" descr="A qr code with a few squares&#10;&#10;Description automatically generated">
            <a:extLst>
              <a:ext uri="{FF2B5EF4-FFF2-40B4-BE49-F238E27FC236}">
                <a16:creationId xmlns:a16="http://schemas.microsoft.com/office/drawing/2014/main" id="{DC76A827-BD75-417C-F1CC-89034D132D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03" y="3743864"/>
            <a:ext cx="2613026" cy="258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0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8DA2B4-8FCC-8112-7AB9-5DC7A646925F}"/>
              </a:ext>
            </a:extLst>
          </p:cNvPr>
          <p:cNvSpPr txBox="1"/>
          <p:nvPr/>
        </p:nvSpPr>
        <p:spPr>
          <a:xfrm>
            <a:off x="5831455" y="172528"/>
            <a:ext cx="50033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Buoyancy?</a:t>
            </a:r>
          </a:p>
        </p:txBody>
      </p:sp>
      <p:pic>
        <p:nvPicPr>
          <p:cNvPr id="3074" name="Picture 2" descr="Coastal Explorer — Walker Aluminum Boats">
            <a:extLst>
              <a:ext uri="{FF2B5EF4-FFF2-40B4-BE49-F238E27FC236}">
                <a16:creationId xmlns:a16="http://schemas.microsoft.com/office/drawing/2014/main" id="{EEB21ACE-5334-7A54-6875-604E0A7C8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1348105"/>
            <a:ext cx="5237584" cy="380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2B9C70-4D49-8C8C-3B1A-2D3B3AB3B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6112" y="1348105"/>
            <a:ext cx="5430013" cy="3807226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A181740-A589-E7EE-A1F6-3C1A2CEA9E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346209"/>
              </p:ext>
            </p:extLst>
          </p:nvPr>
        </p:nvGraphicFramePr>
        <p:xfrm>
          <a:off x="928837" y="5236234"/>
          <a:ext cx="6472628" cy="1535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818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39A60-243B-9F92-8A5D-31BA51831C27}"/>
              </a:ext>
            </a:extLst>
          </p:cNvPr>
          <p:cNvSpPr txBox="1"/>
          <p:nvPr/>
        </p:nvSpPr>
        <p:spPr>
          <a:xfrm>
            <a:off x="5037827" y="163901"/>
            <a:ext cx="630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Archimedes “ Eureka!” Moment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A4F4CC-BF70-7A44-C974-24A528A7389A}"/>
              </a:ext>
            </a:extLst>
          </p:cNvPr>
          <p:cNvSpPr/>
          <p:nvPr/>
        </p:nvSpPr>
        <p:spPr>
          <a:xfrm>
            <a:off x="2139351" y="948906"/>
            <a:ext cx="10052649" cy="590909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020E4F0-759C-20E5-4B66-11AA61AD6A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6404768"/>
              </p:ext>
            </p:extLst>
          </p:nvPr>
        </p:nvGraphicFramePr>
        <p:xfrm>
          <a:off x="2751826" y="1483742"/>
          <a:ext cx="3968151" cy="508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5974338-9D60-C45F-2A3D-5BA56259D3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8243" y="1975273"/>
            <a:ext cx="5183757" cy="345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5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A27726-224D-1F31-6820-09F8FED39951}"/>
              </a:ext>
            </a:extLst>
          </p:cNvPr>
          <p:cNvSpPr/>
          <p:nvPr/>
        </p:nvSpPr>
        <p:spPr>
          <a:xfrm>
            <a:off x="2139351" y="1009291"/>
            <a:ext cx="10052649" cy="590909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8EA94-99B2-66FA-3866-20077DCD31E0}"/>
              </a:ext>
            </a:extLst>
          </p:cNvPr>
          <p:cNvSpPr txBox="1"/>
          <p:nvPr/>
        </p:nvSpPr>
        <p:spPr>
          <a:xfrm>
            <a:off x="5598543" y="172528"/>
            <a:ext cx="580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Boats use Buoyancy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EA667-5ACE-F0FF-63DE-13C1288B93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849"/>
          <a:stretch/>
        </p:blipFill>
        <p:spPr>
          <a:xfrm>
            <a:off x="7591155" y="2013908"/>
            <a:ext cx="4296045" cy="373128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862A2FF-8B3F-F91F-5E86-DF98130F04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8069887"/>
              </p:ext>
            </p:extLst>
          </p:nvPr>
        </p:nvGraphicFramePr>
        <p:xfrm>
          <a:off x="2907102" y="1854679"/>
          <a:ext cx="4416724" cy="4161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8494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5838E8-924F-9068-8633-FC430B35F624}"/>
              </a:ext>
            </a:extLst>
          </p:cNvPr>
          <p:cNvSpPr/>
          <p:nvPr/>
        </p:nvSpPr>
        <p:spPr>
          <a:xfrm>
            <a:off x="2139351" y="948906"/>
            <a:ext cx="10052649" cy="590909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6EADEC-21AD-5742-7849-5331658F0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542" y="1665078"/>
            <a:ext cx="5629454" cy="43130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0C09D5-E506-DA47-632B-6861BAB93E05}"/>
              </a:ext>
            </a:extLst>
          </p:cNvPr>
          <p:cNvSpPr txBox="1"/>
          <p:nvPr/>
        </p:nvSpPr>
        <p:spPr>
          <a:xfrm>
            <a:off x="8867235" y="4033152"/>
            <a:ext cx="3324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47E6E-B51E-F591-B0CC-664DFA63A345}"/>
              </a:ext>
            </a:extLst>
          </p:cNvPr>
          <p:cNvSpPr txBox="1"/>
          <p:nvPr/>
        </p:nvSpPr>
        <p:spPr>
          <a:xfrm>
            <a:off x="6280030" y="181155"/>
            <a:ext cx="4589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Buoyancy Formula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1736AD-A2CF-44BC-DB84-DAC964494068}"/>
              </a:ext>
            </a:extLst>
          </p:cNvPr>
          <p:cNvSpPr/>
          <p:nvPr/>
        </p:nvSpPr>
        <p:spPr>
          <a:xfrm>
            <a:off x="8428009" y="2020381"/>
            <a:ext cx="3528203" cy="173390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Buoyancy Force</a:t>
            </a:r>
          </a:p>
          <a:p>
            <a:endParaRPr lang="en-US" sz="1800" dirty="0"/>
          </a:p>
          <a:p>
            <a:r>
              <a:rPr lang="en-US" sz="2400" dirty="0"/>
              <a:t>= Density * volume * gravity</a:t>
            </a:r>
          </a:p>
          <a:p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2BB849A-3CE9-C681-FF3A-583AC50D38FB}"/>
              </a:ext>
            </a:extLst>
          </p:cNvPr>
          <p:cNvSpPr/>
          <p:nvPr/>
        </p:nvSpPr>
        <p:spPr>
          <a:xfrm>
            <a:off x="8555964" y="4154572"/>
            <a:ext cx="3439066" cy="147919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If this Force is Greater than the boat’s weight, it floats!</a:t>
            </a:r>
          </a:p>
        </p:txBody>
      </p:sp>
    </p:spTree>
    <p:extLst>
      <p:ext uri="{BB962C8B-B14F-4D97-AF65-F5344CB8AC3E}">
        <p14:creationId xmlns:p14="http://schemas.microsoft.com/office/powerpoint/2010/main" val="260080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54BCF2-2169-750E-EA34-1F4F00AE2ED1}"/>
              </a:ext>
            </a:extLst>
          </p:cNvPr>
          <p:cNvSpPr/>
          <p:nvPr/>
        </p:nvSpPr>
        <p:spPr>
          <a:xfrm>
            <a:off x="2139351" y="948906"/>
            <a:ext cx="10052649" cy="5909094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EE0F94-E0A8-D5EA-9055-6FC49E6BCB58}"/>
              </a:ext>
            </a:extLst>
          </p:cNvPr>
          <p:cNvSpPr txBox="1"/>
          <p:nvPr/>
        </p:nvSpPr>
        <p:spPr>
          <a:xfrm>
            <a:off x="5831457" y="232913"/>
            <a:ext cx="3795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Sink or Float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D4C9DB-35E1-5E37-19EE-D049CEFC9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98" y="1171102"/>
            <a:ext cx="2554502" cy="30599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5CBB29-14DF-205B-3719-F593CE48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462" y="1209356"/>
            <a:ext cx="2658374" cy="2635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E7408E-D37E-6D43-6E06-F0B9DBC7D9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7251" r="17773"/>
          <a:stretch/>
        </p:blipFill>
        <p:spPr>
          <a:xfrm>
            <a:off x="2398143" y="4341351"/>
            <a:ext cx="3623095" cy="23673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BC4EFB-C7DD-E0B0-224B-48CFB4A0295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032" t="26873" r="12302" b="8760"/>
          <a:stretch/>
        </p:blipFill>
        <p:spPr>
          <a:xfrm>
            <a:off x="5276578" y="1316093"/>
            <a:ext cx="3199506" cy="23673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65735-D60F-FB4C-AF30-451F5BD9ED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9744" y="4033678"/>
            <a:ext cx="4094669" cy="263531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2C07FB-2876-9FBF-D052-11D32B183DEA}"/>
              </a:ext>
            </a:extLst>
          </p:cNvPr>
          <p:cNvSpPr/>
          <p:nvPr/>
        </p:nvSpPr>
        <p:spPr>
          <a:xfrm>
            <a:off x="2659078" y="1175618"/>
            <a:ext cx="611065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CDA4CE-A835-4B9C-48C5-12C764C35E8D}"/>
              </a:ext>
            </a:extLst>
          </p:cNvPr>
          <p:cNvSpPr/>
          <p:nvPr/>
        </p:nvSpPr>
        <p:spPr>
          <a:xfrm>
            <a:off x="7644689" y="4055272"/>
            <a:ext cx="529312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E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C69085-38AD-FDA4-02EA-5A3B5BA1661C}"/>
              </a:ext>
            </a:extLst>
          </p:cNvPr>
          <p:cNvSpPr/>
          <p:nvPr/>
        </p:nvSpPr>
        <p:spPr>
          <a:xfrm>
            <a:off x="5038905" y="4347409"/>
            <a:ext cx="627096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5D8E0B-C7BA-1FB2-987E-BE8CEC72FA1A}"/>
              </a:ext>
            </a:extLst>
          </p:cNvPr>
          <p:cNvSpPr/>
          <p:nvPr/>
        </p:nvSpPr>
        <p:spPr>
          <a:xfrm>
            <a:off x="8667110" y="1068249"/>
            <a:ext cx="558166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8C76B5-258F-D399-E98B-920989BC625A}"/>
              </a:ext>
            </a:extLst>
          </p:cNvPr>
          <p:cNvSpPr/>
          <p:nvPr/>
        </p:nvSpPr>
        <p:spPr>
          <a:xfrm>
            <a:off x="5392811" y="1156211"/>
            <a:ext cx="579005" cy="9233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5675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EE9538-D6B6-26C5-0F6F-9E778CE95945}"/>
              </a:ext>
            </a:extLst>
          </p:cNvPr>
          <p:cNvSpPr/>
          <p:nvPr/>
        </p:nvSpPr>
        <p:spPr>
          <a:xfrm>
            <a:off x="2053087" y="1069675"/>
            <a:ext cx="10138913" cy="57883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6A8D0-A4E6-10B3-5AC3-54C00CA9854B}"/>
              </a:ext>
            </a:extLst>
          </p:cNvPr>
          <p:cNvSpPr txBox="1"/>
          <p:nvPr/>
        </p:nvSpPr>
        <p:spPr>
          <a:xfrm>
            <a:off x="5865961" y="276046"/>
            <a:ext cx="522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Aluminum Boats?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51044-AA4D-C86E-A903-B1945BE16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129" y="1879973"/>
            <a:ext cx="5363742" cy="3511446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BFDD76C0-EF04-8250-2211-7BFD6ADD7A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5288694"/>
              </p:ext>
            </p:extLst>
          </p:nvPr>
        </p:nvGraphicFramePr>
        <p:xfrm>
          <a:off x="2337757" y="1483743"/>
          <a:ext cx="3994032" cy="4658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1247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E51CC1-DE63-C6AF-1974-BEE9DABE7E11}"/>
              </a:ext>
            </a:extLst>
          </p:cNvPr>
          <p:cNvSpPr/>
          <p:nvPr/>
        </p:nvSpPr>
        <p:spPr>
          <a:xfrm>
            <a:off x="2053087" y="1069675"/>
            <a:ext cx="10138913" cy="578832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5DAEF9-C142-2DF1-7E09-6A6A0FFA8D2C}"/>
              </a:ext>
            </a:extLst>
          </p:cNvPr>
          <p:cNvSpPr txBox="1"/>
          <p:nvPr/>
        </p:nvSpPr>
        <p:spPr>
          <a:xfrm>
            <a:off x="5840083" y="174219"/>
            <a:ext cx="36748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 This!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EE840D-B1B6-492A-74F5-AFAEBCFA82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9568341"/>
              </p:ext>
            </p:extLst>
          </p:nvPr>
        </p:nvGraphicFramePr>
        <p:xfrm>
          <a:off x="2524663" y="1932317"/>
          <a:ext cx="6702725" cy="4364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92D09E1-8345-CFD8-6026-CE2B803E46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4925" y="1806302"/>
            <a:ext cx="3137769" cy="21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17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0E1563C977445AF23DF50934C3453" ma:contentTypeVersion="1" ma:contentTypeDescription="Create a new document." ma:contentTypeScope="" ma:versionID="af5050aae98e34a1cd44ee7d668efe8a">
  <xsd:schema xmlns:xsd="http://www.w3.org/2001/XMLSchema" xmlns:xs="http://www.w3.org/2001/XMLSchema" xmlns:p="http://schemas.microsoft.com/office/2006/metadata/properties" xmlns:ns2="9c16dc54-5a24-4afd-a61c-664ec7eab416" targetNamespace="http://schemas.microsoft.com/office/2006/metadata/properties" ma:root="true" ma:fieldsID="cbe3cd24092a393f5b9279d5fa38058f" ns2:_=""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FA35B0-8FB7-48A1-AC9C-5443F12E94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6dc54-5a24-4afd-a61c-664ec7eab4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AE743B-89FF-4E76-8FA1-69C983AE9A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EDC6AF2-65FD-4E46-8EC8-4AE4F6FCE3F4}">
  <ds:schemaRefs>
    <ds:schemaRef ds:uri="http://schemas.microsoft.com/office/2006/metadata/properties"/>
    <ds:schemaRef ds:uri="http://schemas.microsoft.com/office/infopath/2007/PartnerControls"/>
    <ds:schemaRef ds:uri="b585d4a6-b779-4c6a-a640-9404d825218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3018</TotalTime>
  <Words>265</Words>
  <Application>Microsoft Office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 WHY DO BOATS FLOAT? Aluminum boats &amp; Archimedes principle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House, Izzy G (KYTC)</dc:creator>
  <cp:lastModifiedBy>Gatewood, Jennifer M (KYTC)</cp:lastModifiedBy>
  <cp:revision>56</cp:revision>
  <dcterms:created xsi:type="dcterms:W3CDTF">2020-10-13T15:48:02Z</dcterms:created>
  <dcterms:modified xsi:type="dcterms:W3CDTF">2026-03-30T19:24:17Z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0x0101006270E1563C977445AF23DF50934C3453</vt:lpwstr>
  </property>
</Properties>
</file>