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0" r:id="rId5"/>
    <p:sldId id="306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BDD"/>
    <a:srgbClr val="FFC311"/>
    <a:srgbClr val="059BD7"/>
    <a:srgbClr val="AAC4D9"/>
    <a:srgbClr val="3B67B2"/>
    <a:srgbClr val="A5ADB0"/>
    <a:srgbClr val="E6E6E6"/>
    <a:srgbClr val="304121"/>
    <a:srgbClr val="FCEC00"/>
    <a:srgbClr val="F47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00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EAC1-A655-4EB4-BADE-E5C43BDA6C47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C84-9393-405B-AE10-8E56DC0E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3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EAC1-A655-4EB4-BADE-E5C43BDA6C47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C84-9393-405B-AE10-8E56DC0E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5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EAC1-A655-4EB4-BADE-E5C43BDA6C47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C84-9393-405B-AE10-8E56DC0E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6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EAC1-A655-4EB4-BADE-E5C43BDA6C47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C84-9393-405B-AE10-8E56DC0E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0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EAC1-A655-4EB4-BADE-E5C43BDA6C47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C84-9393-405B-AE10-8E56DC0E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1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EAC1-A655-4EB4-BADE-E5C43BDA6C47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C84-9393-405B-AE10-8E56DC0E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4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EAC1-A655-4EB4-BADE-E5C43BDA6C47}" type="datetimeFigureOut">
              <a:rPr lang="en-US" smtClean="0"/>
              <a:t>5/15/23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C84-9393-405B-AE10-8E56DC0E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0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EAC1-A655-4EB4-BADE-E5C43BDA6C47}" type="datetimeFigureOut">
              <a:rPr lang="en-US" smtClean="0"/>
              <a:t>5/15/23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C84-9393-405B-AE10-8E56DC0E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6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EAC1-A655-4EB4-BADE-E5C43BDA6C47}" type="datetimeFigureOut">
              <a:rPr lang="en-US" smtClean="0"/>
              <a:t>5/15/23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C84-9393-405B-AE10-8E56DC0E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8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EAC1-A655-4EB4-BADE-E5C43BDA6C47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C84-9393-405B-AE10-8E56DC0E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8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EAC1-A655-4EB4-BADE-E5C43BDA6C47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EC84-9393-405B-AE10-8E56DC0E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7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1EAC1-A655-4EB4-BADE-E5C43BDA6C47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CEC84-9393-405B-AE10-8E56DC0E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7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KYTC.KEEN@ky.gov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3763" y="2390504"/>
            <a:ext cx="7192056" cy="3791932"/>
          </a:xfrm>
        </p:spPr>
        <p:txBody>
          <a:bodyPr anchor="t">
            <a:normAutofit/>
          </a:bodyPr>
          <a:lstStyle/>
          <a:p>
            <a:pPr algn="r"/>
            <a:br>
              <a:rPr lang="en-US" sz="4800" b="1" dirty="0">
                <a:latin typeface="+mn-lt"/>
              </a:rPr>
            </a:br>
            <a:r>
              <a:rPr lang="en-US" sz="5000" b="1" dirty="0">
                <a:latin typeface="+mn-lt"/>
              </a:rPr>
              <a:t>TITLE</a:t>
            </a:r>
            <a:br>
              <a:rPr lang="en-US" sz="5400" b="1" dirty="0">
                <a:latin typeface="+mn-lt"/>
              </a:rPr>
            </a:br>
            <a:r>
              <a:rPr lang="en-US" sz="4800" b="1" i="1" dirty="0" err="1">
                <a:latin typeface="+mn-lt"/>
              </a:rPr>
              <a:t>Substitle</a:t>
            </a:r>
            <a:endParaRPr lang="en-US" sz="4800" b="1" i="1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481" y="64003"/>
            <a:ext cx="2442634" cy="22101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40991" y="4982107"/>
            <a:ext cx="6154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Presentation by:</a:t>
            </a:r>
          </a:p>
          <a:p>
            <a:pPr algn="r"/>
            <a:endParaRPr lang="en-US" sz="2400" b="1" dirty="0"/>
          </a:p>
          <a:p>
            <a:pPr algn="r"/>
            <a:r>
              <a:rPr lang="en-US" sz="2400" b="1" dirty="0"/>
              <a:t>On Month Day 2022</a:t>
            </a:r>
          </a:p>
        </p:txBody>
      </p:sp>
    </p:spTree>
    <p:extLst>
      <p:ext uri="{BB962C8B-B14F-4D97-AF65-F5344CB8AC3E}">
        <p14:creationId xmlns:p14="http://schemas.microsoft.com/office/powerpoint/2010/main" val="281489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35829" y="4846680"/>
            <a:ext cx="8729043" cy="1484228"/>
          </a:xfrm>
          <a:prstGeom prst="rect">
            <a:avLst/>
          </a:prstGeom>
          <a:solidFill>
            <a:srgbClr val="FFC3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539" y="492143"/>
            <a:ext cx="4812658" cy="4354537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187438" y="5152102"/>
            <a:ext cx="5462593" cy="18403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800" b="1" dirty="0">
                <a:latin typeface="+mn-lt"/>
                <a:ea typeface="Times New Roman" panose="02020603050405020304" pitchFamily="18" charset="0"/>
                <a:cs typeface="Calibri Light" panose="020F0302020204030204" pitchFamily="34" charset="0"/>
              </a:rPr>
              <a:t>An education initiative by the Kentucky Transportation Cabinet</a:t>
            </a:r>
          </a:p>
        </p:txBody>
      </p:sp>
      <p:pic>
        <p:nvPicPr>
          <p:cNvPr id="3" name="Picture 2" descr="A picture containing text, font, graphics, screenshot&#10;&#10;Description automatically generated">
            <a:extLst>
              <a:ext uri="{FF2B5EF4-FFF2-40B4-BE49-F238E27FC236}">
                <a16:creationId xmlns:a16="http://schemas.microsoft.com/office/drawing/2014/main" id="{2D0FDA54-28EE-5799-C70F-4BEC4A8FC3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339" y="4895808"/>
            <a:ext cx="25400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100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694217" y="739840"/>
            <a:ext cx="6866273" cy="920380"/>
          </a:xfrm>
          <a:prstGeom prst="roundRect">
            <a:avLst>
              <a:gd name="adj" fmla="val 50000"/>
            </a:avLst>
          </a:prstGeom>
          <a:solidFill>
            <a:srgbClr val="FFC31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005840" rtlCol="0" anchor="ctr"/>
          <a:lstStyle/>
          <a:p>
            <a:pPr algn="r"/>
            <a:r>
              <a:rPr lang="en-US" sz="4800" b="1" dirty="0">
                <a:solidFill>
                  <a:schemeClr val="tx1"/>
                </a:solidFill>
              </a:rPr>
              <a:t>Bullet 1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37B823D-E23B-9775-721B-EEF6734531BE}"/>
              </a:ext>
            </a:extLst>
          </p:cNvPr>
          <p:cNvSpPr/>
          <p:nvPr/>
        </p:nvSpPr>
        <p:spPr>
          <a:xfrm>
            <a:off x="5694217" y="1980811"/>
            <a:ext cx="6866273" cy="920380"/>
          </a:xfrm>
          <a:prstGeom prst="roundRect">
            <a:avLst>
              <a:gd name="adj" fmla="val 50000"/>
            </a:avLst>
          </a:prstGeom>
          <a:solidFill>
            <a:srgbClr val="FFC31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005840" rtlCol="0" anchor="ctr"/>
          <a:lstStyle/>
          <a:p>
            <a:pPr algn="r"/>
            <a:r>
              <a:rPr lang="en-US" sz="4800" b="1" dirty="0">
                <a:solidFill>
                  <a:schemeClr val="tx1"/>
                </a:solidFill>
              </a:rPr>
              <a:t>Bullet 2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75248B13-ACB8-096D-FC77-FC440EC72A37}"/>
              </a:ext>
            </a:extLst>
          </p:cNvPr>
          <p:cNvSpPr/>
          <p:nvPr/>
        </p:nvSpPr>
        <p:spPr>
          <a:xfrm>
            <a:off x="5694217" y="3221782"/>
            <a:ext cx="6866273" cy="920380"/>
          </a:xfrm>
          <a:prstGeom prst="roundRect">
            <a:avLst>
              <a:gd name="adj" fmla="val 50000"/>
            </a:avLst>
          </a:prstGeom>
          <a:solidFill>
            <a:srgbClr val="FFC31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005840" rtlCol="0" anchor="ctr"/>
          <a:lstStyle/>
          <a:p>
            <a:pPr algn="r"/>
            <a:r>
              <a:rPr lang="en-US" sz="4800" b="1" dirty="0">
                <a:solidFill>
                  <a:schemeClr val="tx1"/>
                </a:solidFill>
              </a:rPr>
              <a:t>Bullet 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192000" y="272143"/>
            <a:ext cx="6096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80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694217" y="392999"/>
            <a:ext cx="6866273" cy="920380"/>
          </a:xfrm>
          <a:prstGeom prst="roundRect">
            <a:avLst>
              <a:gd name="adj" fmla="val 50000"/>
            </a:avLst>
          </a:prstGeom>
          <a:solidFill>
            <a:srgbClr val="FFC31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005840" rtlCol="0" anchor="ctr"/>
          <a:lstStyle/>
          <a:p>
            <a:pPr algn="r"/>
            <a:r>
              <a:rPr lang="en-US" sz="4800" b="1" dirty="0">
                <a:solidFill>
                  <a:schemeClr val="tx1"/>
                </a:solidFill>
              </a:rPr>
              <a:t>Title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970B3C-99BF-675D-1FA3-A44DECFD10B6}"/>
              </a:ext>
            </a:extLst>
          </p:cNvPr>
          <p:cNvSpPr/>
          <p:nvPr/>
        </p:nvSpPr>
        <p:spPr>
          <a:xfrm>
            <a:off x="12192000" y="0"/>
            <a:ext cx="609600" cy="7130143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6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06904" y="3429000"/>
            <a:ext cx="8398393" cy="1822931"/>
          </a:xfrm>
          <a:prstGeom prst="roundRect">
            <a:avLst>
              <a:gd name="adj" fmla="val 50000"/>
            </a:avLst>
          </a:prstGeom>
          <a:solidFill>
            <a:srgbClr val="FFC31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005840" rtlCol="0" anchor="ctr"/>
          <a:lstStyle/>
          <a:p>
            <a:pPr algn="r"/>
            <a:r>
              <a:rPr lang="en-US" sz="8000" b="1" dirty="0">
                <a:solidFill>
                  <a:schemeClr val="tx1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91917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539" y="492143"/>
            <a:ext cx="4812658" cy="43545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663559" y="4846680"/>
            <a:ext cx="44038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hlinkClick r:id="rId3"/>
              </a:rPr>
              <a:t>KYTC.KEEN@ky.gov</a:t>
            </a:r>
            <a:endParaRPr lang="en-US" sz="3600" b="1" dirty="0"/>
          </a:p>
          <a:p>
            <a:pPr algn="ctr"/>
            <a:r>
              <a:rPr lang="en-US" sz="2400" b="1" dirty="0"/>
              <a:t>transportation.ky.gov/Education/Pages/KEEN.aspx</a:t>
            </a:r>
          </a:p>
        </p:txBody>
      </p:sp>
    </p:spTree>
    <p:extLst>
      <p:ext uri="{BB962C8B-B14F-4D97-AF65-F5344CB8AC3E}">
        <p14:creationId xmlns:p14="http://schemas.microsoft.com/office/powerpoint/2010/main" val="1399591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19E1D89E64142BCEE33ED9841386E" ma:contentTypeVersion="10" ma:contentTypeDescription="Create a new document." ma:contentTypeScope="" ma:versionID="b993fd2c8a9be863e97a55aafb28173f">
  <xsd:schema xmlns:xsd="http://www.w3.org/2001/XMLSchema" xmlns:xs="http://www.w3.org/2001/XMLSchema" xmlns:p="http://schemas.microsoft.com/office/2006/metadata/properties" xmlns:ns1="http://schemas.microsoft.com/sharepoint/v3" xmlns:ns2="b585d4a6-b779-4c6a-a640-9404d825218c" xmlns:ns3="9c16dc54-5a24-4afd-a61c-664ec7eab416" targetNamespace="http://schemas.microsoft.com/office/2006/metadata/properties" ma:root="true" ma:fieldsID="0b0cad27e5275d566fae231ca4254f52" ns1:_="" ns2:_="" ns3:_="">
    <xsd:import namespace="http://schemas.microsoft.com/sharepoint/v3"/>
    <xsd:import namespace="b585d4a6-b779-4c6a-a640-9404d825218c"/>
    <xsd:import namespace="9c16dc54-5a24-4afd-a61c-664ec7eab41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ocument_x0020_Type" minOccurs="0"/>
                <xsd:element ref="ns2:Heading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5d4a6-b779-4c6a-a640-9404d825218c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6" nillable="true" ma:displayName="Document Type" ma:default="BLANK" ma:format="Dropdown" ma:internalName="Document_x0020_Type" ma:readOnly="false">
      <xsd:simpleType>
        <xsd:restriction base="dms:Choice">
          <xsd:enumeration value="Presentation"/>
          <xsd:enumeration value="Regulation"/>
          <xsd:enumeration value="Application"/>
          <xsd:enumeration value="Statistic"/>
          <xsd:enumeration value="Other Resource"/>
          <xsd:enumeration value="BLANK"/>
        </xsd:restriction>
      </xsd:simpleType>
    </xsd:element>
    <xsd:element name="Heading" ma:index="7" nillable="true" ma:displayName="Heading" ma:format="Dropdown" ma:internalName="Heading" ma:readOnly="false">
      <xsd:simpleType>
        <xsd:restriction base="dms:Choice">
          <xsd:enumeration value="Presentation"/>
          <xsd:enumeration value="Program"/>
          <xsd:enumeration value="Other Material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16dc54-5a24-4afd-a61c-664ec7eab41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eading xmlns="b585d4a6-b779-4c6a-a640-9404d825218c" xsi:nil="true"/>
    <Document_x0020_Type xmlns="b585d4a6-b779-4c6a-a640-9404d825218c">BLANK</Document_x0020_Type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4F87BF0-E834-46C0-A12C-7B3A2A0865DF}"/>
</file>

<file path=customXml/itemProps2.xml><?xml version="1.0" encoding="utf-8"?>
<ds:datastoreItem xmlns:ds="http://schemas.openxmlformats.org/officeDocument/2006/customXml" ds:itemID="{43AE743B-89FF-4E76-8FA1-69C983AE9A37}"/>
</file>

<file path=customXml/itemProps3.xml><?xml version="1.0" encoding="utf-8"?>
<ds:datastoreItem xmlns:ds="http://schemas.openxmlformats.org/officeDocument/2006/customXml" ds:itemID="{1EDC6AF2-65FD-4E46-8EC8-4AE4F6FCE3F4}"/>
</file>

<file path=docProps/app.xml><?xml version="1.0" encoding="utf-8"?>
<Properties xmlns="http://schemas.openxmlformats.org/officeDocument/2006/extended-properties" xmlns:vt="http://schemas.openxmlformats.org/officeDocument/2006/docPropsVTypes">
  <TotalTime>2794</TotalTime>
  <Words>49</Words>
  <Application>Microsoft Macintosh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TITLE Substitle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House, Izzy G (KYTC)</dc:creator>
  <cp:lastModifiedBy>House, Izzy G (KYTC)</cp:lastModifiedBy>
  <cp:revision>53</cp:revision>
  <dcterms:created xsi:type="dcterms:W3CDTF">2020-10-13T15:48:02Z</dcterms:created>
  <dcterms:modified xsi:type="dcterms:W3CDTF">2023-05-15T19:42:26Z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0x010100CF319E1D89E64142BCEE33ED9841386E</vt:lpwstr>
  </property>
</Properties>
</file>