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4DAE925-F637-4D57-AC2B-7F519A059345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F2BE3A7-68EC-4BC2-81A5-88C624EBE9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haywardbaker.com/WhatWeDo/Techniques/StructuralSupport/DrilledShafts/default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youtube.com/watch?v=awW_uoRUJ8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t.state.fl.us/construction/training/drill%20shaft/Welcome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Drilled Shafts: A Primer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Section Engineers Meeting</a:t>
            </a:r>
          </a:p>
          <a:p>
            <a:r>
              <a:rPr lang="en-US" sz="2800" dirty="0" smtClean="0"/>
              <a:t>March </a:t>
            </a:r>
            <a:r>
              <a:rPr lang="en-US" sz="2800" dirty="0" smtClean="0"/>
              <a:t>6, </a:t>
            </a:r>
            <a:r>
              <a:rPr lang="en-US" sz="2800" dirty="0" smtClean="0"/>
              <a:t>2014</a:t>
            </a:r>
          </a:p>
          <a:p>
            <a:r>
              <a:rPr lang="en-US" sz="2800" dirty="0" smtClean="0"/>
              <a:t>Lexington, KY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Daryl Greer</a:t>
            </a:r>
          </a:p>
          <a:p>
            <a:pPr>
              <a:buNone/>
            </a:pPr>
            <a:r>
              <a:rPr lang="en-US" dirty="0" smtClean="0"/>
              <a:t>			Geotechnical Branch</a:t>
            </a:r>
          </a:p>
          <a:p>
            <a:pPr>
              <a:buNone/>
            </a:pPr>
            <a:r>
              <a:rPr lang="en-US" dirty="0" smtClean="0"/>
              <a:t>			502-564-2374</a:t>
            </a:r>
          </a:p>
          <a:p>
            <a:pPr>
              <a:buNone/>
            </a:pPr>
            <a:r>
              <a:rPr lang="en-US" dirty="0" smtClean="0"/>
              <a:t>			daryl.greer@ky.gov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Drilled </a:t>
            </a:r>
            <a:r>
              <a:rPr lang="en-US" dirty="0" smtClean="0"/>
              <a:t>Shaft?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600" dirty="0" smtClean="0"/>
              <a:t>A deep foundation that is constructed by placing fluid concrete in a drilled hole.  Reinforcing steel is usually inserted in the excavation prior to placing the concrete.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Sizes can range from 2 to 30 feet in diameter and can be over 200 feet in length.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They are particularly advantageous where enormous loads are placed on the foundation or where other limitations such as scour, construction space, or vibrations may control.</a:t>
            </a:r>
          </a:p>
          <a:p>
            <a:pPr>
              <a:spcAft>
                <a:spcPts val="1200"/>
              </a:spcAft>
            </a:pPr>
            <a:r>
              <a:rPr lang="en-US" sz="2600" dirty="0" smtClean="0"/>
              <a:t>One shaft can replace a cluster of piles.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Drilled Shaft Installation</a:t>
            </a:r>
            <a:endParaRPr lang="en-US" dirty="0"/>
          </a:p>
        </p:txBody>
      </p:sp>
      <p:pic>
        <p:nvPicPr>
          <p:cNvPr id="4" name="Content Placeholder 3" descr="Drilled shaft.jp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24200" y="2057400"/>
            <a:ext cx="2828925" cy="3695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Drilled Shaft Installation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Can be installed in wet or dry conditions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Can be installed with a slurry to help keep excavation from collapsing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Typically installed with rock sockets on KYTC projects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Typically installed with permanent casing for KYTC projects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Concrete mix design to allow concrete to flow around reinforcement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pic>
        <p:nvPicPr>
          <p:cNvPr id="4" name="Content Placeholder 3" descr="video cover.jp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19250" y="2218531"/>
            <a:ext cx="5905500" cy="3381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and Integrity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Additional drilling at each shaft location during construction to verify top of rock and rock socket lengths</a:t>
            </a:r>
          </a:p>
          <a:p>
            <a:pPr>
              <a:spcAft>
                <a:spcPts val="1200"/>
              </a:spcAft>
            </a:pPr>
            <a:r>
              <a:rPr lang="en-US" sz="2800" dirty="0" err="1" smtClean="0"/>
              <a:t>Crosshole</a:t>
            </a:r>
            <a:r>
              <a:rPr lang="en-US" sz="2800" dirty="0" smtClean="0"/>
              <a:t> Sonic Logging (CSL) after shaft construction to check for defects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In special circumstances load testing of shaft to verify load carrying capacity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watch 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Core drilling before construction – takes time to drill and evaluate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Tying and lifting of rebar cage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Concrete mix and slump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Clean excavation prior to cage placement and concrete pour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Filling of CSL tubes with water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Presence of water in excavation – need for </a:t>
            </a:r>
            <a:r>
              <a:rPr lang="en-US" sz="2800" dirty="0" err="1" smtClean="0"/>
              <a:t>tremie</a:t>
            </a:r>
            <a:r>
              <a:rPr lang="en-US" sz="2800" dirty="0" smtClean="0"/>
              <a:t> pour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Field 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Florida DOT Inspector Tutorial 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http://www.dot.state.fl.us/construction/training/drill%20shaft/Welcome.htm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800" dirty="0" smtClean="0"/>
              <a:t>KYTC Special Note for Drilled Shafts – See 2008 Standard Specifications Note 11C (in back of Spec Book)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</a:t>
            </a:r>
            <a:r>
              <a:rPr lang="en-US" dirty="0" err="1" smtClean="0"/>
              <a:t>Geotech</a:t>
            </a:r>
            <a:r>
              <a:rPr lang="en-US" dirty="0" smtClean="0"/>
              <a:t> for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Contact Bart Asher, Daryl Greer, or Tony Beckham</a:t>
            </a:r>
          </a:p>
          <a:p>
            <a:pPr lvl="1">
              <a:spcAft>
                <a:spcPts val="1200"/>
              </a:spcAft>
            </a:pPr>
            <a:r>
              <a:rPr lang="en-US" sz="2800" dirty="0" smtClean="0"/>
              <a:t>502-564-2374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We will attend pre-construction meeting if you desire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We will make site visits to discuss plans,  aid inspectors,  with  or assist with construction problems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A7B6F1E46774DBD5C7F1DD129BFD5" ma:contentTypeVersion="4" ma:contentTypeDescription="Create a new document." ma:contentTypeScope="" ma:versionID="15bd51e93a69a96024dcb2415bd3bf46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a0860fcfb153a9e8d6d1856a0bd2c86a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A011706-6D70-438E-A0C5-5B73B1D9E383}"/>
</file>

<file path=customXml/itemProps2.xml><?xml version="1.0" encoding="utf-8"?>
<ds:datastoreItem xmlns:ds="http://schemas.openxmlformats.org/officeDocument/2006/customXml" ds:itemID="{4D2354A9-6036-40F6-8CF9-F7AE51D588A3}"/>
</file>

<file path=customXml/itemProps3.xml><?xml version="1.0" encoding="utf-8"?>
<ds:datastoreItem xmlns:ds="http://schemas.openxmlformats.org/officeDocument/2006/customXml" ds:itemID="{37E1DA98-A585-49BB-B97E-347966E94406}"/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110</TotalTime>
  <Words>329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Drilled Shafts: A Primer</vt:lpstr>
      <vt:lpstr>What is a Drilled Shaft?</vt:lpstr>
      <vt:lpstr>Drilled Shaft Installation</vt:lpstr>
      <vt:lpstr>Drilled Shaft Installation</vt:lpstr>
      <vt:lpstr>Video</vt:lpstr>
      <vt:lpstr>Field and Integrity Testing</vt:lpstr>
      <vt:lpstr>What to watch for</vt:lpstr>
      <vt:lpstr>Resources for Field Personnel</vt:lpstr>
      <vt:lpstr>Call Geotech for support</vt:lpstr>
      <vt:lpstr>Questions?</vt:lpstr>
    </vt:vector>
  </TitlesOfParts>
  <Company>Commonwealth of Kentucky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Drilled Shafts: A Primer</dc:title>
  <dc:creator>DellTest</dc:creator>
  <cp:lastModifiedBy>DellTest</cp:lastModifiedBy>
  <cp:revision>13</cp:revision>
  <dcterms:created xsi:type="dcterms:W3CDTF">2014-02-17T14:44:13Z</dcterms:created>
  <dcterms:modified xsi:type="dcterms:W3CDTF">2014-02-28T15:54:15Z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0x010100112A7B6F1E46774DBD5C7F1DD129BFD5</vt:lpwstr>
  </property>
</Properties>
</file>