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1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23422BE-F977-45AD-8FEB-6040975DFE9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E1F254-A4B7-42E0-B92F-A8CE1BEB8231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81038"/>
            <a:ext cx="4541837" cy="3406775"/>
          </a:xfrm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314825"/>
            <a:ext cx="5060950" cy="4164013"/>
          </a:xfrm>
        </p:spPr>
        <p:txBody>
          <a:bodyPr lIns="90754" tIns="45377" rIns="90754" bIns="45377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A38AE0-5DB6-4D14-A7DB-349BD64D07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EEABC9-EC20-4BCF-8072-0B5C339E5E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49BCB5-00BA-4C90-BD91-092D702C22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419BAB-E810-4DAB-98B9-4085A77660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35AF47-7FBA-49F5-9B64-79E307B3E6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C9704D-41D9-44B3-889A-F9E35CD502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CDC0BA-91AE-4549-8043-D59A699023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8C91A6-4FE6-43CB-9E94-E8E8183D84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9B2D77-E999-4971-AB5B-E21F40AD38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0F1F14-93F0-457E-A8C3-49521F5DF8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9A0C91-C7D8-4AB5-9D8B-04CA655680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2B74BAC-4FCB-44E4-99B6-A16C16A3861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reeform 2"/>
          <p:cNvSpPr>
            <a:spLocks noChangeAspect="1"/>
          </p:cNvSpPr>
          <p:nvPr/>
        </p:nvSpPr>
        <p:spPr bwMode="auto">
          <a:xfrm rot="300000">
            <a:off x="381000" y="2093913"/>
            <a:ext cx="2832100" cy="2428875"/>
          </a:xfrm>
          <a:custGeom>
            <a:avLst/>
            <a:gdLst/>
            <a:ahLst/>
            <a:cxnLst>
              <a:cxn ang="0">
                <a:pos x="504" y="453"/>
              </a:cxn>
              <a:cxn ang="0">
                <a:pos x="512" y="461"/>
              </a:cxn>
              <a:cxn ang="0">
                <a:pos x="512" y="487"/>
              </a:cxn>
              <a:cxn ang="0">
                <a:pos x="487" y="504"/>
              </a:cxn>
              <a:cxn ang="0">
                <a:pos x="547" y="513"/>
              </a:cxn>
              <a:cxn ang="0">
                <a:pos x="555" y="487"/>
              </a:cxn>
              <a:cxn ang="0">
                <a:pos x="564" y="453"/>
              </a:cxn>
              <a:cxn ang="0">
                <a:pos x="581" y="436"/>
              </a:cxn>
              <a:cxn ang="0">
                <a:pos x="598" y="410"/>
              </a:cxn>
              <a:cxn ang="0">
                <a:pos x="589" y="393"/>
              </a:cxn>
              <a:cxn ang="0">
                <a:pos x="581" y="393"/>
              </a:cxn>
              <a:cxn ang="0">
                <a:pos x="555" y="367"/>
              </a:cxn>
              <a:cxn ang="0">
                <a:pos x="564" y="350"/>
              </a:cxn>
              <a:cxn ang="0">
                <a:pos x="555" y="316"/>
              </a:cxn>
              <a:cxn ang="0">
                <a:pos x="512" y="291"/>
              </a:cxn>
              <a:cxn ang="0">
                <a:pos x="478" y="265"/>
              </a:cxn>
              <a:cxn ang="0">
                <a:pos x="470" y="239"/>
              </a:cxn>
              <a:cxn ang="0">
                <a:pos x="487" y="205"/>
              </a:cxn>
              <a:cxn ang="0">
                <a:pos x="487" y="188"/>
              </a:cxn>
              <a:cxn ang="0">
                <a:pos x="453" y="188"/>
              </a:cxn>
              <a:cxn ang="0">
                <a:pos x="427" y="145"/>
              </a:cxn>
              <a:cxn ang="0">
                <a:pos x="401" y="120"/>
              </a:cxn>
              <a:cxn ang="0">
                <a:pos x="376" y="77"/>
              </a:cxn>
              <a:cxn ang="0">
                <a:pos x="367" y="43"/>
              </a:cxn>
              <a:cxn ang="0">
                <a:pos x="342" y="0"/>
              </a:cxn>
              <a:cxn ang="0">
                <a:pos x="8" y="17"/>
              </a:cxn>
              <a:cxn ang="0">
                <a:pos x="17" y="43"/>
              </a:cxn>
              <a:cxn ang="0">
                <a:pos x="34" y="69"/>
              </a:cxn>
              <a:cxn ang="0">
                <a:pos x="77" y="103"/>
              </a:cxn>
              <a:cxn ang="0">
                <a:pos x="60" y="128"/>
              </a:cxn>
              <a:cxn ang="0">
                <a:pos x="77" y="145"/>
              </a:cxn>
              <a:cxn ang="0">
                <a:pos x="94" y="171"/>
              </a:cxn>
              <a:cxn ang="0">
                <a:pos x="102" y="419"/>
              </a:cxn>
            </a:cxnLst>
            <a:rect l="0" t="0" r="r" b="b"/>
            <a:pathLst>
              <a:path w="599" h="514">
                <a:moveTo>
                  <a:pt x="102" y="470"/>
                </a:moveTo>
                <a:lnTo>
                  <a:pt x="504" y="453"/>
                </a:lnTo>
                <a:lnTo>
                  <a:pt x="504" y="461"/>
                </a:lnTo>
                <a:lnTo>
                  <a:pt x="512" y="461"/>
                </a:lnTo>
                <a:lnTo>
                  <a:pt x="512" y="478"/>
                </a:lnTo>
                <a:lnTo>
                  <a:pt x="512" y="487"/>
                </a:lnTo>
                <a:lnTo>
                  <a:pt x="504" y="495"/>
                </a:lnTo>
                <a:lnTo>
                  <a:pt x="487" y="504"/>
                </a:lnTo>
                <a:lnTo>
                  <a:pt x="487" y="513"/>
                </a:lnTo>
                <a:lnTo>
                  <a:pt x="547" y="513"/>
                </a:lnTo>
                <a:lnTo>
                  <a:pt x="555" y="495"/>
                </a:lnTo>
                <a:lnTo>
                  <a:pt x="555" y="487"/>
                </a:lnTo>
                <a:lnTo>
                  <a:pt x="555" y="470"/>
                </a:lnTo>
                <a:lnTo>
                  <a:pt x="564" y="453"/>
                </a:lnTo>
                <a:lnTo>
                  <a:pt x="572" y="444"/>
                </a:lnTo>
                <a:lnTo>
                  <a:pt x="581" y="436"/>
                </a:lnTo>
                <a:lnTo>
                  <a:pt x="589" y="436"/>
                </a:lnTo>
                <a:lnTo>
                  <a:pt x="598" y="410"/>
                </a:lnTo>
                <a:lnTo>
                  <a:pt x="598" y="402"/>
                </a:lnTo>
                <a:lnTo>
                  <a:pt x="589" y="393"/>
                </a:lnTo>
                <a:lnTo>
                  <a:pt x="581" y="384"/>
                </a:lnTo>
                <a:lnTo>
                  <a:pt x="581" y="393"/>
                </a:lnTo>
                <a:lnTo>
                  <a:pt x="572" y="393"/>
                </a:lnTo>
                <a:lnTo>
                  <a:pt x="555" y="367"/>
                </a:lnTo>
                <a:lnTo>
                  <a:pt x="555" y="359"/>
                </a:lnTo>
                <a:lnTo>
                  <a:pt x="564" y="350"/>
                </a:lnTo>
                <a:lnTo>
                  <a:pt x="555" y="342"/>
                </a:lnTo>
                <a:lnTo>
                  <a:pt x="555" y="316"/>
                </a:lnTo>
                <a:lnTo>
                  <a:pt x="530" y="299"/>
                </a:lnTo>
                <a:lnTo>
                  <a:pt x="512" y="291"/>
                </a:lnTo>
                <a:lnTo>
                  <a:pt x="487" y="282"/>
                </a:lnTo>
                <a:lnTo>
                  <a:pt x="478" y="265"/>
                </a:lnTo>
                <a:lnTo>
                  <a:pt x="470" y="248"/>
                </a:lnTo>
                <a:lnTo>
                  <a:pt x="470" y="239"/>
                </a:lnTo>
                <a:lnTo>
                  <a:pt x="487" y="222"/>
                </a:lnTo>
                <a:lnTo>
                  <a:pt x="487" y="205"/>
                </a:lnTo>
                <a:lnTo>
                  <a:pt x="487" y="197"/>
                </a:lnTo>
                <a:lnTo>
                  <a:pt x="487" y="188"/>
                </a:lnTo>
                <a:lnTo>
                  <a:pt x="461" y="180"/>
                </a:lnTo>
                <a:lnTo>
                  <a:pt x="453" y="188"/>
                </a:lnTo>
                <a:lnTo>
                  <a:pt x="444" y="188"/>
                </a:lnTo>
                <a:lnTo>
                  <a:pt x="427" y="145"/>
                </a:lnTo>
                <a:lnTo>
                  <a:pt x="427" y="137"/>
                </a:lnTo>
                <a:lnTo>
                  <a:pt x="401" y="120"/>
                </a:lnTo>
                <a:lnTo>
                  <a:pt x="376" y="86"/>
                </a:lnTo>
                <a:lnTo>
                  <a:pt x="376" y="77"/>
                </a:lnTo>
                <a:lnTo>
                  <a:pt x="367" y="60"/>
                </a:lnTo>
                <a:lnTo>
                  <a:pt x="367" y="43"/>
                </a:lnTo>
                <a:lnTo>
                  <a:pt x="367" y="26"/>
                </a:lnTo>
                <a:lnTo>
                  <a:pt x="342" y="0"/>
                </a:lnTo>
                <a:lnTo>
                  <a:pt x="0" y="9"/>
                </a:lnTo>
                <a:lnTo>
                  <a:pt x="8" y="17"/>
                </a:lnTo>
                <a:lnTo>
                  <a:pt x="17" y="26"/>
                </a:lnTo>
                <a:lnTo>
                  <a:pt x="17" y="43"/>
                </a:lnTo>
                <a:lnTo>
                  <a:pt x="34" y="60"/>
                </a:lnTo>
                <a:lnTo>
                  <a:pt x="34" y="69"/>
                </a:lnTo>
                <a:lnTo>
                  <a:pt x="34" y="77"/>
                </a:lnTo>
                <a:lnTo>
                  <a:pt x="77" y="103"/>
                </a:lnTo>
                <a:lnTo>
                  <a:pt x="60" y="120"/>
                </a:lnTo>
                <a:lnTo>
                  <a:pt x="60" y="128"/>
                </a:lnTo>
                <a:lnTo>
                  <a:pt x="68" y="137"/>
                </a:lnTo>
                <a:lnTo>
                  <a:pt x="77" y="145"/>
                </a:lnTo>
                <a:lnTo>
                  <a:pt x="77" y="162"/>
                </a:lnTo>
                <a:lnTo>
                  <a:pt x="94" y="171"/>
                </a:lnTo>
                <a:lnTo>
                  <a:pt x="102" y="171"/>
                </a:lnTo>
                <a:lnTo>
                  <a:pt x="102" y="419"/>
                </a:lnTo>
                <a:lnTo>
                  <a:pt x="102" y="470"/>
                </a:lnTo>
              </a:path>
            </a:pathLst>
          </a:custGeom>
          <a:solidFill>
            <a:srgbClr val="FFFFCC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075" name="Freeform 3"/>
          <p:cNvSpPr>
            <a:spLocks noChangeAspect="1"/>
          </p:cNvSpPr>
          <p:nvPr/>
        </p:nvSpPr>
        <p:spPr bwMode="auto">
          <a:xfrm rot="300000">
            <a:off x="2184400" y="1066800"/>
            <a:ext cx="1660525" cy="2992438"/>
          </a:xfrm>
          <a:custGeom>
            <a:avLst/>
            <a:gdLst/>
            <a:ahLst/>
            <a:cxnLst>
              <a:cxn ang="0">
                <a:pos x="51" y="17"/>
              </a:cxn>
              <a:cxn ang="0">
                <a:pos x="77" y="34"/>
              </a:cxn>
              <a:cxn ang="0">
                <a:pos x="94" y="60"/>
              </a:cxn>
              <a:cxn ang="0">
                <a:pos x="103" y="86"/>
              </a:cxn>
              <a:cxn ang="0">
                <a:pos x="86" y="103"/>
              </a:cxn>
              <a:cxn ang="0">
                <a:pos x="77" y="128"/>
              </a:cxn>
              <a:cxn ang="0">
                <a:pos x="51" y="137"/>
              </a:cxn>
              <a:cxn ang="0">
                <a:pos x="26" y="145"/>
              </a:cxn>
              <a:cxn ang="0">
                <a:pos x="26" y="162"/>
              </a:cxn>
              <a:cxn ang="0">
                <a:pos x="43" y="180"/>
              </a:cxn>
              <a:cxn ang="0">
                <a:pos x="26" y="231"/>
              </a:cxn>
              <a:cxn ang="0">
                <a:pos x="9" y="248"/>
              </a:cxn>
              <a:cxn ang="0">
                <a:pos x="0" y="265"/>
              </a:cxn>
              <a:cxn ang="0">
                <a:pos x="0" y="299"/>
              </a:cxn>
              <a:cxn ang="0">
                <a:pos x="9" y="325"/>
              </a:cxn>
              <a:cxn ang="0">
                <a:pos x="60" y="376"/>
              </a:cxn>
              <a:cxn ang="0">
                <a:pos x="77" y="427"/>
              </a:cxn>
              <a:cxn ang="0">
                <a:pos x="94" y="419"/>
              </a:cxn>
              <a:cxn ang="0">
                <a:pos x="120" y="436"/>
              </a:cxn>
              <a:cxn ang="0">
                <a:pos x="120" y="461"/>
              </a:cxn>
              <a:cxn ang="0">
                <a:pos x="103" y="487"/>
              </a:cxn>
              <a:cxn ang="0">
                <a:pos x="120" y="521"/>
              </a:cxn>
              <a:cxn ang="0">
                <a:pos x="163" y="538"/>
              </a:cxn>
              <a:cxn ang="0">
                <a:pos x="188" y="581"/>
              </a:cxn>
              <a:cxn ang="0">
                <a:pos x="188" y="598"/>
              </a:cxn>
              <a:cxn ang="0">
                <a:pos x="205" y="632"/>
              </a:cxn>
              <a:cxn ang="0">
                <a:pos x="214" y="623"/>
              </a:cxn>
              <a:cxn ang="0">
                <a:pos x="222" y="606"/>
              </a:cxn>
              <a:cxn ang="0">
                <a:pos x="248" y="606"/>
              </a:cxn>
              <a:cxn ang="0">
                <a:pos x="274" y="623"/>
              </a:cxn>
              <a:cxn ang="0">
                <a:pos x="282" y="589"/>
              </a:cxn>
              <a:cxn ang="0">
                <a:pos x="316" y="572"/>
              </a:cxn>
              <a:cxn ang="0">
                <a:pos x="308" y="555"/>
              </a:cxn>
              <a:cxn ang="0">
                <a:pos x="308" y="538"/>
              </a:cxn>
              <a:cxn ang="0">
                <a:pos x="316" y="530"/>
              </a:cxn>
              <a:cxn ang="0">
                <a:pos x="308" y="521"/>
              </a:cxn>
              <a:cxn ang="0">
                <a:pos x="316" y="487"/>
              </a:cxn>
              <a:cxn ang="0">
                <a:pos x="342" y="453"/>
              </a:cxn>
              <a:cxn ang="0">
                <a:pos x="350" y="401"/>
              </a:cxn>
              <a:cxn ang="0">
                <a:pos x="342" y="367"/>
              </a:cxn>
              <a:cxn ang="0">
                <a:pos x="316" y="86"/>
              </a:cxn>
              <a:cxn ang="0">
                <a:pos x="308" y="51"/>
              </a:cxn>
              <a:cxn ang="0">
                <a:pos x="291" y="26"/>
              </a:cxn>
            </a:cxnLst>
            <a:rect l="0" t="0" r="r" b="b"/>
            <a:pathLst>
              <a:path w="351" h="633">
                <a:moveTo>
                  <a:pt x="291" y="0"/>
                </a:moveTo>
                <a:lnTo>
                  <a:pt x="51" y="17"/>
                </a:lnTo>
                <a:lnTo>
                  <a:pt x="60" y="26"/>
                </a:lnTo>
                <a:lnTo>
                  <a:pt x="77" y="34"/>
                </a:lnTo>
                <a:lnTo>
                  <a:pt x="77" y="51"/>
                </a:lnTo>
                <a:lnTo>
                  <a:pt x="94" y="60"/>
                </a:lnTo>
                <a:lnTo>
                  <a:pt x="103" y="77"/>
                </a:lnTo>
                <a:lnTo>
                  <a:pt x="103" y="86"/>
                </a:lnTo>
                <a:lnTo>
                  <a:pt x="94" y="94"/>
                </a:lnTo>
                <a:lnTo>
                  <a:pt x="86" y="103"/>
                </a:lnTo>
                <a:lnTo>
                  <a:pt x="86" y="111"/>
                </a:lnTo>
                <a:lnTo>
                  <a:pt x="77" y="128"/>
                </a:lnTo>
                <a:lnTo>
                  <a:pt x="60" y="137"/>
                </a:lnTo>
                <a:lnTo>
                  <a:pt x="51" y="137"/>
                </a:lnTo>
                <a:lnTo>
                  <a:pt x="34" y="137"/>
                </a:lnTo>
                <a:lnTo>
                  <a:pt x="26" y="145"/>
                </a:lnTo>
                <a:lnTo>
                  <a:pt x="26" y="154"/>
                </a:lnTo>
                <a:lnTo>
                  <a:pt x="26" y="162"/>
                </a:lnTo>
                <a:lnTo>
                  <a:pt x="34" y="180"/>
                </a:lnTo>
                <a:lnTo>
                  <a:pt x="43" y="180"/>
                </a:lnTo>
                <a:lnTo>
                  <a:pt x="34" y="197"/>
                </a:lnTo>
                <a:lnTo>
                  <a:pt x="26" y="231"/>
                </a:lnTo>
                <a:lnTo>
                  <a:pt x="9" y="239"/>
                </a:lnTo>
                <a:lnTo>
                  <a:pt x="9" y="248"/>
                </a:lnTo>
                <a:lnTo>
                  <a:pt x="9" y="256"/>
                </a:lnTo>
                <a:lnTo>
                  <a:pt x="0" y="265"/>
                </a:lnTo>
                <a:lnTo>
                  <a:pt x="0" y="282"/>
                </a:lnTo>
                <a:lnTo>
                  <a:pt x="0" y="299"/>
                </a:lnTo>
                <a:lnTo>
                  <a:pt x="9" y="316"/>
                </a:lnTo>
                <a:lnTo>
                  <a:pt x="9" y="325"/>
                </a:lnTo>
                <a:lnTo>
                  <a:pt x="34" y="359"/>
                </a:lnTo>
                <a:lnTo>
                  <a:pt x="60" y="376"/>
                </a:lnTo>
                <a:lnTo>
                  <a:pt x="60" y="384"/>
                </a:lnTo>
                <a:lnTo>
                  <a:pt x="77" y="427"/>
                </a:lnTo>
                <a:lnTo>
                  <a:pt x="86" y="427"/>
                </a:lnTo>
                <a:lnTo>
                  <a:pt x="94" y="419"/>
                </a:lnTo>
                <a:lnTo>
                  <a:pt x="120" y="427"/>
                </a:lnTo>
                <a:lnTo>
                  <a:pt x="120" y="436"/>
                </a:lnTo>
                <a:lnTo>
                  <a:pt x="120" y="444"/>
                </a:lnTo>
                <a:lnTo>
                  <a:pt x="120" y="461"/>
                </a:lnTo>
                <a:lnTo>
                  <a:pt x="103" y="478"/>
                </a:lnTo>
                <a:lnTo>
                  <a:pt x="103" y="487"/>
                </a:lnTo>
                <a:lnTo>
                  <a:pt x="111" y="504"/>
                </a:lnTo>
                <a:lnTo>
                  <a:pt x="120" y="521"/>
                </a:lnTo>
                <a:lnTo>
                  <a:pt x="145" y="530"/>
                </a:lnTo>
                <a:lnTo>
                  <a:pt x="163" y="538"/>
                </a:lnTo>
                <a:lnTo>
                  <a:pt x="188" y="555"/>
                </a:lnTo>
                <a:lnTo>
                  <a:pt x="188" y="581"/>
                </a:lnTo>
                <a:lnTo>
                  <a:pt x="197" y="589"/>
                </a:lnTo>
                <a:lnTo>
                  <a:pt x="188" y="598"/>
                </a:lnTo>
                <a:lnTo>
                  <a:pt x="188" y="606"/>
                </a:lnTo>
                <a:lnTo>
                  <a:pt x="205" y="632"/>
                </a:lnTo>
                <a:lnTo>
                  <a:pt x="214" y="632"/>
                </a:lnTo>
                <a:lnTo>
                  <a:pt x="214" y="623"/>
                </a:lnTo>
                <a:lnTo>
                  <a:pt x="222" y="632"/>
                </a:lnTo>
                <a:lnTo>
                  <a:pt x="222" y="606"/>
                </a:lnTo>
                <a:lnTo>
                  <a:pt x="239" y="606"/>
                </a:lnTo>
                <a:lnTo>
                  <a:pt x="248" y="606"/>
                </a:lnTo>
                <a:lnTo>
                  <a:pt x="265" y="615"/>
                </a:lnTo>
                <a:lnTo>
                  <a:pt x="274" y="623"/>
                </a:lnTo>
                <a:lnTo>
                  <a:pt x="282" y="615"/>
                </a:lnTo>
                <a:lnTo>
                  <a:pt x="282" y="589"/>
                </a:lnTo>
                <a:lnTo>
                  <a:pt x="282" y="581"/>
                </a:lnTo>
                <a:lnTo>
                  <a:pt x="316" y="572"/>
                </a:lnTo>
                <a:lnTo>
                  <a:pt x="316" y="564"/>
                </a:lnTo>
                <a:lnTo>
                  <a:pt x="308" y="555"/>
                </a:lnTo>
                <a:lnTo>
                  <a:pt x="308" y="547"/>
                </a:lnTo>
                <a:lnTo>
                  <a:pt x="308" y="538"/>
                </a:lnTo>
                <a:lnTo>
                  <a:pt x="316" y="538"/>
                </a:lnTo>
                <a:lnTo>
                  <a:pt x="316" y="530"/>
                </a:lnTo>
                <a:lnTo>
                  <a:pt x="308" y="530"/>
                </a:lnTo>
                <a:lnTo>
                  <a:pt x="308" y="521"/>
                </a:lnTo>
                <a:lnTo>
                  <a:pt x="316" y="504"/>
                </a:lnTo>
                <a:lnTo>
                  <a:pt x="316" y="487"/>
                </a:lnTo>
                <a:lnTo>
                  <a:pt x="333" y="478"/>
                </a:lnTo>
                <a:lnTo>
                  <a:pt x="342" y="453"/>
                </a:lnTo>
                <a:lnTo>
                  <a:pt x="350" y="427"/>
                </a:lnTo>
                <a:lnTo>
                  <a:pt x="350" y="401"/>
                </a:lnTo>
                <a:lnTo>
                  <a:pt x="333" y="384"/>
                </a:lnTo>
                <a:lnTo>
                  <a:pt x="342" y="367"/>
                </a:lnTo>
                <a:lnTo>
                  <a:pt x="342" y="359"/>
                </a:lnTo>
                <a:lnTo>
                  <a:pt x="316" y="86"/>
                </a:lnTo>
                <a:lnTo>
                  <a:pt x="316" y="77"/>
                </a:lnTo>
                <a:lnTo>
                  <a:pt x="308" y="51"/>
                </a:lnTo>
                <a:lnTo>
                  <a:pt x="299" y="43"/>
                </a:lnTo>
                <a:lnTo>
                  <a:pt x="291" y="26"/>
                </a:lnTo>
                <a:lnTo>
                  <a:pt x="291" y="0"/>
                </a:lnTo>
              </a:path>
            </a:pathLst>
          </a:custGeom>
          <a:solidFill>
            <a:srgbClr val="FFFFCC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076" name="Freeform 4"/>
          <p:cNvSpPr>
            <a:spLocks noChangeAspect="1"/>
          </p:cNvSpPr>
          <p:nvPr/>
        </p:nvSpPr>
        <p:spPr bwMode="auto">
          <a:xfrm rot="300000">
            <a:off x="3644900" y="1462088"/>
            <a:ext cx="1295400" cy="2263775"/>
          </a:xfrm>
          <a:custGeom>
            <a:avLst/>
            <a:gdLst/>
            <a:ahLst/>
            <a:cxnLst>
              <a:cxn ang="0">
                <a:pos x="8" y="26"/>
              </a:cxn>
              <a:cxn ang="0">
                <a:pos x="34" y="299"/>
              </a:cxn>
              <a:cxn ang="0">
                <a:pos x="34" y="307"/>
              </a:cxn>
              <a:cxn ang="0">
                <a:pos x="25" y="324"/>
              </a:cxn>
              <a:cxn ang="0">
                <a:pos x="42" y="341"/>
              </a:cxn>
              <a:cxn ang="0">
                <a:pos x="42" y="367"/>
              </a:cxn>
              <a:cxn ang="0">
                <a:pos x="34" y="393"/>
              </a:cxn>
              <a:cxn ang="0">
                <a:pos x="25" y="418"/>
              </a:cxn>
              <a:cxn ang="0">
                <a:pos x="8" y="427"/>
              </a:cxn>
              <a:cxn ang="0">
                <a:pos x="8" y="444"/>
              </a:cxn>
              <a:cxn ang="0">
                <a:pos x="0" y="461"/>
              </a:cxn>
              <a:cxn ang="0">
                <a:pos x="0" y="470"/>
              </a:cxn>
              <a:cxn ang="0">
                <a:pos x="8" y="470"/>
              </a:cxn>
              <a:cxn ang="0">
                <a:pos x="8" y="478"/>
              </a:cxn>
              <a:cxn ang="0">
                <a:pos x="17" y="470"/>
              </a:cxn>
              <a:cxn ang="0">
                <a:pos x="17" y="461"/>
              </a:cxn>
              <a:cxn ang="0">
                <a:pos x="34" y="461"/>
              </a:cxn>
              <a:cxn ang="0">
                <a:pos x="60" y="452"/>
              </a:cxn>
              <a:cxn ang="0">
                <a:pos x="85" y="470"/>
              </a:cxn>
              <a:cxn ang="0">
                <a:pos x="94" y="470"/>
              </a:cxn>
              <a:cxn ang="0">
                <a:pos x="94" y="452"/>
              </a:cxn>
              <a:cxn ang="0">
                <a:pos x="111" y="444"/>
              </a:cxn>
              <a:cxn ang="0">
                <a:pos x="119" y="452"/>
              </a:cxn>
              <a:cxn ang="0">
                <a:pos x="128" y="461"/>
              </a:cxn>
              <a:cxn ang="0">
                <a:pos x="136" y="452"/>
              </a:cxn>
              <a:cxn ang="0">
                <a:pos x="136" y="427"/>
              </a:cxn>
              <a:cxn ang="0">
                <a:pos x="145" y="418"/>
              </a:cxn>
              <a:cxn ang="0">
                <a:pos x="153" y="427"/>
              </a:cxn>
              <a:cxn ang="0">
                <a:pos x="162" y="435"/>
              </a:cxn>
              <a:cxn ang="0">
                <a:pos x="188" y="435"/>
              </a:cxn>
              <a:cxn ang="0">
                <a:pos x="188" y="410"/>
              </a:cxn>
              <a:cxn ang="0">
                <a:pos x="222" y="367"/>
              </a:cxn>
              <a:cxn ang="0">
                <a:pos x="222" y="350"/>
              </a:cxn>
              <a:cxn ang="0">
                <a:pos x="230" y="350"/>
              </a:cxn>
              <a:cxn ang="0">
                <a:pos x="247" y="350"/>
              </a:cxn>
              <a:cxn ang="0">
                <a:pos x="256" y="341"/>
              </a:cxn>
              <a:cxn ang="0">
                <a:pos x="273" y="341"/>
              </a:cxn>
              <a:cxn ang="0">
                <a:pos x="273" y="333"/>
              </a:cxn>
              <a:cxn ang="0">
                <a:pos x="265" y="307"/>
              </a:cxn>
              <a:cxn ang="0">
                <a:pos x="273" y="299"/>
              </a:cxn>
              <a:cxn ang="0">
                <a:pos x="239" y="9"/>
              </a:cxn>
              <a:cxn ang="0">
                <a:pos x="239" y="0"/>
              </a:cxn>
              <a:cxn ang="0">
                <a:pos x="68" y="26"/>
              </a:cxn>
              <a:cxn ang="0">
                <a:pos x="60" y="26"/>
              </a:cxn>
              <a:cxn ang="0">
                <a:pos x="42" y="34"/>
              </a:cxn>
              <a:cxn ang="0">
                <a:pos x="25" y="34"/>
              </a:cxn>
              <a:cxn ang="0">
                <a:pos x="8" y="26"/>
              </a:cxn>
            </a:cxnLst>
            <a:rect l="0" t="0" r="r" b="b"/>
            <a:pathLst>
              <a:path w="274" h="479">
                <a:moveTo>
                  <a:pt x="8" y="26"/>
                </a:moveTo>
                <a:lnTo>
                  <a:pt x="34" y="299"/>
                </a:lnTo>
                <a:lnTo>
                  <a:pt x="34" y="307"/>
                </a:lnTo>
                <a:lnTo>
                  <a:pt x="25" y="324"/>
                </a:lnTo>
                <a:lnTo>
                  <a:pt x="42" y="341"/>
                </a:lnTo>
                <a:lnTo>
                  <a:pt x="42" y="367"/>
                </a:lnTo>
                <a:lnTo>
                  <a:pt x="34" y="393"/>
                </a:lnTo>
                <a:lnTo>
                  <a:pt x="25" y="418"/>
                </a:lnTo>
                <a:lnTo>
                  <a:pt x="8" y="427"/>
                </a:lnTo>
                <a:lnTo>
                  <a:pt x="8" y="444"/>
                </a:lnTo>
                <a:lnTo>
                  <a:pt x="0" y="461"/>
                </a:lnTo>
                <a:lnTo>
                  <a:pt x="0" y="470"/>
                </a:lnTo>
                <a:lnTo>
                  <a:pt x="8" y="470"/>
                </a:lnTo>
                <a:lnTo>
                  <a:pt x="8" y="478"/>
                </a:lnTo>
                <a:lnTo>
                  <a:pt x="17" y="470"/>
                </a:lnTo>
                <a:lnTo>
                  <a:pt x="17" y="461"/>
                </a:lnTo>
                <a:lnTo>
                  <a:pt x="34" y="461"/>
                </a:lnTo>
                <a:lnTo>
                  <a:pt x="60" y="452"/>
                </a:lnTo>
                <a:lnTo>
                  <a:pt x="85" y="470"/>
                </a:lnTo>
                <a:lnTo>
                  <a:pt x="94" y="470"/>
                </a:lnTo>
                <a:lnTo>
                  <a:pt x="94" y="452"/>
                </a:lnTo>
                <a:lnTo>
                  <a:pt x="111" y="444"/>
                </a:lnTo>
                <a:lnTo>
                  <a:pt x="119" y="452"/>
                </a:lnTo>
                <a:lnTo>
                  <a:pt x="128" y="461"/>
                </a:lnTo>
                <a:lnTo>
                  <a:pt x="136" y="452"/>
                </a:lnTo>
                <a:lnTo>
                  <a:pt x="136" y="427"/>
                </a:lnTo>
                <a:lnTo>
                  <a:pt x="145" y="418"/>
                </a:lnTo>
                <a:lnTo>
                  <a:pt x="153" y="427"/>
                </a:lnTo>
                <a:lnTo>
                  <a:pt x="162" y="435"/>
                </a:lnTo>
                <a:lnTo>
                  <a:pt x="188" y="435"/>
                </a:lnTo>
                <a:lnTo>
                  <a:pt x="188" y="410"/>
                </a:lnTo>
                <a:lnTo>
                  <a:pt x="222" y="367"/>
                </a:lnTo>
                <a:lnTo>
                  <a:pt x="222" y="350"/>
                </a:lnTo>
                <a:lnTo>
                  <a:pt x="230" y="350"/>
                </a:lnTo>
                <a:lnTo>
                  <a:pt x="247" y="350"/>
                </a:lnTo>
                <a:lnTo>
                  <a:pt x="256" y="341"/>
                </a:lnTo>
                <a:lnTo>
                  <a:pt x="273" y="341"/>
                </a:lnTo>
                <a:lnTo>
                  <a:pt x="273" y="333"/>
                </a:lnTo>
                <a:lnTo>
                  <a:pt x="265" y="307"/>
                </a:lnTo>
                <a:lnTo>
                  <a:pt x="273" y="299"/>
                </a:lnTo>
                <a:lnTo>
                  <a:pt x="239" y="9"/>
                </a:lnTo>
                <a:lnTo>
                  <a:pt x="239" y="0"/>
                </a:lnTo>
                <a:lnTo>
                  <a:pt x="68" y="26"/>
                </a:lnTo>
                <a:lnTo>
                  <a:pt x="60" y="26"/>
                </a:lnTo>
                <a:lnTo>
                  <a:pt x="42" y="34"/>
                </a:lnTo>
                <a:lnTo>
                  <a:pt x="25" y="34"/>
                </a:lnTo>
                <a:lnTo>
                  <a:pt x="8" y="26"/>
                </a:lnTo>
              </a:path>
            </a:pathLst>
          </a:custGeom>
          <a:solidFill>
            <a:srgbClr val="FFFFCC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077" name="Freeform 5"/>
          <p:cNvSpPr>
            <a:spLocks noChangeAspect="1"/>
          </p:cNvSpPr>
          <p:nvPr/>
        </p:nvSpPr>
        <p:spPr bwMode="auto">
          <a:xfrm rot="300000">
            <a:off x="3021013" y="2900363"/>
            <a:ext cx="3071812" cy="1577975"/>
          </a:xfrm>
          <a:custGeom>
            <a:avLst/>
            <a:gdLst/>
            <a:ahLst/>
            <a:cxnLst>
              <a:cxn ang="0">
                <a:pos x="128" y="324"/>
              </a:cxn>
              <a:cxn ang="0">
                <a:pos x="145" y="299"/>
              </a:cxn>
              <a:cxn ang="0">
                <a:pos x="512" y="273"/>
              </a:cxn>
              <a:cxn ang="0">
                <a:pos x="529" y="264"/>
              </a:cxn>
              <a:cxn ang="0">
                <a:pos x="563" y="239"/>
              </a:cxn>
              <a:cxn ang="0">
                <a:pos x="581" y="213"/>
              </a:cxn>
              <a:cxn ang="0">
                <a:pos x="598" y="205"/>
              </a:cxn>
              <a:cxn ang="0">
                <a:pos x="606" y="188"/>
              </a:cxn>
              <a:cxn ang="0">
                <a:pos x="649" y="145"/>
              </a:cxn>
              <a:cxn ang="0">
                <a:pos x="632" y="136"/>
              </a:cxn>
              <a:cxn ang="0">
                <a:pos x="606" y="111"/>
              </a:cxn>
              <a:cxn ang="0">
                <a:pos x="589" y="77"/>
              </a:cxn>
              <a:cxn ang="0">
                <a:pos x="589" y="51"/>
              </a:cxn>
              <a:cxn ang="0">
                <a:pos x="572" y="42"/>
              </a:cxn>
              <a:cxn ang="0">
                <a:pos x="555" y="25"/>
              </a:cxn>
              <a:cxn ang="0">
                <a:pos x="538" y="25"/>
              </a:cxn>
              <a:cxn ang="0">
                <a:pos x="529" y="34"/>
              </a:cxn>
              <a:cxn ang="0">
                <a:pos x="504" y="34"/>
              </a:cxn>
              <a:cxn ang="0">
                <a:pos x="487" y="42"/>
              </a:cxn>
              <a:cxn ang="0">
                <a:pos x="452" y="34"/>
              </a:cxn>
              <a:cxn ang="0">
                <a:pos x="427" y="8"/>
              </a:cxn>
              <a:cxn ang="0">
                <a:pos x="401" y="0"/>
              </a:cxn>
              <a:cxn ang="0">
                <a:pos x="384" y="0"/>
              </a:cxn>
              <a:cxn ang="0">
                <a:pos x="384" y="34"/>
              </a:cxn>
              <a:cxn ang="0">
                <a:pos x="367" y="42"/>
              </a:cxn>
              <a:cxn ang="0">
                <a:pos x="341" y="51"/>
              </a:cxn>
              <a:cxn ang="0">
                <a:pos x="333" y="68"/>
              </a:cxn>
              <a:cxn ang="0">
                <a:pos x="299" y="136"/>
              </a:cxn>
              <a:cxn ang="0">
                <a:pos x="264" y="128"/>
              </a:cxn>
              <a:cxn ang="0">
                <a:pos x="247" y="128"/>
              </a:cxn>
              <a:cxn ang="0">
                <a:pos x="239" y="162"/>
              </a:cxn>
              <a:cxn ang="0">
                <a:pos x="222" y="145"/>
              </a:cxn>
              <a:cxn ang="0">
                <a:pos x="205" y="171"/>
              </a:cxn>
              <a:cxn ang="0">
                <a:pos x="171" y="153"/>
              </a:cxn>
              <a:cxn ang="0">
                <a:pos x="128" y="162"/>
              </a:cxn>
              <a:cxn ang="0">
                <a:pos x="119" y="179"/>
              </a:cxn>
              <a:cxn ang="0">
                <a:pos x="119" y="179"/>
              </a:cxn>
              <a:cxn ang="0">
                <a:pos x="111" y="188"/>
              </a:cxn>
              <a:cxn ang="0">
                <a:pos x="119" y="205"/>
              </a:cxn>
              <a:cxn ang="0">
                <a:pos x="85" y="222"/>
              </a:cxn>
              <a:cxn ang="0">
                <a:pos x="85" y="256"/>
              </a:cxn>
              <a:cxn ang="0">
                <a:pos x="68" y="256"/>
              </a:cxn>
              <a:cxn ang="0">
                <a:pos x="42" y="247"/>
              </a:cxn>
              <a:cxn ang="0">
                <a:pos x="25" y="273"/>
              </a:cxn>
              <a:cxn ang="0">
                <a:pos x="34" y="290"/>
              </a:cxn>
              <a:cxn ang="0">
                <a:pos x="17" y="316"/>
              </a:cxn>
              <a:cxn ang="0">
                <a:pos x="0" y="333"/>
              </a:cxn>
            </a:cxnLst>
            <a:rect l="0" t="0" r="r" b="b"/>
            <a:pathLst>
              <a:path w="650" h="334">
                <a:moveTo>
                  <a:pt x="0" y="333"/>
                </a:moveTo>
                <a:lnTo>
                  <a:pt x="128" y="324"/>
                </a:lnTo>
                <a:lnTo>
                  <a:pt x="128" y="307"/>
                </a:lnTo>
                <a:lnTo>
                  <a:pt x="145" y="299"/>
                </a:lnTo>
                <a:lnTo>
                  <a:pt x="145" y="307"/>
                </a:lnTo>
                <a:lnTo>
                  <a:pt x="512" y="273"/>
                </a:lnTo>
                <a:lnTo>
                  <a:pt x="521" y="264"/>
                </a:lnTo>
                <a:lnTo>
                  <a:pt x="529" y="264"/>
                </a:lnTo>
                <a:lnTo>
                  <a:pt x="563" y="247"/>
                </a:lnTo>
                <a:lnTo>
                  <a:pt x="563" y="239"/>
                </a:lnTo>
                <a:lnTo>
                  <a:pt x="581" y="222"/>
                </a:lnTo>
                <a:lnTo>
                  <a:pt x="581" y="213"/>
                </a:lnTo>
                <a:lnTo>
                  <a:pt x="589" y="213"/>
                </a:lnTo>
                <a:lnTo>
                  <a:pt x="598" y="205"/>
                </a:lnTo>
                <a:lnTo>
                  <a:pt x="598" y="196"/>
                </a:lnTo>
                <a:lnTo>
                  <a:pt x="606" y="188"/>
                </a:lnTo>
                <a:lnTo>
                  <a:pt x="649" y="153"/>
                </a:lnTo>
                <a:lnTo>
                  <a:pt x="649" y="145"/>
                </a:lnTo>
                <a:lnTo>
                  <a:pt x="640" y="136"/>
                </a:lnTo>
                <a:lnTo>
                  <a:pt x="632" y="136"/>
                </a:lnTo>
                <a:lnTo>
                  <a:pt x="623" y="128"/>
                </a:lnTo>
                <a:lnTo>
                  <a:pt x="606" y="111"/>
                </a:lnTo>
                <a:lnTo>
                  <a:pt x="589" y="85"/>
                </a:lnTo>
                <a:lnTo>
                  <a:pt x="589" y="77"/>
                </a:lnTo>
                <a:lnTo>
                  <a:pt x="589" y="68"/>
                </a:lnTo>
                <a:lnTo>
                  <a:pt x="589" y="51"/>
                </a:lnTo>
                <a:lnTo>
                  <a:pt x="581" y="42"/>
                </a:lnTo>
                <a:lnTo>
                  <a:pt x="572" y="42"/>
                </a:lnTo>
                <a:lnTo>
                  <a:pt x="563" y="34"/>
                </a:lnTo>
                <a:lnTo>
                  <a:pt x="555" y="25"/>
                </a:lnTo>
                <a:lnTo>
                  <a:pt x="546" y="17"/>
                </a:lnTo>
                <a:lnTo>
                  <a:pt x="538" y="25"/>
                </a:lnTo>
                <a:lnTo>
                  <a:pt x="538" y="34"/>
                </a:lnTo>
                <a:lnTo>
                  <a:pt x="529" y="34"/>
                </a:lnTo>
                <a:lnTo>
                  <a:pt x="512" y="34"/>
                </a:lnTo>
                <a:lnTo>
                  <a:pt x="504" y="34"/>
                </a:lnTo>
                <a:lnTo>
                  <a:pt x="495" y="34"/>
                </a:lnTo>
                <a:lnTo>
                  <a:pt x="487" y="42"/>
                </a:lnTo>
                <a:lnTo>
                  <a:pt x="469" y="25"/>
                </a:lnTo>
                <a:lnTo>
                  <a:pt x="452" y="34"/>
                </a:lnTo>
                <a:lnTo>
                  <a:pt x="435" y="25"/>
                </a:lnTo>
                <a:lnTo>
                  <a:pt x="427" y="8"/>
                </a:lnTo>
                <a:lnTo>
                  <a:pt x="410" y="0"/>
                </a:lnTo>
                <a:lnTo>
                  <a:pt x="401" y="0"/>
                </a:lnTo>
                <a:lnTo>
                  <a:pt x="393" y="0"/>
                </a:lnTo>
                <a:lnTo>
                  <a:pt x="384" y="0"/>
                </a:lnTo>
                <a:lnTo>
                  <a:pt x="376" y="8"/>
                </a:lnTo>
                <a:lnTo>
                  <a:pt x="384" y="34"/>
                </a:lnTo>
                <a:lnTo>
                  <a:pt x="384" y="42"/>
                </a:lnTo>
                <a:lnTo>
                  <a:pt x="367" y="42"/>
                </a:lnTo>
                <a:lnTo>
                  <a:pt x="358" y="51"/>
                </a:lnTo>
                <a:lnTo>
                  <a:pt x="341" y="51"/>
                </a:lnTo>
                <a:lnTo>
                  <a:pt x="333" y="51"/>
                </a:lnTo>
                <a:lnTo>
                  <a:pt x="333" y="68"/>
                </a:lnTo>
                <a:lnTo>
                  <a:pt x="299" y="111"/>
                </a:lnTo>
                <a:lnTo>
                  <a:pt x="299" y="136"/>
                </a:lnTo>
                <a:lnTo>
                  <a:pt x="273" y="136"/>
                </a:lnTo>
                <a:lnTo>
                  <a:pt x="264" y="128"/>
                </a:lnTo>
                <a:lnTo>
                  <a:pt x="256" y="119"/>
                </a:lnTo>
                <a:lnTo>
                  <a:pt x="247" y="128"/>
                </a:lnTo>
                <a:lnTo>
                  <a:pt x="247" y="153"/>
                </a:lnTo>
                <a:lnTo>
                  <a:pt x="239" y="162"/>
                </a:lnTo>
                <a:lnTo>
                  <a:pt x="230" y="153"/>
                </a:lnTo>
                <a:lnTo>
                  <a:pt x="222" y="145"/>
                </a:lnTo>
                <a:lnTo>
                  <a:pt x="205" y="153"/>
                </a:lnTo>
                <a:lnTo>
                  <a:pt x="205" y="171"/>
                </a:lnTo>
                <a:lnTo>
                  <a:pt x="196" y="171"/>
                </a:lnTo>
                <a:lnTo>
                  <a:pt x="171" y="153"/>
                </a:lnTo>
                <a:lnTo>
                  <a:pt x="145" y="162"/>
                </a:lnTo>
                <a:lnTo>
                  <a:pt x="128" y="162"/>
                </a:lnTo>
                <a:lnTo>
                  <a:pt x="128" y="171"/>
                </a:lnTo>
                <a:lnTo>
                  <a:pt x="119" y="179"/>
                </a:lnTo>
                <a:lnTo>
                  <a:pt x="119" y="171"/>
                </a:lnTo>
                <a:lnTo>
                  <a:pt x="119" y="179"/>
                </a:lnTo>
                <a:lnTo>
                  <a:pt x="111" y="179"/>
                </a:lnTo>
                <a:lnTo>
                  <a:pt x="111" y="188"/>
                </a:lnTo>
                <a:lnTo>
                  <a:pt x="111" y="196"/>
                </a:lnTo>
                <a:lnTo>
                  <a:pt x="119" y="205"/>
                </a:lnTo>
                <a:lnTo>
                  <a:pt x="119" y="213"/>
                </a:lnTo>
                <a:lnTo>
                  <a:pt x="85" y="222"/>
                </a:lnTo>
                <a:lnTo>
                  <a:pt x="85" y="230"/>
                </a:lnTo>
                <a:lnTo>
                  <a:pt x="85" y="256"/>
                </a:lnTo>
                <a:lnTo>
                  <a:pt x="77" y="264"/>
                </a:lnTo>
                <a:lnTo>
                  <a:pt x="68" y="256"/>
                </a:lnTo>
                <a:lnTo>
                  <a:pt x="51" y="247"/>
                </a:lnTo>
                <a:lnTo>
                  <a:pt x="42" y="247"/>
                </a:lnTo>
                <a:lnTo>
                  <a:pt x="25" y="247"/>
                </a:lnTo>
                <a:lnTo>
                  <a:pt x="25" y="273"/>
                </a:lnTo>
                <a:lnTo>
                  <a:pt x="34" y="282"/>
                </a:lnTo>
                <a:lnTo>
                  <a:pt x="34" y="290"/>
                </a:lnTo>
                <a:lnTo>
                  <a:pt x="25" y="316"/>
                </a:lnTo>
                <a:lnTo>
                  <a:pt x="17" y="316"/>
                </a:lnTo>
                <a:lnTo>
                  <a:pt x="8" y="324"/>
                </a:lnTo>
                <a:lnTo>
                  <a:pt x="0" y="333"/>
                </a:lnTo>
              </a:path>
            </a:pathLst>
          </a:custGeom>
          <a:solidFill>
            <a:srgbClr val="CCFF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078" name="Freeform 6"/>
          <p:cNvSpPr>
            <a:spLocks noChangeAspect="1"/>
          </p:cNvSpPr>
          <p:nvPr/>
        </p:nvSpPr>
        <p:spPr bwMode="auto">
          <a:xfrm rot="300000">
            <a:off x="2654300" y="4060825"/>
            <a:ext cx="3475038" cy="1219200"/>
          </a:xfrm>
          <a:custGeom>
            <a:avLst/>
            <a:gdLst/>
            <a:ahLst/>
            <a:cxnLst>
              <a:cxn ang="0">
                <a:pos x="734" y="0"/>
              </a:cxn>
              <a:cxn ang="0">
                <a:pos x="581" y="17"/>
              </a:cxn>
              <a:cxn ang="0">
                <a:pos x="572" y="26"/>
              </a:cxn>
              <a:cxn ang="0">
                <a:pos x="205" y="60"/>
              </a:cxn>
              <a:cxn ang="0">
                <a:pos x="205" y="52"/>
              </a:cxn>
              <a:cxn ang="0">
                <a:pos x="188" y="60"/>
              </a:cxn>
              <a:cxn ang="0">
                <a:pos x="188" y="77"/>
              </a:cxn>
              <a:cxn ang="0">
                <a:pos x="60" y="86"/>
              </a:cxn>
              <a:cxn ang="0">
                <a:pos x="51" y="103"/>
              </a:cxn>
              <a:cxn ang="0">
                <a:pos x="51" y="120"/>
              </a:cxn>
              <a:cxn ang="0">
                <a:pos x="51" y="128"/>
              </a:cxn>
              <a:cxn ang="0">
                <a:pos x="43" y="146"/>
              </a:cxn>
              <a:cxn ang="0">
                <a:pos x="43" y="154"/>
              </a:cxn>
              <a:cxn ang="0">
                <a:pos x="43" y="163"/>
              </a:cxn>
              <a:cxn ang="0">
                <a:pos x="26" y="171"/>
              </a:cxn>
              <a:cxn ang="0">
                <a:pos x="26" y="197"/>
              </a:cxn>
              <a:cxn ang="0">
                <a:pos x="17" y="214"/>
              </a:cxn>
              <a:cxn ang="0">
                <a:pos x="17" y="231"/>
              </a:cxn>
              <a:cxn ang="0">
                <a:pos x="17" y="248"/>
              </a:cxn>
              <a:cxn ang="0">
                <a:pos x="8" y="248"/>
              </a:cxn>
              <a:cxn ang="0">
                <a:pos x="0" y="257"/>
              </a:cxn>
              <a:cxn ang="0">
                <a:pos x="188" y="248"/>
              </a:cxn>
              <a:cxn ang="0">
                <a:pos x="427" y="222"/>
              </a:cxn>
              <a:cxn ang="0">
                <a:pos x="512" y="214"/>
              </a:cxn>
              <a:cxn ang="0">
                <a:pos x="521" y="188"/>
              </a:cxn>
              <a:cxn ang="0">
                <a:pos x="529" y="188"/>
              </a:cxn>
              <a:cxn ang="0">
                <a:pos x="538" y="180"/>
              </a:cxn>
              <a:cxn ang="0">
                <a:pos x="538" y="171"/>
              </a:cxn>
              <a:cxn ang="0">
                <a:pos x="538" y="163"/>
              </a:cxn>
              <a:cxn ang="0">
                <a:pos x="547" y="154"/>
              </a:cxn>
              <a:cxn ang="0">
                <a:pos x="564" y="146"/>
              </a:cxn>
              <a:cxn ang="0">
                <a:pos x="589" y="137"/>
              </a:cxn>
              <a:cxn ang="0">
                <a:pos x="606" y="120"/>
              </a:cxn>
              <a:cxn ang="0">
                <a:pos x="615" y="120"/>
              </a:cxn>
              <a:cxn ang="0">
                <a:pos x="632" y="103"/>
              </a:cxn>
              <a:cxn ang="0">
                <a:pos x="632" y="94"/>
              </a:cxn>
              <a:cxn ang="0">
                <a:pos x="641" y="94"/>
              </a:cxn>
              <a:cxn ang="0">
                <a:pos x="641" y="86"/>
              </a:cxn>
              <a:cxn ang="0">
                <a:pos x="649" y="77"/>
              </a:cxn>
              <a:cxn ang="0">
                <a:pos x="658" y="77"/>
              </a:cxn>
              <a:cxn ang="0">
                <a:pos x="658" y="86"/>
              </a:cxn>
              <a:cxn ang="0">
                <a:pos x="666" y="77"/>
              </a:cxn>
              <a:cxn ang="0">
                <a:pos x="675" y="69"/>
              </a:cxn>
              <a:cxn ang="0">
                <a:pos x="683" y="69"/>
              </a:cxn>
              <a:cxn ang="0">
                <a:pos x="700" y="60"/>
              </a:cxn>
              <a:cxn ang="0">
                <a:pos x="717" y="43"/>
              </a:cxn>
              <a:cxn ang="0">
                <a:pos x="726" y="35"/>
              </a:cxn>
              <a:cxn ang="0">
                <a:pos x="726" y="26"/>
              </a:cxn>
              <a:cxn ang="0">
                <a:pos x="734" y="17"/>
              </a:cxn>
              <a:cxn ang="0">
                <a:pos x="726" y="9"/>
              </a:cxn>
              <a:cxn ang="0">
                <a:pos x="734" y="0"/>
              </a:cxn>
            </a:cxnLst>
            <a:rect l="0" t="0" r="r" b="b"/>
            <a:pathLst>
              <a:path w="735" h="258">
                <a:moveTo>
                  <a:pt x="734" y="0"/>
                </a:moveTo>
                <a:lnTo>
                  <a:pt x="581" y="17"/>
                </a:lnTo>
                <a:lnTo>
                  <a:pt x="572" y="26"/>
                </a:lnTo>
                <a:lnTo>
                  <a:pt x="205" y="60"/>
                </a:lnTo>
                <a:lnTo>
                  <a:pt x="205" y="52"/>
                </a:lnTo>
                <a:lnTo>
                  <a:pt x="188" y="60"/>
                </a:lnTo>
                <a:lnTo>
                  <a:pt x="188" y="77"/>
                </a:lnTo>
                <a:lnTo>
                  <a:pt x="60" y="86"/>
                </a:lnTo>
                <a:lnTo>
                  <a:pt x="51" y="103"/>
                </a:lnTo>
                <a:lnTo>
                  <a:pt x="51" y="120"/>
                </a:lnTo>
                <a:lnTo>
                  <a:pt x="51" y="128"/>
                </a:lnTo>
                <a:lnTo>
                  <a:pt x="43" y="146"/>
                </a:lnTo>
                <a:lnTo>
                  <a:pt x="43" y="154"/>
                </a:lnTo>
                <a:lnTo>
                  <a:pt x="43" y="163"/>
                </a:lnTo>
                <a:lnTo>
                  <a:pt x="26" y="171"/>
                </a:lnTo>
                <a:lnTo>
                  <a:pt x="26" y="197"/>
                </a:lnTo>
                <a:lnTo>
                  <a:pt x="17" y="214"/>
                </a:lnTo>
                <a:lnTo>
                  <a:pt x="17" y="231"/>
                </a:lnTo>
                <a:lnTo>
                  <a:pt x="17" y="248"/>
                </a:lnTo>
                <a:lnTo>
                  <a:pt x="8" y="248"/>
                </a:lnTo>
                <a:lnTo>
                  <a:pt x="0" y="257"/>
                </a:lnTo>
                <a:lnTo>
                  <a:pt x="188" y="248"/>
                </a:lnTo>
                <a:lnTo>
                  <a:pt x="427" y="222"/>
                </a:lnTo>
                <a:lnTo>
                  <a:pt x="512" y="214"/>
                </a:lnTo>
                <a:lnTo>
                  <a:pt x="521" y="188"/>
                </a:lnTo>
                <a:lnTo>
                  <a:pt x="529" y="188"/>
                </a:lnTo>
                <a:lnTo>
                  <a:pt x="538" y="180"/>
                </a:lnTo>
                <a:lnTo>
                  <a:pt x="538" y="171"/>
                </a:lnTo>
                <a:lnTo>
                  <a:pt x="538" y="163"/>
                </a:lnTo>
                <a:lnTo>
                  <a:pt x="547" y="154"/>
                </a:lnTo>
                <a:lnTo>
                  <a:pt x="564" y="146"/>
                </a:lnTo>
                <a:lnTo>
                  <a:pt x="589" y="137"/>
                </a:lnTo>
                <a:lnTo>
                  <a:pt x="606" y="120"/>
                </a:lnTo>
                <a:lnTo>
                  <a:pt x="615" y="120"/>
                </a:lnTo>
                <a:lnTo>
                  <a:pt x="632" y="103"/>
                </a:lnTo>
                <a:lnTo>
                  <a:pt x="632" y="94"/>
                </a:lnTo>
                <a:lnTo>
                  <a:pt x="641" y="94"/>
                </a:lnTo>
                <a:lnTo>
                  <a:pt x="641" y="86"/>
                </a:lnTo>
                <a:lnTo>
                  <a:pt x="649" y="77"/>
                </a:lnTo>
                <a:lnTo>
                  <a:pt x="658" y="77"/>
                </a:lnTo>
                <a:lnTo>
                  <a:pt x="658" y="86"/>
                </a:lnTo>
                <a:lnTo>
                  <a:pt x="666" y="77"/>
                </a:lnTo>
                <a:lnTo>
                  <a:pt x="675" y="69"/>
                </a:lnTo>
                <a:lnTo>
                  <a:pt x="683" y="69"/>
                </a:lnTo>
                <a:lnTo>
                  <a:pt x="700" y="60"/>
                </a:lnTo>
                <a:lnTo>
                  <a:pt x="717" y="43"/>
                </a:lnTo>
                <a:lnTo>
                  <a:pt x="726" y="35"/>
                </a:lnTo>
                <a:lnTo>
                  <a:pt x="726" y="26"/>
                </a:lnTo>
                <a:lnTo>
                  <a:pt x="734" y="17"/>
                </a:lnTo>
                <a:lnTo>
                  <a:pt x="726" y="9"/>
                </a:lnTo>
                <a:lnTo>
                  <a:pt x="734" y="0"/>
                </a:lnTo>
              </a:path>
            </a:pathLst>
          </a:custGeom>
          <a:solidFill>
            <a:srgbClr val="FFFFCC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079" name="Freeform 7"/>
          <p:cNvSpPr>
            <a:spLocks noChangeAspect="1"/>
          </p:cNvSpPr>
          <p:nvPr/>
        </p:nvSpPr>
        <p:spPr bwMode="auto">
          <a:xfrm rot="300000">
            <a:off x="4808538" y="1262063"/>
            <a:ext cx="1782762" cy="1981200"/>
          </a:xfrm>
          <a:custGeom>
            <a:avLst/>
            <a:gdLst/>
            <a:ahLst/>
            <a:cxnLst>
              <a:cxn ang="0">
                <a:pos x="34" y="367"/>
              </a:cxn>
              <a:cxn ang="0">
                <a:pos x="51" y="367"/>
              </a:cxn>
              <a:cxn ang="0">
                <a:pos x="77" y="375"/>
              </a:cxn>
              <a:cxn ang="0">
                <a:pos x="102" y="401"/>
              </a:cxn>
              <a:cxn ang="0">
                <a:pos x="137" y="409"/>
              </a:cxn>
              <a:cxn ang="0">
                <a:pos x="154" y="401"/>
              </a:cxn>
              <a:cxn ang="0">
                <a:pos x="179" y="401"/>
              </a:cxn>
              <a:cxn ang="0">
                <a:pos x="188" y="392"/>
              </a:cxn>
              <a:cxn ang="0">
                <a:pos x="205" y="392"/>
              </a:cxn>
              <a:cxn ang="0">
                <a:pos x="222" y="409"/>
              </a:cxn>
              <a:cxn ang="0">
                <a:pos x="239" y="418"/>
              </a:cxn>
              <a:cxn ang="0">
                <a:pos x="256" y="401"/>
              </a:cxn>
              <a:cxn ang="0">
                <a:pos x="265" y="384"/>
              </a:cxn>
              <a:cxn ang="0">
                <a:pos x="273" y="341"/>
              </a:cxn>
              <a:cxn ang="0">
                <a:pos x="299" y="350"/>
              </a:cxn>
              <a:cxn ang="0">
                <a:pos x="299" y="316"/>
              </a:cxn>
              <a:cxn ang="0">
                <a:pos x="307" y="299"/>
              </a:cxn>
              <a:cxn ang="0">
                <a:pos x="324" y="299"/>
              </a:cxn>
              <a:cxn ang="0">
                <a:pos x="350" y="273"/>
              </a:cxn>
              <a:cxn ang="0">
                <a:pos x="367" y="256"/>
              </a:cxn>
              <a:cxn ang="0">
                <a:pos x="359" y="239"/>
              </a:cxn>
              <a:cxn ang="0">
                <a:pos x="367" y="222"/>
              </a:cxn>
              <a:cxn ang="0">
                <a:pos x="359" y="170"/>
              </a:cxn>
              <a:cxn ang="0">
                <a:pos x="367" y="153"/>
              </a:cxn>
              <a:cxn ang="0">
                <a:pos x="376" y="145"/>
              </a:cxn>
              <a:cxn ang="0">
                <a:pos x="307" y="17"/>
              </a:cxn>
              <a:cxn ang="0">
                <a:pos x="273" y="42"/>
              </a:cxn>
              <a:cxn ang="0">
                <a:pos x="248" y="68"/>
              </a:cxn>
              <a:cxn ang="0">
                <a:pos x="222" y="68"/>
              </a:cxn>
              <a:cxn ang="0">
                <a:pos x="196" y="85"/>
              </a:cxn>
              <a:cxn ang="0">
                <a:pos x="171" y="77"/>
              </a:cxn>
              <a:cxn ang="0">
                <a:pos x="162" y="85"/>
              </a:cxn>
              <a:cxn ang="0">
                <a:pos x="162" y="77"/>
              </a:cxn>
              <a:cxn ang="0">
                <a:pos x="128" y="59"/>
              </a:cxn>
              <a:cxn ang="0">
                <a:pos x="111" y="68"/>
              </a:cxn>
              <a:cxn ang="0">
                <a:pos x="0" y="77"/>
              </a:cxn>
            </a:cxnLst>
            <a:rect l="0" t="0" r="r" b="b"/>
            <a:pathLst>
              <a:path w="377" h="419">
                <a:moveTo>
                  <a:pt x="0" y="77"/>
                </a:moveTo>
                <a:lnTo>
                  <a:pt x="34" y="367"/>
                </a:lnTo>
                <a:lnTo>
                  <a:pt x="43" y="367"/>
                </a:lnTo>
                <a:lnTo>
                  <a:pt x="51" y="367"/>
                </a:lnTo>
                <a:lnTo>
                  <a:pt x="60" y="367"/>
                </a:lnTo>
                <a:lnTo>
                  <a:pt x="77" y="375"/>
                </a:lnTo>
                <a:lnTo>
                  <a:pt x="85" y="392"/>
                </a:lnTo>
                <a:lnTo>
                  <a:pt x="102" y="401"/>
                </a:lnTo>
                <a:lnTo>
                  <a:pt x="119" y="392"/>
                </a:lnTo>
                <a:lnTo>
                  <a:pt x="137" y="409"/>
                </a:lnTo>
                <a:lnTo>
                  <a:pt x="145" y="401"/>
                </a:lnTo>
                <a:lnTo>
                  <a:pt x="154" y="401"/>
                </a:lnTo>
                <a:lnTo>
                  <a:pt x="162" y="401"/>
                </a:lnTo>
                <a:lnTo>
                  <a:pt x="179" y="401"/>
                </a:lnTo>
                <a:lnTo>
                  <a:pt x="188" y="401"/>
                </a:lnTo>
                <a:lnTo>
                  <a:pt x="188" y="392"/>
                </a:lnTo>
                <a:lnTo>
                  <a:pt x="196" y="384"/>
                </a:lnTo>
                <a:lnTo>
                  <a:pt x="205" y="392"/>
                </a:lnTo>
                <a:lnTo>
                  <a:pt x="213" y="401"/>
                </a:lnTo>
                <a:lnTo>
                  <a:pt x="222" y="409"/>
                </a:lnTo>
                <a:lnTo>
                  <a:pt x="231" y="409"/>
                </a:lnTo>
                <a:lnTo>
                  <a:pt x="239" y="418"/>
                </a:lnTo>
                <a:lnTo>
                  <a:pt x="248" y="418"/>
                </a:lnTo>
                <a:lnTo>
                  <a:pt x="256" y="401"/>
                </a:lnTo>
                <a:lnTo>
                  <a:pt x="265" y="401"/>
                </a:lnTo>
                <a:lnTo>
                  <a:pt x="265" y="384"/>
                </a:lnTo>
                <a:lnTo>
                  <a:pt x="265" y="375"/>
                </a:lnTo>
                <a:lnTo>
                  <a:pt x="273" y="341"/>
                </a:lnTo>
                <a:lnTo>
                  <a:pt x="282" y="358"/>
                </a:lnTo>
                <a:lnTo>
                  <a:pt x="299" y="350"/>
                </a:lnTo>
                <a:lnTo>
                  <a:pt x="290" y="333"/>
                </a:lnTo>
                <a:lnTo>
                  <a:pt x="299" y="316"/>
                </a:lnTo>
                <a:lnTo>
                  <a:pt x="307" y="307"/>
                </a:lnTo>
                <a:lnTo>
                  <a:pt x="307" y="299"/>
                </a:lnTo>
                <a:lnTo>
                  <a:pt x="316" y="299"/>
                </a:lnTo>
                <a:lnTo>
                  <a:pt x="324" y="299"/>
                </a:lnTo>
                <a:lnTo>
                  <a:pt x="333" y="290"/>
                </a:lnTo>
                <a:lnTo>
                  <a:pt x="350" y="273"/>
                </a:lnTo>
                <a:lnTo>
                  <a:pt x="359" y="264"/>
                </a:lnTo>
                <a:lnTo>
                  <a:pt x="367" y="256"/>
                </a:lnTo>
                <a:lnTo>
                  <a:pt x="367" y="247"/>
                </a:lnTo>
                <a:lnTo>
                  <a:pt x="359" y="239"/>
                </a:lnTo>
                <a:lnTo>
                  <a:pt x="359" y="230"/>
                </a:lnTo>
                <a:lnTo>
                  <a:pt x="367" y="222"/>
                </a:lnTo>
                <a:lnTo>
                  <a:pt x="376" y="179"/>
                </a:lnTo>
                <a:lnTo>
                  <a:pt x="359" y="170"/>
                </a:lnTo>
                <a:lnTo>
                  <a:pt x="367" y="162"/>
                </a:lnTo>
                <a:lnTo>
                  <a:pt x="367" y="153"/>
                </a:lnTo>
                <a:lnTo>
                  <a:pt x="367" y="145"/>
                </a:lnTo>
                <a:lnTo>
                  <a:pt x="376" y="145"/>
                </a:lnTo>
                <a:lnTo>
                  <a:pt x="342" y="0"/>
                </a:lnTo>
                <a:lnTo>
                  <a:pt x="307" y="17"/>
                </a:lnTo>
                <a:lnTo>
                  <a:pt x="282" y="34"/>
                </a:lnTo>
                <a:lnTo>
                  <a:pt x="273" y="42"/>
                </a:lnTo>
                <a:lnTo>
                  <a:pt x="256" y="68"/>
                </a:lnTo>
                <a:lnTo>
                  <a:pt x="248" y="68"/>
                </a:lnTo>
                <a:lnTo>
                  <a:pt x="239" y="68"/>
                </a:lnTo>
                <a:lnTo>
                  <a:pt x="222" y="68"/>
                </a:lnTo>
                <a:lnTo>
                  <a:pt x="213" y="68"/>
                </a:lnTo>
                <a:lnTo>
                  <a:pt x="196" y="85"/>
                </a:lnTo>
                <a:lnTo>
                  <a:pt x="188" y="85"/>
                </a:lnTo>
                <a:lnTo>
                  <a:pt x="171" y="77"/>
                </a:lnTo>
                <a:lnTo>
                  <a:pt x="171" y="85"/>
                </a:lnTo>
                <a:lnTo>
                  <a:pt x="162" y="85"/>
                </a:lnTo>
                <a:lnTo>
                  <a:pt x="171" y="77"/>
                </a:lnTo>
                <a:lnTo>
                  <a:pt x="162" y="77"/>
                </a:lnTo>
                <a:lnTo>
                  <a:pt x="154" y="68"/>
                </a:lnTo>
                <a:lnTo>
                  <a:pt x="128" y="59"/>
                </a:lnTo>
                <a:lnTo>
                  <a:pt x="119" y="59"/>
                </a:lnTo>
                <a:lnTo>
                  <a:pt x="111" y="68"/>
                </a:lnTo>
                <a:lnTo>
                  <a:pt x="111" y="59"/>
                </a:lnTo>
                <a:lnTo>
                  <a:pt x="0" y="77"/>
                </a:lnTo>
              </a:path>
            </a:pathLst>
          </a:custGeom>
          <a:solidFill>
            <a:srgbClr val="FFFFCC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080" name="Freeform 8"/>
          <p:cNvSpPr>
            <a:spLocks noChangeAspect="1"/>
          </p:cNvSpPr>
          <p:nvPr/>
        </p:nvSpPr>
        <p:spPr bwMode="auto">
          <a:xfrm rot="300000">
            <a:off x="5516563" y="2559050"/>
            <a:ext cx="3233737" cy="1819275"/>
          </a:xfrm>
          <a:custGeom>
            <a:avLst/>
            <a:gdLst/>
            <a:ahLst/>
            <a:cxnLst>
              <a:cxn ang="0">
                <a:pos x="444" y="325"/>
              </a:cxn>
              <a:cxn ang="0">
                <a:pos x="205" y="359"/>
              </a:cxn>
              <a:cxn ang="0">
                <a:pos x="171" y="367"/>
              </a:cxn>
              <a:cxn ang="0">
                <a:pos x="153" y="367"/>
              </a:cxn>
              <a:cxn ang="0">
                <a:pos x="8" y="384"/>
              </a:cxn>
              <a:cxn ang="0">
                <a:pos x="42" y="359"/>
              </a:cxn>
              <a:cxn ang="0">
                <a:pos x="60" y="333"/>
              </a:cxn>
              <a:cxn ang="0">
                <a:pos x="77" y="325"/>
              </a:cxn>
              <a:cxn ang="0">
                <a:pos x="85" y="308"/>
              </a:cxn>
              <a:cxn ang="0">
                <a:pos x="128" y="265"/>
              </a:cxn>
              <a:cxn ang="0">
                <a:pos x="128" y="273"/>
              </a:cxn>
              <a:cxn ang="0">
                <a:pos x="162" y="291"/>
              </a:cxn>
              <a:cxn ang="0">
                <a:pos x="188" y="282"/>
              </a:cxn>
              <a:cxn ang="0">
                <a:pos x="196" y="282"/>
              </a:cxn>
              <a:cxn ang="0">
                <a:pos x="213" y="282"/>
              </a:cxn>
              <a:cxn ang="0">
                <a:pos x="239" y="256"/>
              </a:cxn>
              <a:cxn ang="0">
                <a:pos x="265" y="248"/>
              </a:cxn>
              <a:cxn ang="0">
                <a:pos x="282" y="231"/>
              </a:cxn>
              <a:cxn ang="0">
                <a:pos x="282" y="214"/>
              </a:cxn>
              <a:cxn ang="0">
                <a:pos x="316" y="111"/>
              </a:cxn>
              <a:cxn ang="0">
                <a:pos x="333" y="120"/>
              </a:cxn>
              <a:cxn ang="0">
                <a:pos x="350" y="128"/>
              </a:cxn>
              <a:cxn ang="0">
                <a:pos x="359" y="86"/>
              </a:cxn>
              <a:cxn ang="0">
                <a:pos x="376" y="77"/>
              </a:cxn>
              <a:cxn ang="0">
                <a:pos x="393" y="60"/>
              </a:cxn>
              <a:cxn ang="0">
                <a:pos x="401" y="34"/>
              </a:cxn>
              <a:cxn ang="0">
                <a:pos x="410" y="26"/>
              </a:cxn>
              <a:cxn ang="0">
                <a:pos x="410" y="0"/>
              </a:cxn>
              <a:cxn ang="0">
                <a:pos x="461" y="26"/>
              </a:cxn>
              <a:cxn ang="0">
                <a:pos x="470" y="0"/>
              </a:cxn>
              <a:cxn ang="0">
                <a:pos x="487" y="9"/>
              </a:cxn>
              <a:cxn ang="0">
                <a:pos x="495" y="26"/>
              </a:cxn>
              <a:cxn ang="0">
                <a:pos x="521" y="34"/>
              </a:cxn>
              <a:cxn ang="0">
                <a:pos x="538" y="52"/>
              </a:cxn>
              <a:cxn ang="0">
                <a:pos x="512" y="94"/>
              </a:cxn>
              <a:cxn ang="0">
                <a:pos x="529" y="103"/>
              </a:cxn>
              <a:cxn ang="0">
                <a:pos x="555" y="103"/>
              </a:cxn>
              <a:cxn ang="0">
                <a:pos x="564" y="111"/>
              </a:cxn>
              <a:cxn ang="0">
                <a:pos x="572" y="120"/>
              </a:cxn>
              <a:cxn ang="0">
                <a:pos x="598" y="128"/>
              </a:cxn>
              <a:cxn ang="0">
                <a:pos x="623" y="137"/>
              </a:cxn>
              <a:cxn ang="0">
                <a:pos x="615" y="145"/>
              </a:cxn>
              <a:cxn ang="0">
                <a:pos x="615" y="162"/>
              </a:cxn>
              <a:cxn ang="0">
                <a:pos x="632" y="180"/>
              </a:cxn>
              <a:cxn ang="0">
                <a:pos x="632" y="197"/>
              </a:cxn>
              <a:cxn ang="0">
                <a:pos x="615" y="197"/>
              </a:cxn>
              <a:cxn ang="0">
                <a:pos x="615" y="205"/>
              </a:cxn>
              <a:cxn ang="0">
                <a:pos x="623" y="214"/>
              </a:cxn>
              <a:cxn ang="0">
                <a:pos x="640" y="222"/>
              </a:cxn>
              <a:cxn ang="0">
                <a:pos x="623" y="239"/>
              </a:cxn>
              <a:cxn ang="0">
                <a:pos x="606" y="239"/>
              </a:cxn>
              <a:cxn ang="0">
                <a:pos x="623" y="248"/>
              </a:cxn>
              <a:cxn ang="0">
                <a:pos x="649" y="239"/>
              </a:cxn>
              <a:cxn ang="0">
                <a:pos x="666" y="239"/>
              </a:cxn>
              <a:cxn ang="0">
                <a:pos x="675" y="273"/>
              </a:cxn>
            </a:cxnLst>
            <a:rect l="0" t="0" r="r" b="b"/>
            <a:pathLst>
              <a:path w="684" h="385">
                <a:moveTo>
                  <a:pt x="675" y="282"/>
                </a:moveTo>
                <a:lnTo>
                  <a:pt x="444" y="325"/>
                </a:lnTo>
                <a:lnTo>
                  <a:pt x="213" y="359"/>
                </a:lnTo>
                <a:lnTo>
                  <a:pt x="205" y="359"/>
                </a:lnTo>
                <a:lnTo>
                  <a:pt x="196" y="359"/>
                </a:lnTo>
                <a:lnTo>
                  <a:pt x="171" y="367"/>
                </a:lnTo>
                <a:lnTo>
                  <a:pt x="179" y="359"/>
                </a:lnTo>
                <a:lnTo>
                  <a:pt x="153" y="367"/>
                </a:lnTo>
                <a:lnTo>
                  <a:pt x="0" y="384"/>
                </a:lnTo>
                <a:lnTo>
                  <a:pt x="8" y="384"/>
                </a:lnTo>
                <a:lnTo>
                  <a:pt x="42" y="367"/>
                </a:lnTo>
                <a:lnTo>
                  <a:pt x="42" y="359"/>
                </a:lnTo>
                <a:lnTo>
                  <a:pt x="60" y="342"/>
                </a:lnTo>
                <a:lnTo>
                  <a:pt x="60" y="333"/>
                </a:lnTo>
                <a:lnTo>
                  <a:pt x="68" y="333"/>
                </a:lnTo>
                <a:lnTo>
                  <a:pt x="77" y="325"/>
                </a:lnTo>
                <a:lnTo>
                  <a:pt x="77" y="316"/>
                </a:lnTo>
                <a:lnTo>
                  <a:pt x="85" y="308"/>
                </a:lnTo>
                <a:lnTo>
                  <a:pt x="128" y="273"/>
                </a:lnTo>
                <a:lnTo>
                  <a:pt x="128" y="265"/>
                </a:lnTo>
                <a:lnTo>
                  <a:pt x="136" y="265"/>
                </a:lnTo>
                <a:lnTo>
                  <a:pt x="128" y="273"/>
                </a:lnTo>
                <a:lnTo>
                  <a:pt x="145" y="291"/>
                </a:lnTo>
                <a:lnTo>
                  <a:pt x="162" y="291"/>
                </a:lnTo>
                <a:lnTo>
                  <a:pt x="171" y="291"/>
                </a:lnTo>
                <a:lnTo>
                  <a:pt x="188" y="282"/>
                </a:lnTo>
                <a:lnTo>
                  <a:pt x="196" y="273"/>
                </a:lnTo>
                <a:lnTo>
                  <a:pt x="196" y="282"/>
                </a:lnTo>
                <a:lnTo>
                  <a:pt x="205" y="282"/>
                </a:lnTo>
                <a:lnTo>
                  <a:pt x="213" y="282"/>
                </a:lnTo>
                <a:lnTo>
                  <a:pt x="230" y="273"/>
                </a:lnTo>
                <a:lnTo>
                  <a:pt x="239" y="256"/>
                </a:lnTo>
                <a:lnTo>
                  <a:pt x="247" y="265"/>
                </a:lnTo>
                <a:lnTo>
                  <a:pt x="265" y="248"/>
                </a:lnTo>
                <a:lnTo>
                  <a:pt x="265" y="256"/>
                </a:lnTo>
                <a:lnTo>
                  <a:pt x="282" y="231"/>
                </a:lnTo>
                <a:lnTo>
                  <a:pt x="282" y="222"/>
                </a:lnTo>
                <a:lnTo>
                  <a:pt x="282" y="214"/>
                </a:lnTo>
                <a:lnTo>
                  <a:pt x="299" y="188"/>
                </a:lnTo>
                <a:lnTo>
                  <a:pt x="316" y="111"/>
                </a:lnTo>
                <a:lnTo>
                  <a:pt x="324" y="120"/>
                </a:lnTo>
                <a:lnTo>
                  <a:pt x="333" y="120"/>
                </a:lnTo>
                <a:lnTo>
                  <a:pt x="333" y="128"/>
                </a:lnTo>
                <a:lnTo>
                  <a:pt x="350" y="128"/>
                </a:lnTo>
                <a:lnTo>
                  <a:pt x="359" y="111"/>
                </a:lnTo>
                <a:lnTo>
                  <a:pt x="359" y="86"/>
                </a:lnTo>
                <a:lnTo>
                  <a:pt x="367" y="77"/>
                </a:lnTo>
                <a:lnTo>
                  <a:pt x="376" y="77"/>
                </a:lnTo>
                <a:lnTo>
                  <a:pt x="384" y="60"/>
                </a:lnTo>
                <a:lnTo>
                  <a:pt x="393" y="60"/>
                </a:lnTo>
                <a:lnTo>
                  <a:pt x="401" y="52"/>
                </a:lnTo>
                <a:lnTo>
                  <a:pt x="401" y="34"/>
                </a:lnTo>
                <a:lnTo>
                  <a:pt x="410" y="34"/>
                </a:lnTo>
                <a:lnTo>
                  <a:pt x="410" y="26"/>
                </a:lnTo>
                <a:lnTo>
                  <a:pt x="401" y="26"/>
                </a:lnTo>
                <a:lnTo>
                  <a:pt x="410" y="0"/>
                </a:lnTo>
                <a:lnTo>
                  <a:pt x="452" y="26"/>
                </a:lnTo>
                <a:lnTo>
                  <a:pt x="461" y="26"/>
                </a:lnTo>
                <a:lnTo>
                  <a:pt x="461" y="0"/>
                </a:lnTo>
                <a:lnTo>
                  <a:pt x="470" y="0"/>
                </a:lnTo>
                <a:lnTo>
                  <a:pt x="478" y="0"/>
                </a:lnTo>
                <a:lnTo>
                  <a:pt x="487" y="9"/>
                </a:lnTo>
                <a:lnTo>
                  <a:pt x="487" y="17"/>
                </a:lnTo>
                <a:lnTo>
                  <a:pt x="495" y="26"/>
                </a:lnTo>
                <a:lnTo>
                  <a:pt x="512" y="26"/>
                </a:lnTo>
                <a:lnTo>
                  <a:pt x="521" y="34"/>
                </a:lnTo>
                <a:lnTo>
                  <a:pt x="529" y="34"/>
                </a:lnTo>
                <a:lnTo>
                  <a:pt x="538" y="52"/>
                </a:lnTo>
                <a:lnTo>
                  <a:pt x="521" y="77"/>
                </a:lnTo>
                <a:lnTo>
                  <a:pt x="512" y="94"/>
                </a:lnTo>
                <a:lnTo>
                  <a:pt x="521" y="103"/>
                </a:lnTo>
                <a:lnTo>
                  <a:pt x="529" y="103"/>
                </a:lnTo>
                <a:lnTo>
                  <a:pt x="538" y="94"/>
                </a:lnTo>
                <a:lnTo>
                  <a:pt x="555" y="103"/>
                </a:lnTo>
                <a:lnTo>
                  <a:pt x="555" y="111"/>
                </a:lnTo>
                <a:lnTo>
                  <a:pt x="564" y="111"/>
                </a:lnTo>
                <a:lnTo>
                  <a:pt x="564" y="120"/>
                </a:lnTo>
                <a:lnTo>
                  <a:pt x="572" y="120"/>
                </a:lnTo>
                <a:lnTo>
                  <a:pt x="581" y="111"/>
                </a:lnTo>
                <a:lnTo>
                  <a:pt x="598" y="128"/>
                </a:lnTo>
                <a:lnTo>
                  <a:pt x="615" y="128"/>
                </a:lnTo>
                <a:lnTo>
                  <a:pt x="623" y="137"/>
                </a:lnTo>
                <a:lnTo>
                  <a:pt x="623" y="145"/>
                </a:lnTo>
                <a:lnTo>
                  <a:pt x="615" y="145"/>
                </a:lnTo>
                <a:lnTo>
                  <a:pt x="623" y="162"/>
                </a:lnTo>
                <a:lnTo>
                  <a:pt x="615" y="162"/>
                </a:lnTo>
                <a:lnTo>
                  <a:pt x="615" y="171"/>
                </a:lnTo>
                <a:lnTo>
                  <a:pt x="632" y="180"/>
                </a:lnTo>
                <a:lnTo>
                  <a:pt x="632" y="188"/>
                </a:lnTo>
                <a:lnTo>
                  <a:pt x="632" y="197"/>
                </a:lnTo>
                <a:lnTo>
                  <a:pt x="615" y="188"/>
                </a:lnTo>
                <a:lnTo>
                  <a:pt x="615" y="197"/>
                </a:lnTo>
                <a:lnTo>
                  <a:pt x="623" y="205"/>
                </a:lnTo>
                <a:lnTo>
                  <a:pt x="615" y="205"/>
                </a:lnTo>
                <a:lnTo>
                  <a:pt x="615" y="214"/>
                </a:lnTo>
                <a:lnTo>
                  <a:pt x="623" y="214"/>
                </a:lnTo>
                <a:lnTo>
                  <a:pt x="632" y="222"/>
                </a:lnTo>
                <a:lnTo>
                  <a:pt x="640" y="222"/>
                </a:lnTo>
                <a:lnTo>
                  <a:pt x="632" y="239"/>
                </a:lnTo>
                <a:lnTo>
                  <a:pt x="623" y="239"/>
                </a:lnTo>
                <a:lnTo>
                  <a:pt x="606" y="231"/>
                </a:lnTo>
                <a:lnTo>
                  <a:pt x="606" y="239"/>
                </a:lnTo>
                <a:lnTo>
                  <a:pt x="615" y="239"/>
                </a:lnTo>
                <a:lnTo>
                  <a:pt x="623" y="248"/>
                </a:lnTo>
                <a:lnTo>
                  <a:pt x="640" y="248"/>
                </a:lnTo>
                <a:lnTo>
                  <a:pt x="649" y="239"/>
                </a:lnTo>
                <a:lnTo>
                  <a:pt x="657" y="239"/>
                </a:lnTo>
                <a:lnTo>
                  <a:pt x="666" y="239"/>
                </a:lnTo>
                <a:lnTo>
                  <a:pt x="683" y="273"/>
                </a:lnTo>
                <a:lnTo>
                  <a:pt x="675" y="273"/>
                </a:lnTo>
                <a:lnTo>
                  <a:pt x="675" y="282"/>
                </a:lnTo>
              </a:path>
            </a:pathLst>
          </a:custGeom>
          <a:solidFill>
            <a:srgbClr val="FFFFCC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081" name="Freeform 9"/>
          <p:cNvSpPr>
            <a:spLocks noChangeAspect="1"/>
          </p:cNvSpPr>
          <p:nvPr/>
        </p:nvSpPr>
        <p:spPr bwMode="auto">
          <a:xfrm rot="300000">
            <a:off x="5880100" y="2046288"/>
            <a:ext cx="1863725" cy="1862137"/>
          </a:xfrm>
          <a:custGeom>
            <a:avLst/>
            <a:gdLst/>
            <a:ahLst/>
            <a:cxnLst>
              <a:cxn ang="0">
                <a:pos x="128" y="0"/>
              </a:cxn>
              <a:cxn ang="0">
                <a:pos x="128" y="17"/>
              </a:cxn>
              <a:cxn ang="0">
                <a:pos x="137" y="34"/>
              </a:cxn>
              <a:cxn ang="0">
                <a:pos x="120" y="85"/>
              </a:cxn>
              <a:cxn ang="0">
                <a:pos x="128" y="102"/>
              </a:cxn>
              <a:cxn ang="0">
                <a:pos x="120" y="119"/>
              </a:cxn>
              <a:cxn ang="0">
                <a:pos x="94" y="145"/>
              </a:cxn>
              <a:cxn ang="0">
                <a:pos x="77" y="154"/>
              </a:cxn>
              <a:cxn ang="0">
                <a:pos x="68" y="162"/>
              </a:cxn>
              <a:cxn ang="0">
                <a:pos x="51" y="188"/>
              </a:cxn>
              <a:cxn ang="0">
                <a:pos x="43" y="213"/>
              </a:cxn>
              <a:cxn ang="0">
                <a:pos x="26" y="230"/>
              </a:cxn>
              <a:cxn ang="0">
                <a:pos x="26" y="256"/>
              </a:cxn>
              <a:cxn ang="0">
                <a:pos x="9" y="273"/>
              </a:cxn>
              <a:cxn ang="0">
                <a:pos x="0" y="290"/>
              </a:cxn>
              <a:cxn ang="0">
                <a:pos x="0" y="307"/>
              </a:cxn>
              <a:cxn ang="0">
                <a:pos x="34" y="350"/>
              </a:cxn>
              <a:cxn ang="0">
                <a:pos x="51" y="358"/>
              </a:cxn>
              <a:cxn ang="0">
                <a:pos x="68" y="367"/>
              </a:cxn>
              <a:cxn ang="0">
                <a:pos x="77" y="393"/>
              </a:cxn>
              <a:cxn ang="0">
                <a:pos x="103" y="393"/>
              </a:cxn>
              <a:cxn ang="0">
                <a:pos x="128" y="375"/>
              </a:cxn>
              <a:cxn ang="0">
                <a:pos x="137" y="384"/>
              </a:cxn>
              <a:cxn ang="0">
                <a:pos x="162" y="375"/>
              </a:cxn>
              <a:cxn ang="0">
                <a:pos x="179" y="367"/>
              </a:cxn>
              <a:cxn ang="0">
                <a:pos x="197" y="358"/>
              </a:cxn>
              <a:cxn ang="0">
                <a:pos x="214" y="324"/>
              </a:cxn>
              <a:cxn ang="0">
                <a:pos x="231" y="290"/>
              </a:cxn>
              <a:cxn ang="0">
                <a:pos x="256" y="222"/>
              </a:cxn>
              <a:cxn ang="0">
                <a:pos x="265" y="230"/>
              </a:cxn>
              <a:cxn ang="0">
                <a:pos x="291" y="213"/>
              </a:cxn>
              <a:cxn ang="0">
                <a:pos x="299" y="179"/>
              </a:cxn>
              <a:cxn ang="0">
                <a:pos x="316" y="162"/>
              </a:cxn>
              <a:cxn ang="0">
                <a:pos x="333" y="154"/>
              </a:cxn>
              <a:cxn ang="0">
                <a:pos x="342" y="136"/>
              </a:cxn>
              <a:cxn ang="0">
                <a:pos x="333" y="128"/>
              </a:cxn>
              <a:cxn ang="0">
                <a:pos x="384" y="128"/>
              </a:cxn>
              <a:cxn ang="0">
                <a:pos x="393" y="102"/>
              </a:cxn>
              <a:cxn ang="0">
                <a:pos x="376" y="77"/>
              </a:cxn>
              <a:cxn ang="0">
                <a:pos x="359" y="77"/>
              </a:cxn>
              <a:cxn ang="0">
                <a:pos x="325" y="85"/>
              </a:cxn>
              <a:cxn ang="0">
                <a:pos x="308" y="94"/>
              </a:cxn>
              <a:cxn ang="0">
                <a:pos x="299" y="94"/>
              </a:cxn>
              <a:cxn ang="0">
                <a:pos x="282" y="111"/>
              </a:cxn>
              <a:cxn ang="0">
                <a:pos x="256" y="128"/>
              </a:cxn>
              <a:cxn ang="0">
                <a:pos x="248" y="145"/>
              </a:cxn>
              <a:cxn ang="0">
                <a:pos x="145" y="102"/>
              </a:cxn>
            </a:cxnLst>
            <a:rect l="0" t="0" r="r" b="b"/>
            <a:pathLst>
              <a:path w="394" h="394">
                <a:moveTo>
                  <a:pt x="137" y="0"/>
                </a:moveTo>
                <a:lnTo>
                  <a:pt x="128" y="0"/>
                </a:lnTo>
                <a:lnTo>
                  <a:pt x="128" y="8"/>
                </a:lnTo>
                <a:lnTo>
                  <a:pt x="128" y="17"/>
                </a:lnTo>
                <a:lnTo>
                  <a:pt x="120" y="25"/>
                </a:lnTo>
                <a:lnTo>
                  <a:pt x="137" y="34"/>
                </a:lnTo>
                <a:lnTo>
                  <a:pt x="128" y="77"/>
                </a:lnTo>
                <a:lnTo>
                  <a:pt x="120" y="85"/>
                </a:lnTo>
                <a:lnTo>
                  <a:pt x="120" y="94"/>
                </a:lnTo>
                <a:lnTo>
                  <a:pt x="128" y="102"/>
                </a:lnTo>
                <a:lnTo>
                  <a:pt x="128" y="111"/>
                </a:lnTo>
                <a:lnTo>
                  <a:pt x="120" y="119"/>
                </a:lnTo>
                <a:lnTo>
                  <a:pt x="111" y="128"/>
                </a:lnTo>
                <a:lnTo>
                  <a:pt x="94" y="145"/>
                </a:lnTo>
                <a:lnTo>
                  <a:pt x="85" y="154"/>
                </a:lnTo>
                <a:lnTo>
                  <a:pt x="77" y="154"/>
                </a:lnTo>
                <a:lnTo>
                  <a:pt x="68" y="154"/>
                </a:lnTo>
                <a:lnTo>
                  <a:pt x="68" y="162"/>
                </a:lnTo>
                <a:lnTo>
                  <a:pt x="60" y="171"/>
                </a:lnTo>
                <a:lnTo>
                  <a:pt x="51" y="188"/>
                </a:lnTo>
                <a:lnTo>
                  <a:pt x="60" y="205"/>
                </a:lnTo>
                <a:lnTo>
                  <a:pt x="43" y="213"/>
                </a:lnTo>
                <a:lnTo>
                  <a:pt x="34" y="196"/>
                </a:lnTo>
                <a:lnTo>
                  <a:pt x="26" y="230"/>
                </a:lnTo>
                <a:lnTo>
                  <a:pt x="26" y="239"/>
                </a:lnTo>
                <a:lnTo>
                  <a:pt x="26" y="256"/>
                </a:lnTo>
                <a:lnTo>
                  <a:pt x="17" y="256"/>
                </a:lnTo>
                <a:lnTo>
                  <a:pt x="9" y="273"/>
                </a:lnTo>
                <a:lnTo>
                  <a:pt x="0" y="273"/>
                </a:lnTo>
                <a:lnTo>
                  <a:pt x="0" y="290"/>
                </a:lnTo>
                <a:lnTo>
                  <a:pt x="0" y="299"/>
                </a:lnTo>
                <a:lnTo>
                  <a:pt x="0" y="307"/>
                </a:lnTo>
                <a:lnTo>
                  <a:pt x="17" y="333"/>
                </a:lnTo>
                <a:lnTo>
                  <a:pt x="34" y="350"/>
                </a:lnTo>
                <a:lnTo>
                  <a:pt x="43" y="358"/>
                </a:lnTo>
                <a:lnTo>
                  <a:pt x="51" y="358"/>
                </a:lnTo>
                <a:lnTo>
                  <a:pt x="60" y="367"/>
                </a:lnTo>
                <a:lnTo>
                  <a:pt x="68" y="367"/>
                </a:lnTo>
                <a:lnTo>
                  <a:pt x="60" y="375"/>
                </a:lnTo>
                <a:lnTo>
                  <a:pt x="77" y="393"/>
                </a:lnTo>
                <a:lnTo>
                  <a:pt x="94" y="393"/>
                </a:lnTo>
                <a:lnTo>
                  <a:pt x="103" y="393"/>
                </a:lnTo>
                <a:lnTo>
                  <a:pt x="120" y="384"/>
                </a:lnTo>
                <a:lnTo>
                  <a:pt x="128" y="375"/>
                </a:lnTo>
                <a:lnTo>
                  <a:pt x="128" y="384"/>
                </a:lnTo>
                <a:lnTo>
                  <a:pt x="137" y="384"/>
                </a:lnTo>
                <a:lnTo>
                  <a:pt x="145" y="384"/>
                </a:lnTo>
                <a:lnTo>
                  <a:pt x="162" y="375"/>
                </a:lnTo>
                <a:lnTo>
                  <a:pt x="171" y="358"/>
                </a:lnTo>
                <a:lnTo>
                  <a:pt x="179" y="367"/>
                </a:lnTo>
                <a:lnTo>
                  <a:pt x="197" y="350"/>
                </a:lnTo>
                <a:lnTo>
                  <a:pt x="197" y="358"/>
                </a:lnTo>
                <a:lnTo>
                  <a:pt x="214" y="333"/>
                </a:lnTo>
                <a:lnTo>
                  <a:pt x="214" y="324"/>
                </a:lnTo>
                <a:lnTo>
                  <a:pt x="214" y="316"/>
                </a:lnTo>
                <a:lnTo>
                  <a:pt x="231" y="290"/>
                </a:lnTo>
                <a:lnTo>
                  <a:pt x="248" y="213"/>
                </a:lnTo>
                <a:lnTo>
                  <a:pt x="256" y="222"/>
                </a:lnTo>
                <a:lnTo>
                  <a:pt x="265" y="222"/>
                </a:lnTo>
                <a:lnTo>
                  <a:pt x="265" y="230"/>
                </a:lnTo>
                <a:lnTo>
                  <a:pt x="282" y="230"/>
                </a:lnTo>
                <a:lnTo>
                  <a:pt x="291" y="213"/>
                </a:lnTo>
                <a:lnTo>
                  <a:pt x="291" y="188"/>
                </a:lnTo>
                <a:lnTo>
                  <a:pt x="299" y="179"/>
                </a:lnTo>
                <a:lnTo>
                  <a:pt x="308" y="179"/>
                </a:lnTo>
                <a:lnTo>
                  <a:pt x="316" y="162"/>
                </a:lnTo>
                <a:lnTo>
                  <a:pt x="325" y="162"/>
                </a:lnTo>
                <a:lnTo>
                  <a:pt x="333" y="154"/>
                </a:lnTo>
                <a:lnTo>
                  <a:pt x="333" y="136"/>
                </a:lnTo>
                <a:lnTo>
                  <a:pt x="342" y="136"/>
                </a:lnTo>
                <a:lnTo>
                  <a:pt x="342" y="128"/>
                </a:lnTo>
                <a:lnTo>
                  <a:pt x="333" y="128"/>
                </a:lnTo>
                <a:lnTo>
                  <a:pt x="342" y="102"/>
                </a:lnTo>
                <a:lnTo>
                  <a:pt x="384" y="128"/>
                </a:lnTo>
                <a:lnTo>
                  <a:pt x="393" y="128"/>
                </a:lnTo>
                <a:lnTo>
                  <a:pt x="393" y="102"/>
                </a:lnTo>
                <a:lnTo>
                  <a:pt x="384" y="85"/>
                </a:lnTo>
                <a:lnTo>
                  <a:pt x="376" y="77"/>
                </a:lnTo>
                <a:lnTo>
                  <a:pt x="367" y="77"/>
                </a:lnTo>
                <a:lnTo>
                  <a:pt x="359" y="77"/>
                </a:lnTo>
                <a:lnTo>
                  <a:pt x="333" y="85"/>
                </a:lnTo>
                <a:lnTo>
                  <a:pt x="325" y="85"/>
                </a:lnTo>
                <a:lnTo>
                  <a:pt x="316" y="94"/>
                </a:lnTo>
                <a:lnTo>
                  <a:pt x="308" y="94"/>
                </a:lnTo>
                <a:lnTo>
                  <a:pt x="299" y="85"/>
                </a:lnTo>
                <a:lnTo>
                  <a:pt x="299" y="94"/>
                </a:lnTo>
                <a:lnTo>
                  <a:pt x="291" y="102"/>
                </a:lnTo>
                <a:lnTo>
                  <a:pt x="282" y="111"/>
                </a:lnTo>
                <a:lnTo>
                  <a:pt x="273" y="111"/>
                </a:lnTo>
                <a:lnTo>
                  <a:pt x="256" y="128"/>
                </a:lnTo>
                <a:lnTo>
                  <a:pt x="256" y="136"/>
                </a:lnTo>
                <a:lnTo>
                  <a:pt x="248" y="145"/>
                </a:lnTo>
                <a:lnTo>
                  <a:pt x="239" y="85"/>
                </a:lnTo>
                <a:lnTo>
                  <a:pt x="145" y="102"/>
                </a:lnTo>
                <a:lnTo>
                  <a:pt x="137" y="0"/>
                </a:lnTo>
              </a:path>
            </a:pathLst>
          </a:custGeom>
          <a:solidFill>
            <a:srgbClr val="FFFFCC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3619500" y="2082800"/>
            <a:ext cx="1447800" cy="703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dirty="0">
                <a:latin typeface="Verdana" pitchFamily="34" charset="0"/>
              </a:rPr>
              <a:t>IN</a:t>
            </a:r>
          </a:p>
          <a:p>
            <a:pPr algn="ctr">
              <a:spcBef>
                <a:spcPct val="50000"/>
              </a:spcBef>
            </a:pPr>
            <a:r>
              <a:rPr lang="en-US" sz="1600" dirty="0" smtClean="0">
                <a:latin typeface="Verdana" pitchFamily="34" charset="0"/>
              </a:rPr>
              <a:t>30.8 </a:t>
            </a:r>
            <a:r>
              <a:rPr lang="en-US" sz="1600" dirty="0" err="1">
                <a:latin typeface="Verdana" pitchFamily="34" charset="0"/>
              </a:rPr>
              <a:t>cpg</a:t>
            </a:r>
            <a:endParaRPr lang="en-US" sz="1600" dirty="0">
              <a:latin typeface="Verdana" pitchFamily="34" charset="0"/>
            </a:endParaRP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2438400" y="2057400"/>
            <a:ext cx="1219200" cy="703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dirty="0">
                <a:latin typeface="Verdana" pitchFamily="34" charset="0"/>
              </a:rPr>
              <a:t>IL</a:t>
            </a:r>
          </a:p>
          <a:p>
            <a:pPr algn="ctr">
              <a:spcBef>
                <a:spcPct val="50000"/>
              </a:spcBef>
            </a:pPr>
            <a:r>
              <a:rPr lang="en-US" sz="1600" dirty="0" smtClean="0">
                <a:latin typeface="Verdana" pitchFamily="34" charset="0"/>
              </a:rPr>
              <a:t>32.4 </a:t>
            </a:r>
            <a:r>
              <a:rPr lang="en-US" sz="1600" dirty="0" err="1">
                <a:latin typeface="Verdana" pitchFamily="34" charset="0"/>
              </a:rPr>
              <a:t>cpg</a:t>
            </a:r>
            <a:endParaRPr lang="en-US" sz="1600" dirty="0">
              <a:latin typeface="Verdana" pitchFamily="34" charset="0"/>
            </a:endParaRP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737100" y="1978025"/>
            <a:ext cx="1828800" cy="703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latin typeface="Verdana" pitchFamily="34" charset="0"/>
              </a:rPr>
              <a:t>OH</a:t>
            </a:r>
          </a:p>
          <a:p>
            <a:pPr algn="ctr">
              <a:spcBef>
                <a:spcPct val="50000"/>
              </a:spcBef>
            </a:pPr>
            <a:r>
              <a:rPr lang="en-US" sz="1600">
                <a:latin typeface="Verdana" pitchFamily="34" charset="0"/>
              </a:rPr>
              <a:t>28.0 cpg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1092200" y="2997200"/>
            <a:ext cx="1125538" cy="703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dirty="0">
                <a:latin typeface="Verdana" pitchFamily="34" charset="0"/>
              </a:rPr>
              <a:t>MO</a:t>
            </a:r>
          </a:p>
          <a:p>
            <a:pPr algn="ctr">
              <a:spcBef>
                <a:spcPct val="50000"/>
              </a:spcBef>
            </a:pPr>
            <a:r>
              <a:rPr lang="en-US" sz="1600" dirty="0" smtClean="0">
                <a:latin typeface="Verdana" pitchFamily="34" charset="0"/>
              </a:rPr>
              <a:t>17.3 </a:t>
            </a:r>
            <a:r>
              <a:rPr lang="en-US" sz="1600" dirty="0" err="1">
                <a:latin typeface="Verdana" pitchFamily="34" charset="0"/>
              </a:rPr>
              <a:t>cpg</a:t>
            </a:r>
            <a:endParaRPr lang="en-US" sz="1600" dirty="0">
              <a:latin typeface="Verdana" pitchFamily="34" charset="0"/>
            </a:endParaRP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5715000" y="2819400"/>
            <a:ext cx="1447800" cy="703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latin typeface="Verdana" pitchFamily="34" charset="0"/>
              </a:rPr>
              <a:t>WV</a:t>
            </a:r>
          </a:p>
          <a:p>
            <a:pPr algn="ctr">
              <a:spcBef>
                <a:spcPct val="50000"/>
              </a:spcBef>
            </a:pPr>
            <a:r>
              <a:rPr lang="en-US" sz="1600">
                <a:latin typeface="Verdana" pitchFamily="34" charset="0"/>
              </a:rPr>
              <a:t>32.2 cpg</a:t>
            </a: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6934200" y="3251200"/>
            <a:ext cx="1295400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dirty="0" smtClean="0">
                <a:latin typeface="Verdana" pitchFamily="34" charset="0"/>
              </a:rPr>
              <a:t>VA</a:t>
            </a:r>
          </a:p>
          <a:p>
            <a:pPr algn="ctr">
              <a:spcBef>
                <a:spcPct val="50000"/>
              </a:spcBef>
            </a:pPr>
            <a:r>
              <a:rPr lang="en-US" sz="1600" dirty="0" smtClean="0">
                <a:latin typeface="Verdana" pitchFamily="34" charset="0"/>
              </a:rPr>
              <a:t>18.1 </a:t>
            </a:r>
            <a:r>
              <a:rPr lang="en-US" sz="1600" dirty="0" err="1" smtClean="0">
                <a:latin typeface="Verdana" pitchFamily="34" charset="0"/>
              </a:rPr>
              <a:t>cpg</a:t>
            </a:r>
            <a:endParaRPr lang="en-US" sz="1600" dirty="0">
              <a:latin typeface="Verdana" pitchFamily="34" charset="0"/>
            </a:endParaRP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3352800" y="4343400"/>
            <a:ext cx="1828800" cy="703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latin typeface="Verdana" pitchFamily="34" charset="0"/>
              </a:rPr>
              <a:t>TN</a:t>
            </a:r>
          </a:p>
          <a:p>
            <a:pPr algn="ctr">
              <a:spcBef>
                <a:spcPct val="50000"/>
              </a:spcBef>
            </a:pPr>
            <a:r>
              <a:rPr lang="en-US" sz="1600">
                <a:latin typeface="Verdana" pitchFamily="34" charset="0"/>
              </a:rPr>
              <a:t>21.4 cpg</a:t>
            </a: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685800" y="152400"/>
            <a:ext cx="7696200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b="1">
                <a:latin typeface="Garamond" pitchFamily="18" charset="0"/>
              </a:rPr>
              <a:t>COMPARING  KENTUCKY’S  GASOLINE  TAX </a:t>
            </a:r>
            <a:r>
              <a:rPr lang="en-US" sz="2200" b="1" baseline="30000">
                <a:latin typeface="Garamond" pitchFamily="18" charset="0"/>
              </a:rPr>
              <a:t>1                 </a:t>
            </a:r>
            <a:r>
              <a:rPr lang="en-US" sz="2200" b="1">
                <a:latin typeface="Garamond" pitchFamily="18" charset="0"/>
              </a:rPr>
              <a:t>(Cents  Per  Gallon)</a:t>
            </a: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381000" y="6019800"/>
            <a:ext cx="8534400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aseline="30000" dirty="0">
                <a:latin typeface="Garamond" pitchFamily="18" charset="0"/>
              </a:rPr>
              <a:t>1 </a:t>
            </a:r>
            <a:r>
              <a:rPr lang="en-US" sz="1400" dirty="0">
                <a:latin typeface="Garamond" pitchFamily="18" charset="0"/>
              </a:rPr>
              <a:t>Includes base excise tax, plus additional sales tax on gasoline in </a:t>
            </a:r>
            <a:r>
              <a:rPr lang="en-US" sz="1400" dirty="0" smtClean="0">
                <a:latin typeface="Garamond" pitchFamily="18" charset="0"/>
              </a:rPr>
              <a:t>IL (6.25%), IN (7%), </a:t>
            </a:r>
            <a:r>
              <a:rPr lang="en-US" sz="1400" dirty="0">
                <a:latin typeface="Garamond" pitchFamily="18" charset="0"/>
              </a:rPr>
              <a:t>and </a:t>
            </a:r>
            <a:r>
              <a:rPr lang="en-US" sz="1400" dirty="0" smtClean="0">
                <a:latin typeface="Garamond" pitchFamily="18" charset="0"/>
              </a:rPr>
              <a:t>WV </a:t>
            </a:r>
            <a:r>
              <a:rPr lang="en-US" sz="1400" dirty="0" smtClean="0">
                <a:latin typeface="Garamond" pitchFamily="18" charset="0"/>
              </a:rPr>
              <a:t>(</a:t>
            </a:r>
            <a:r>
              <a:rPr lang="en-US" sz="1400" dirty="0" smtClean="0">
                <a:latin typeface="Garamond" pitchFamily="18" charset="0"/>
              </a:rPr>
              <a:t>5</a:t>
            </a:r>
            <a:r>
              <a:rPr lang="en-US" sz="1400" dirty="0" smtClean="0">
                <a:latin typeface="Garamond" pitchFamily="18" charset="0"/>
              </a:rPr>
              <a:t>%).  </a:t>
            </a:r>
            <a:r>
              <a:rPr lang="en-US" sz="1400" dirty="0">
                <a:latin typeface="Garamond" pitchFamily="18" charset="0"/>
              </a:rPr>
              <a:t>Also includes other </a:t>
            </a:r>
            <a:r>
              <a:rPr lang="en-US" sz="1400" dirty="0" smtClean="0">
                <a:latin typeface="Garamond" pitchFamily="18" charset="0"/>
              </a:rPr>
              <a:t>miscellaneous  </a:t>
            </a:r>
            <a:r>
              <a:rPr lang="en-US" sz="1400" dirty="0">
                <a:latin typeface="Garamond" pitchFamily="18" charset="0"/>
              </a:rPr>
              <a:t>fees/taxes.  Does not include any local taxes that may be imposed.</a:t>
            </a:r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457200" y="5334000"/>
            <a:ext cx="8229600" cy="4762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rgbClr val="FF0066"/>
                </a:solidFill>
                <a:latin typeface="Garamond" pitchFamily="18" charset="0"/>
              </a:rPr>
              <a:t>Average Surrounding States’ Tax vs. KY:  </a:t>
            </a:r>
            <a:r>
              <a:rPr lang="en-US" b="1" dirty="0" smtClean="0">
                <a:solidFill>
                  <a:srgbClr val="FF0066"/>
                </a:solidFill>
                <a:latin typeface="Garamond" pitchFamily="18" charset="0"/>
              </a:rPr>
              <a:t>-0.2</a:t>
            </a:r>
            <a:r>
              <a:rPr lang="en-US" b="1" dirty="0" smtClean="0">
                <a:solidFill>
                  <a:srgbClr val="FF0066"/>
                </a:solidFill>
                <a:latin typeface="Garamond" pitchFamily="18" charset="0"/>
              </a:rPr>
              <a:t> </a:t>
            </a:r>
            <a:r>
              <a:rPr lang="en-US" b="1" dirty="0" err="1">
                <a:solidFill>
                  <a:srgbClr val="FF0066"/>
                </a:solidFill>
                <a:latin typeface="Garamond" pitchFamily="18" charset="0"/>
              </a:rPr>
              <a:t>cpg</a:t>
            </a:r>
            <a:endParaRPr lang="en-US" b="1" dirty="0">
              <a:solidFill>
                <a:srgbClr val="FF0066"/>
              </a:solidFill>
              <a:latin typeface="Garamond" pitchFamily="18" charset="0"/>
            </a:endParaRP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228600" y="6583363"/>
            <a:ext cx="8915400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i="1" dirty="0"/>
              <a:t>KYTC/</a:t>
            </a:r>
            <a:r>
              <a:rPr lang="en-US" sz="1200" i="1" dirty="0" err="1"/>
              <a:t>obfm</a:t>
            </a:r>
            <a:r>
              <a:rPr lang="en-US" sz="1200" i="1" dirty="0"/>
              <a:t>					   	                                                        </a:t>
            </a:r>
            <a:r>
              <a:rPr lang="en-US" sz="1200" i="1" dirty="0" smtClean="0"/>
              <a:t>November, 2010</a:t>
            </a:r>
            <a:endParaRPr lang="en-US" sz="1200" b="1" dirty="0"/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4267200" y="3352800"/>
            <a:ext cx="1295400" cy="703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1429" tIns="45714" rIns="91429" bIns="4571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dirty="0">
                <a:latin typeface="Verdana" pitchFamily="34" charset="0"/>
              </a:rPr>
              <a:t>KY</a:t>
            </a:r>
          </a:p>
          <a:p>
            <a:pPr algn="ctr">
              <a:spcBef>
                <a:spcPct val="50000"/>
              </a:spcBef>
            </a:pPr>
            <a:r>
              <a:rPr lang="en-US" sz="1600" dirty="0" smtClean="0">
                <a:latin typeface="Verdana" pitchFamily="34" charset="0"/>
              </a:rPr>
              <a:t>25.9 </a:t>
            </a:r>
            <a:r>
              <a:rPr lang="en-US" sz="1600" dirty="0" err="1">
                <a:latin typeface="Verdana" pitchFamily="34" charset="0"/>
              </a:rPr>
              <a:t>cpg</a:t>
            </a:r>
            <a:endParaRPr lang="en-US" sz="1600" dirty="0">
              <a:latin typeface="Verdan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Document_x0020_Type xmlns="fd3db1ae-cbe7-4ef1-8e0f-8c90d7eb8170">PowerPoint Files</Document_x0020_Type>
    <Year xmlns="fd3db1ae-cbe7-4ef1-8e0f-8c90d7eb8170">2011</Year>
    <Months xmlns="fd3db1ae-cbe7-4ef1-8e0f-8c90d7eb8170" xsi:nil="true"/>
    <InUse xmlns="fd3db1ae-cbe7-4ef1-8e0f-8c90d7eb8170">true</InUs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D858ABCB8ED84C930E1E1583053437" ma:contentTypeVersion="7" ma:contentTypeDescription="Create a new document." ma:contentTypeScope="" ma:versionID="7b95ef29c0e7cf894c743668cd3aad25">
  <xsd:schema xmlns:xsd="http://www.w3.org/2001/XMLSchema" xmlns:xs="http://www.w3.org/2001/XMLSchema" xmlns:p="http://schemas.microsoft.com/office/2006/metadata/properties" xmlns:ns1="http://schemas.microsoft.com/sharepoint/v3" xmlns:ns2="fd3db1ae-cbe7-4ef1-8e0f-8c90d7eb8170" xmlns:ns3="9c16dc54-5a24-4afd-a61c-664ec7eab416" targetNamespace="http://schemas.microsoft.com/office/2006/metadata/properties" ma:root="true" ma:fieldsID="7cf911f8631a7dad00982f205fee83e8" ns1:_="" ns2:_="" ns3:_="">
    <xsd:import namespace="http://schemas.microsoft.com/sharepoint/v3"/>
    <xsd:import namespace="fd3db1ae-cbe7-4ef1-8e0f-8c90d7eb8170"/>
    <xsd:import namespace="9c16dc54-5a24-4afd-a61c-664ec7eab416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Year" minOccurs="0"/>
                <xsd:element ref="ns2:Document_x0020_Type" minOccurs="0"/>
                <xsd:element ref="ns2:Months" minOccurs="0"/>
                <xsd:element ref="ns2:Months_x003a_Order" minOccurs="0"/>
                <xsd:element ref="ns2:InUse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5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3db1ae-cbe7-4ef1-8e0f-8c90d7eb8170" elementFormDefault="qualified">
    <xsd:import namespace="http://schemas.microsoft.com/office/2006/documentManagement/types"/>
    <xsd:import namespace="http://schemas.microsoft.com/office/infopath/2007/PartnerControls"/>
    <xsd:element name="Year" ma:index="6" nillable="true" ma:displayName="Year" ma:default="2011" ma:format="Dropdown" ma:internalName="Year" ma:readOnly="false">
      <xsd:simpleType>
        <xsd:restriction base="dms:Choice">
          <xsd:enumeration value="2005"/>
          <xsd:enumeration value="2006"/>
          <xsd:enumeration value="2007"/>
          <xsd:enumeration value="2008"/>
          <xsd:enumeration value="2009"/>
          <xsd:enumeration value="2010"/>
          <xsd:enumeration value="2011"/>
          <xsd:enumeration value="2012"/>
          <xsd:enumeration value="2013"/>
          <xsd:enumeration value="2014"/>
          <xsd:enumeration value="2015"/>
          <xsd:enumeration value="2016"/>
          <xsd:enumeration value="2017"/>
          <xsd:enumeration value="2018"/>
          <xsd:enumeration value="2019"/>
          <xsd:enumeration value="2020"/>
          <xsd:enumeration value="2021"/>
          <xsd:enumeration value="2022"/>
          <xsd:enumeration value="2023"/>
          <xsd:enumeration value="2024"/>
          <xsd:enumeration value="2025"/>
        </xsd:restriction>
      </xsd:simpleType>
    </xsd:element>
    <xsd:element name="Document_x0020_Type" ma:index="7" nillable="true" ma:displayName="Document Type" ma:format="Dropdown" ma:internalName="Document_x0020_Type" ma:readOnly="false">
      <xsd:simpleType>
        <xsd:restriction base="dms:Choice">
          <xsd:enumeration value="Financial Reports"/>
          <xsd:enumeration value="Transportation Budgets"/>
          <xsd:enumeration value="Road Fund Receipts"/>
          <xsd:enumeration value="Closing Schedule"/>
          <xsd:enumeration value="Spending Plan"/>
          <xsd:enumeration value="Pre-Audit Delegation Order"/>
          <xsd:enumeration value="PowerPoint Files"/>
          <xsd:enumeration value="Biennial Budget"/>
          <xsd:enumeration value="Gas Tax Information"/>
        </xsd:restriction>
      </xsd:simpleType>
    </xsd:element>
    <xsd:element name="Months" ma:index="8" nillable="true" ma:displayName="Months" ma:list="{02049a11-d1f5-4ef6-bb04-21e2762baf6c}" ma:internalName="Months" ma:readOnly="false" ma:showField="Title">
      <xsd:simpleType>
        <xsd:restriction base="dms:Lookup"/>
      </xsd:simpleType>
    </xsd:element>
    <xsd:element name="Months_x003a_Order" ma:index="9" nillable="true" ma:displayName="Months:Order" ma:list="{02049a11-d1f5-4ef6-bb04-21e2762baf6c}" ma:internalName="Months_x003a_Order" ma:readOnly="true" ma:showField="Order0" ma:web="ea58ff79-b666-4b5d-99db-ff2d0822edfa">
      <xsd:simpleType>
        <xsd:restriction base="dms:Lookup"/>
      </xsd:simpleType>
    </xsd:element>
    <xsd:element name="InUse" ma:index="14" nillable="true" ma:displayName="InUse" ma:default="1" ma:internalName="InUs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16dc54-5a24-4afd-a61c-664ec7eab416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0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30278F3-7BDE-41CA-ADE1-00D7FB2F02C6}"/>
</file>

<file path=customXml/itemProps2.xml><?xml version="1.0" encoding="utf-8"?>
<ds:datastoreItem xmlns:ds="http://schemas.openxmlformats.org/officeDocument/2006/customXml" ds:itemID="{737BD8EC-28D4-4ED2-961E-3C7A3FBDF204}"/>
</file>

<file path=customXml/itemProps3.xml><?xml version="1.0" encoding="utf-8"?>
<ds:datastoreItem xmlns:ds="http://schemas.openxmlformats.org/officeDocument/2006/customXml" ds:itemID="{E846F630-13E1-402A-9679-3F8428C10483}"/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91</Words>
  <Application>Microsoft Office PowerPoint</Application>
  <PresentationFormat>On-screen Show (4:3)</PresentationFormat>
  <Paragraphs>21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Slide 1</vt:lpstr>
    </vt:vector>
  </TitlesOfParts>
  <Company>KYTC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KYTC</dc:creator>
  <cp:lastModifiedBy>Commonwealth Office of Technology</cp:lastModifiedBy>
  <cp:revision>44</cp:revision>
  <dcterms:created xsi:type="dcterms:W3CDTF">2004-12-16T18:07:29Z</dcterms:created>
  <dcterms:modified xsi:type="dcterms:W3CDTF">2010-11-29T18:30:46Z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0x010100D7D858ABCB8ED84C930E1E1583053437</vt:lpwstr>
  </property>
</Properties>
</file>