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5.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3.xml" ContentType="application/vnd.openxmlformats-officedocument.presentationml.slide+xml"/>
  <Override PartName="/ppt/slides/slide12.xml" ContentType="application/vnd.openxmlformats-officedocument.presentationml.slide+xml"/>
  <Override PartName="/ppt/slides/slide1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4.xml" ContentType="application/vnd.openxmlformats-officedocument.presentationml.slide+xml"/>
  <Override PartName="/ppt/slides/slide1.xml" ContentType="application/vnd.openxmlformats-officedocument.presentationml.slide+xml"/>
  <Override PartName="/ppt/notesSlides/notesSlide1.xml" ContentType="application/vnd.openxmlformats-officedocument.presentationml.notesSlide+xml"/>
  <Override PartName="/ppt/slideLayouts/slideLayout7.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9.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8"/>
  </p:notesMasterIdLst>
  <p:handoutMasterIdLst>
    <p:handoutMasterId r:id="rId19"/>
  </p:handoutMasterIdLst>
  <p:sldIdLst>
    <p:sldId id="256" r:id="rId2"/>
    <p:sldId id="292" r:id="rId3"/>
    <p:sldId id="260" r:id="rId4"/>
    <p:sldId id="288" r:id="rId5"/>
    <p:sldId id="299" r:id="rId6"/>
    <p:sldId id="285" r:id="rId7"/>
    <p:sldId id="293" r:id="rId8"/>
    <p:sldId id="284" r:id="rId9"/>
    <p:sldId id="294" r:id="rId10"/>
    <p:sldId id="305" r:id="rId11"/>
    <p:sldId id="300" r:id="rId12"/>
    <p:sldId id="301" r:id="rId13"/>
    <p:sldId id="302" r:id="rId14"/>
    <p:sldId id="303" r:id="rId15"/>
    <p:sldId id="296" r:id="rId16"/>
    <p:sldId id="306" r:id="rId17"/>
  </p:sldIdLst>
  <p:sldSz cx="9144000" cy="6858000" type="screen4x3"/>
  <p:notesSz cx="6858000" cy="9296400"/>
  <p:defaultTextStyle>
    <a:lvl1pPr marL="0" algn="l" rtl="0" latinLnBrk="0">
      <a:defRPr sz="1800" kern="1200">
        <a:solidFill>
          <a:schemeClr val="tx1"/>
        </a:solidFill>
        <a:latin typeface="+mn-lt"/>
        <a:ea typeface="+mn-ea"/>
        <a:cs typeface="+mn-cs"/>
      </a:defRPr>
    </a:lvl1pPr>
    <a:lvl2pPr marL="457200" algn="l" rtl="0" latinLnBrk="0">
      <a:defRPr sz="1800" kern="1200">
        <a:solidFill>
          <a:schemeClr val="tx1"/>
        </a:solidFill>
        <a:latin typeface="+mn-lt"/>
        <a:ea typeface="+mn-ea"/>
        <a:cs typeface="+mn-cs"/>
      </a:defRPr>
    </a:lvl2pPr>
    <a:lvl3pPr marL="914400" algn="l" rtl="0" latinLnBrk="0">
      <a:defRPr sz="1800" kern="1200">
        <a:solidFill>
          <a:schemeClr val="tx1"/>
        </a:solidFill>
        <a:latin typeface="+mn-lt"/>
        <a:ea typeface="+mn-ea"/>
        <a:cs typeface="+mn-cs"/>
      </a:defRPr>
    </a:lvl3pPr>
    <a:lvl4pPr marL="1371600" algn="l" rtl="0" latinLnBrk="0">
      <a:defRPr sz="1800" kern="1200">
        <a:solidFill>
          <a:schemeClr val="tx1"/>
        </a:solidFill>
        <a:latin typeface="+mn-lt"/>
        <a:ea typeface="+mn-ea"/>
        <a:cs typeface="+mn-cs"/>
      </a:defRPr>
    </a:lvl4pPr>
    <a:lvl5pPr marL="1828800" algn="l" rtl="0" latinLnBrk="0">
      <a:defRPr sz="1800" kern="1200">
        <a:solidFill>
          <a:schemeClr val="tx1"/>
        </a:solidFill>
        <a:latin typeface="+mn-lt"/>
        <a:ea typeface="+mn-ea"/>
        <a:cs typeface="+mn-cs"/>
      </a:defRPr>
    </a:lvl5pPr>
    <a:lvl6pPr marL="2286000" algn="l" rtl="0" latinLnBrk="0">
      <a:defRPr sz="1800" kern="1200">
        <a:solidFill>
          <a:schemeClr val="tx1"/>
        </a:solidFill>
        <a:latin typeface="+mn-lt"/>
        <a:ea typeface="+mn-ea"/>
        <a:cs typeface="+mn-cs"/>
      </a:defRPr>
    </a:lvl6pPr>
    <a:lvl7pPr marL="2743200" algn="l" rtl="0" latinLnBrk="0">
      <a:defRPr sz="1800" kern="1200">
        <a:solidFill>
          <a:schemeClr val="tx1"/>
        </a:solidFill>
        <a:latin typeface="+mn-lt"/>
        <a:ea typeface="+mn-ea"/>
        <a:cs typeface="+mn-cs"/>
      </a:defRPr>
    </a:lvl7pPr>
    <a:lvl8pPr marL="3200400" algn="l" rtl="0" latinLnBrk="0">
      <a:defRPr sz="1800" kern="1200">
        <a:solidFill>
          <a:schemeClr val="tx1"/>
        </a:solidFill>
        <a:latin typeface="+mn-lt"/>
        <a:ea typeface="+mn-ea"/>
        <a:cs typeface="+mn-cs"/>
      </a:defRPr>
    </a:lvl8pPr>
    <a:lvl9pPr marL="3657600" algn="l" rtl="0" latinLnBrk="0">
      <a:defRPr sz="1800" kern="1200">
        <a:solidFill>
          <a:schemeClr val="tx1"/>
        </a:solidFill>
        <a:latin typeface="+mn-lt"/>
        <a:ea typeface="+mn-ea"/>
        <a:cs typeface="+mn-cs"/>
      </a:defRPr>
    </a:lvl9pPr>
    <a:ext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777777"/>
  </p:clrMru>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neCell>
      <a:tcStyle>
        <a:tcBdr/>
      </a:tcStyle>
    </a:neCell>
    <a:nwCell>
      <a:tcStyle>
        <a:tcBdr/>
      </a:tcStyle>
    </a:nwCel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neCell>
      <a:tcStyle>
        <a:tcBdr/>
      </a:tcStyle>
    </a:neCell>
    <a:nwCell>
      <a:tcStyle>
        <a:tcBdr/>
      </a:tcStyle>
    </a:nwCell>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5C22544A-7EE6-4342-B048-85BDC9FD1C3A}" styleName="Medium Style 2 - Accent 1">
    <a:wholeTbl>
      <a:tcTxStyle>
        <a:fontRef idx="minor">
          <a:scrgbClr r="0" g="0" b="0"/>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fontRef idx="minor">
          <a:scrgbClr r="0" g="0" b="0"/>
        </a:fontRef>
        <a:schemeClr val="lt1"/>
      </a:tcTxStyle>
      <a:tcStyle>
        <a:tcBdr>
          <a:top>
            <a:ln w="38100" cmpd="sng">
              <a:solidFill>
                <a:schemeClr val="lt1"/>
              </a:solidFill>
            </a:ln>
          </a:top>
        </a:tcBdr>
        <a:fill>
          <a:solidFill>
            <a:schemeClr val="accent1"/>
          </a:solidFill>
        </a:fill>
      </a:tcStyle>
    </a:lastRow>
    <a:seCell>
      <a:tcStyle>
        <a:tcBdr/>
      </a:tcStyle>
    </a:seCell>
    <a:swCell>
      <a:tcStyle>
        <a:tcBdr/>
      </a:tcStyle>
    </a:swCell>
    <a:firstRow>
      <a:tcTxStyle b="on">
        <a:fontRef idx="minor">
          <a:scrgbClr r="0" g="0" b="0"/>
        </a:fontRef>
        <a:schemeClr val="lt1"/>
      </a:tcTxStyle>
      <a:tcStyle>
        <a:tcBdr>
          <a:bottom>
            <a:ln w="38100" cmpd="sng">
              <a:solidFill>
                <a:schemeClr val="lt1"/>
              </a:solidFill>
            </a:ln>
          </a:bottom>
        </a:tcBdr>
        <a:fill>
          <a:solidFill>
            <a:schemeClr val="accent1"/>
          </a:solidFill>
        </a:fill>
      </a:tcStyle>
    </a:firstRow>
    <a:neCell>
      <a:tcStyle>
        <a:tcBdr/>
      </a:tcStyle>
    </a:neCell>
    <a:nwCell>
      <a:tcStyle>
        <a:tcBdr/>
      </a:tcStyle>
    </a:nwCel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2H>
      <a:tcStyle>
        <a:tcBdr/>
      </a:tcStyle>
    </a:band2H>
    <a:band1V>
      <a:tcStyle>
        <a:tcBdr/>
        <a:fill>
          <a:solidFill>
            <a:schemeClr val="lt1">
              <a:alpha val="20000"/>
            </a:schemeClr>
          </a:solidFill>
        </a:fill>
      </a:tcStyle>
    </a:band1V>
    <a:band2V>
      <a:tcStyle>
        <a:tcBdr/>
      </a:tcStyle>
    </a:band2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nwCell>
      <a:tcStyle>
        <a:tcBdr/>
      </a:tcStyle>
    </a:nwCell>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seCell>
      <a:tcStyle>
        <a:tcBdr/>
      </a:tcStyle>
    </a:seCell>
    <a:swCell>
      <a:tcStyle>
        <a:tcBdr/>
      </a:tcStyle>
    </a:swCell>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neCell>
      <a:tcStyle>
        <a:tcBdr/>
      </a:tcStyle>
    </a:neCell>
    <a:nwCell>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5" d="100"/>
          <a:sy n="85" d="100"/>
        </p:scale>
        <p:origin x="-111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5" d="100"/>
          <a:sy n="85" d="100"/>
        </p:scale>
        <p:origin x="-3150" y="-78"/>
      </p:cViewPr>
      <p:guideLst>
        <p:guide orient="horz" pos="2928"/>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customXml" Target="../customXml/item3.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sz="quarter" idx="1"/>
          </p:nvPr>
        </p:nvSpPr>
        <p:spPr>
          <a:xfrm>
            <a:off x="3884613" y="0"/>
            <a:ext cx="2971800" cy="464820"/>
          </a:xfrm>
          <a:prstGeom prst="rect">
            <a:avLst/>
          </a:prstGeom>
        </p:spPr>
        <p:txBody>
          <a:bodyPr vert="horz" lIns="91440" tIns="45720" rIns="91440" bIns="45720" rtlCol="0"/>
          <a:lstStyle>
            <a:lvl1pPr algn="r">
              <a:defRPr sz="1200"/>
            </a:lvl1pPr>
          </a:lstStyle>
          <a:p>
            <a:fld id="{1D984336-E6DE-41ED-8B96-5DD308E86FFE}" type="datetimeFigureOut">
              <a:rPr lang="en-US" smtClean="0"/>
              <a:pPr/>
              <a:t>12/15/2011</a:t>
            </a:fld>
            <a:endParaRPr lang="en-US"/>
          </a:p>
        </p:txBody>
      </p:sp>
      <p:sp>
        <p:nvSpPr>
          <p:cNvPr id="5" name="Slide Number Placeholder 4"/>
          <p:cNvSpPr>
            <a:spLocks noGrp="1"/>
          </p:cNvSpPr>
          <p:nvPr>
            <p:ph type="sldNum" sz="quarter" idx="3"/>
          </p:nvPr>
        </p:nvSpPr>
        <p:spPr>
          <a:xfrm>
            <a:off x="3884613" y="8829967"/>
            <a:ext cx="2971800" cy="464820"/>
          </a:xfrm>
          <a:prstGeom prst="rect">
            <a:avLst/>
          </a:prstGeom>
        </p:spPr>
        <p:txBody>
          <a:bodyPr vert="horz" lIns="91440" tIns="45720" rIns="91440" bIns="45720" rtlCol="0" anchor="b"/>
          <a:lstStyle>
            <a:lvl1pPr algn="r">
              <a:defRPr sz="1200"/>
            </a:lvl1pPr>
          </a:lstStyle>
          <a:p>
            <a:fld id="{F8FCC01D-F190-426C-8067-01CAAD818549}"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884613" y="0"/>
            <a:ext cx="2971800" cy="464820"/>
          </a:xfrm>
          <a:prstGeom prst="rect">
            <a:avLst/>
          </a:prstGeom>
        </p:spPr>
        <p:txBody>
          <a:bodyPr vert="horz" rtlCol="0"/>
          <a:lstStyle>
            <a:lvl1pPr algn="r">
              <a:defRPr sz="1200"/>
            </a:lvl1pPr>
            <a:extLst/>
          </a:lstStyle>
          <a:p>
            <a:fld id="{C238408C-6839-46EE-8131-EDA75C487F2E}" type="datetimeFigureOut">
              <a:rPr lang="en-US" smtClean="0"/>
              <a:pPr/>
              <a:t>12/15/2011</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rtlCol="0" anchor="ctr"/>
          <a:lstStyle>
            <a:extLst/>
          </a:lstStyle>
          <a:p>
            <a:endParaRPr lang="en-US"/>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rtlCol="0" anchor="b"/>
          <a:lstStyle>
            <a:lvl1pPr algn="r">
              <a:defRPr sz="1200"/>
            </a:lvl1pPr>
            <a:extLst/>
          </a:lstStyle>
          <a:p>
            <a:fld id="{87D77045-401A-4D5E-BFE3-54C21A8A6634}"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rtl="0">
      <a:defRPr sz="1200" kern="1200">
        <a:solidFill>
          <a:schemeClr val="tx1"/>
        </a:solidFill>
        <a:latin typeface="+mn-lt"/>
        <a:ea typeface="+mn-ea"/>
        <a:cs typeface="+mn-cs"/>
      </a:defRPr>
    </a:lvl1pPr>
    <a:lvl2pPr marL="457200" algn="l" rtl="0">
      <a:defRPr sz="1200" kern="1200">
        <a:solidFill>
          <a:schemeClr val="tx1"/>
        </a:solidFill>
        <a:latin typeface="+mn-lt"/>
        <a:ea typeface="+mn-ea"/>
        <a:cs typeface="+mn-cs"/>
      </a:defRPr>
    </a:lvl2pPr>
    <a:lvl3pPr marL="914400" algn="l" rtl="0">
      <a:defRPr sz="1200" kern="1200">
        <a:solidFill>
          <a:schemeClr val="tx1"/>
        </a:solidFill>
        <a:latin typeface="+mn-lt"/>
        <a:ea typeface="+mn-ea"/>
        <a:cs typeface="+mn-cs"/>
      </a:defRPr>
    </a:lvl3pPr>
    <a:lvl4pPr marL="1371600" algn="l" rtl="0">
      <a:defRPr sz="1200" kern="1200">
        <a:solidFill>
          <a:schemeClr val="tx1"/>
        </a:solidFill>
        <a:latin typeface="+mn-lt"/>
        <a:ea typeface="+mn-ea"/>
        <a:cs typeface="+mn-cs"/>
      </a:defRPr>
    </a:lvl4pPr>
    <a:lvl5pPr marL="1828800" algn="l" rtl="0">
      <a:defRPr sz="1200" kern="1200">
        <a:solidFill>
          <a:schemeClr val="tx1"/>
        </a:solidFill>
        <a:latin typeface="+mn-lt"/>
        <a:ea typeface="+mn-ea"/>
        <a:cs typeface="+mn-cs"/>
      </a:defRPr>
    </a:lvl5pPr>
    <a:lvl6pPr marL="2286000" algn="l" rtl="0">
      <a:defRPr sz="1200" kern="1200">
        <a:solidFill>
          <a:schemeClr val="tx1"/>
        </a:solidFill>
        <a:latin typeface="+mn-lt"/>
        <a:ea typeface="+mn-ea"/>
        <a:cs typeface="+mn-cs"/>
      </a:defRPr>
    </a:lvl6pPr>
    <a:lvl7pPr marL="2743200" algn="l" rtl="0">
      <a:defRPr sz="1200" kern="1200">
        <a:solidFill>
          <a:schemeClr val="tx1"/>
        </a:solidFill>
        <a:latin typeface="+mn-lt"/>
        <a:ea typeface="+mn-ea"/>
        <a:cs typeface="+mn-cs"/>
      </a:defRPr>
    </a:lvl7pPr>
    <a:lvl8pPr marL="3200400" algn="l" rtl="0">
      <a:defRPr sz="1200" kern="1200">
        <a:solidFill>
          <a:schemeClr val="tx1"/>
        </a:solidFill>
        <a:latin typeface="+mn-lt"/>
        <a:ea typeface="+mn-ea"/>
        <a:cs typeface="+mn-cs"/>
      </a:defRPr>
    </a:lvl8pPr>
    <a:lvl9pPr marL="3657600" algn="l" rtl="0">
      <a:defRPr sz="1200" kern="1200">
        <a:solidFill>
          <a:schemeClr val="tx1"/>
        </a:solidFill>
        <a:latin typeface="+mn-lt"/>
        <a:ea typeface="+mn-ea"/>
        <a:cs typeface="+mn-cs"/>
      </a:defRPr>
    </a:lvl9pPr>
    <a:extLst/>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18338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18338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3</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18338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18338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183380"/>
          </a:xfrm>
          <a:prstGeom prst="rect">
            <a:avLst/>
          </a:prstGeom>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D77045-401A-4D5E-BFE3-54C21A8A6634}" type="slidenum">
              <a:rPr lang="en-US" smtClean="0"/>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5790"/>
            <a:ext cx="5486400" cy="4183380"/>
          </a:xfrm>
          <a:prstGeom prst="rect">
            <a:avLst/>
          </a:prstGeom>
        </p:spPr>
        <p:txBody>
          <a:bodyPr>
            <a:normAutofit/>
          </a:bodyPr>
          <a:lstStyle/>
          <a:p>
            <a:endParaRPr lang="en-US"/>
          </a:p>
        </p:txBody>
      </p:sp>
      <p:sp>
        <p:nvSpPr>
          <p:cNvPr id="4" name="Slide Number Placeholder 3"/>
          <p:cNvSpPr>
            <a:spLocks noGrp="1"/>
          </p:cNvSpPr>
          <p:nvPr>
            <p:ph type="sldNum" sz="quarter" idx="10"/>
          </p:nvPr>
        </p:nvSpPr>
        <p:spPr/>
        <p:txBody>
          <a:bodyPr/>
          <a:lstStyle/>
          <a:p>
            <a:fld id="{87D77045-401A-4D5E-BFE3-54C21A8A6634}" type="slidenum">
              <a:rPr lang="en-US" smtClean="0"/>
              <a:pPr/>
              <a:t>16</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4" name="Shape 43"/>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36" name="Shape 35"/>
          <p:cNvSpPr>
            <a:spLocks/>
          </p:cNvSpPr>
          <p:nvPr/>
        </p:nvSpPr>
        <p:spPr bwMode="auto">
          <a:xfrm>
            <a:off x="4821864" y="1066800"/>
            <a:ext cx="4343400"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43" name="Shape 42"/>
          <p:cNvSpPr>
            <a:spLocks/>
          </p:cNvSpPr>
          <p:nvPr/>
        </p:nvSpPr>
        <p:spPr bwMode="auto">
          <a:xfrm>
            <a:off x="290624" y="-14176"/>
            <a:ext cx="5562600" cy="6553200"/>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65000"/>
              </a:schemeClr>
            </a:solid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22" name="Shape 21"/>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24" name="Shape 23"/>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26" name="Shape 25"/>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27" name="Shape 26"/>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180000"/>
              <a:alpha val="8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lang="en-US"/>
          </a:p>
        </p:txBody>
      </p:sp>
      <p:sp>
        <p:nvSpPr>
          <p:cNvPr id="28" name="Date Placeholder 27"/>
          <p:cNvSpPr>
            <a:spLocks noGrp="1"/>
          </p:cNvSpPr>
          <p:nvPr>
            <p:ph type="dt" sz="half" idx="10"/>
          </p:nvPr>
        </p:nvSpPr>
        <p:spPr>
          <a:xfrm>
            <a:off x="6477000" y="6416675"/>
            <a:ext cx="2133600" cy="365125"/>
          </a:xfrm>
        </p:spPr>
        <p:txBody>
          <a:bodyPr/>
          <a:lstStyle>
            <a:extLst/>
          </a:lstStyle>
          <a:p>
            <a:fld id="{743653DA-8BF4-4869-96FE-9BCF43372D46}" type="datetimeFigureOut">
              <a:rPr lang="en-US" smtClean="0"/>
              <a:pPr/>
              <a:t>12/15/2011</a:t>
            </a:fld>
            <a:endParaRPr lang="en-US"/>
          </a:p>
        </p:txBody>
      </p:sp>
      <p:sp>
        <p:nvSpPr>
          <p:cNvPr id="17" name="Footer Placeholder 16"/>
          <p:cNvSpPr>
            <a:spLocks noGrp="1"/>
          </p:cNvSpPr>
          <p:nvPr>
            <p:ph type="ftr" sz="quarter" idx="11"/>
          </p:nvPr>
        </p:nvSpPr>
        <p:spPr>
          <a:xfrm>
            <a:off x="914400" y="6416675"/>
            <a:ext cx="5562600" cy="365125"/>
          </a:xfrm>
        </p:spPr>
        <p:txBody>
          <a:bodyPr/>
          <a:lstStyle>
            <a:extLst/>
          </a:lstStyle>
          <a:p>
            <a:endParaRPr lang="en-US" dirty="0"/>
          </a:p>
        </p:txBody>
      </p:sp>
      <p:sp>
        <p:nvSpPr>
          <p:cNvPr id="29" name="Slide Number Placeholder 28"/>
          <p:cNvSpPr>
            <a:spLocks noGrp="1"/>
          </p:cNvSpPr>
          <p:nvPr>
            <p:ph type="sldNum" sz="quarter" idx="12"/>
          </p:nvPr>
        </p:nvSpPr>
        <p:spPr>
          <a:xfrm>
            <a:off x="8610600" y="6416675"/>
            <a:ext cx="457200" cy="365125"/>
          </a:xfrm>
        </p:spPr>
        <p:txBody>
          <a:bodyPr/>
          <a:lstStyle>
            <a:extLst/>
          </a:lstStyle>
          <a:p>
            <a:fld id="{72AC53DF-4216-466D-99A7-94400E6C2A25}" type="slidenum">
              <a:rPr lang="en-US" smtClean="0"/>
              <a:pPr/>
              <a:t>‹#›</a:t>
            </a:fld>
            <a:endParaRPr lang="en-US"/>
          </a:p>
        </p:txBody>
      </p:sp>
      <p:sp>
        <p:nvSpPr>
          <p:cNvPr id="32" name="Rectangle 31"/>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39" name="Rectangle 38"/>
          <p:cNvSpPr/>
          <p:nvPr/>
        </p:nvSpPr>
        <p:spPr>
          <a:xfrm>
            <a:off x="309558" y="680477"/>
            <a:ext cx="45720"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40" name="Rectangle 39"/>
          <p:cNvSpPr/>
          <p:nvPr/>
        </p:nvSpPr>
        <p:spPr>
          <a:xfrm>
            <a:off x="269073"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41" name="Rectangle 40"/>
          <p:cNvSpPr/>
          <p:nvPr/>
        </p:nvSpPr>
        <p:spPr>
          <a:xfrm>
            <a:off x="25002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42" name="Rectangle 41"/>
          <p:cNvSpPr/>
          <p:nvPr/>
        </p:nvSpPr>
        <p:spPr>
          <a:xfrm>
            <a:off x="221768"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45" name="Rectangle 44"/>
          <p:cNvSpPr/>
          <p:nvPr/>
        </p:nvSpPr>
        <p:spPr>
          <a:xfrm>
            <a:off x="363160" y="402264"/>
            <a:ext cx="850392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Title 7"/>
          <p:cNvSpPr>
            <a:spLocks noGrp="1"/>
          </p:cNvSpPr>
          <p:nvPr>
            <p:ph type="ctrTitle"/>
          </p:nvPr>
        </p:nvSpPr>
        <p:spPr>
          <a:xfrm>
            <a:off x="533400" y="464504"/>
            <a:ext cx="8153400" cy="774192"/>
          </a:xfrm>
        </p:spPr>
        <p:txBody>
          <a:bodyPr/>
          <a:lstStyle>
            <a:lvl1pPr marR="9144" algn="r">
              <a:defRPr sz="3800"/>
            </a:lvl1pPr>
            <a:extLst/>
          </a:lstStyle>
          <a:p>
            <a:r>
              <a:rPr lang="en-US" smtClean="0"/>
              <a:t>Click to edit Master title style</a:t>
            </a:r>
            <a:endParaRPr lang="en-US" dirty="0"/>
          </a:p>
        </p:txBody>
      </p:sp>
      <p:sp>
        <p:nvSpPr>
          <p:cNvPr id="9" name="Subtitle 8"/>
          <p:cNvSpPr>
            <a:spLocks noGrp="1"/>
          </p:cNvSpPr>
          <p:nvPr>
            <p:ph type="subTitle" idx="1"/>
          </p:nvPr>
        </p:nvSpPr>
        <p:spPr>
          <a:xfrm>
            <a:off x="4838381" y="1371600"/>
            <a:ext cx="3848419" cy="457200"/>
          </a:xfrm>
        </p:spPr>
        <p:txBody>
          <a:bodyPr tIns="0"/>
          <a:lstStyle>
            <a:lvl1pPr marL="0" indent="0" algn="r">
              <a:spcBef>
                <a:spcPts val="0"/>
              </a:spcBef>
              <a:buNone/>
              <a:defRPr sz="2000">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dirty="0"/>
          </a:p>
        </p:txBody>
      </p:sp>
      <p:sp>
        <p:nvSpPr>
          <p:cNvPr id="58" name="Rectangle 57"/>
          <p:cNvSpPr/>
          <p:nvPr/>
        </p:nvSpPr>
        <p:spPr>
          <a:xfrm flipH="1">
            <a:off x="371538"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59" name="Rectangle 58"/>
          <p:cNvSpPr/>
          <p:nvPr/>
        </p:nvSpPr>
        <p:spPr>
          <a:xfrm flipH="1">
            <a:off x="411109" y="680477"/>
            <a:ext cx="27432"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60" name="Rectangle 59"/>
          <p:cNvSpPr/>
          <p:nvPr/>
        </p:nvSpPr>
        <p:spPr>
          <a:xfrm flipH="1">
            <a:off x="448450"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61" name="Rectangle 60"/>
          <p:cNvSpPr/>
          <p:nvPr/>
        </p:nvSpPr>
        <p:spPr>
          <a:xfrm flipH="1">
            <a:off x="476702" y="680477"/>
            <a:ext cx="9144"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62" name="Rectangle 61"/>
          <p:cNvSpPr/>
          <p:nvPr/>
        </p:nvSpPr>
        <p:spPr>
          <a:xfrm>
            <a:off x="500478" y="680477"/>
            <a:ext cx="36576" cy="365760"/>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56" name="Rectangle 55"/>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65" name="Rectangle 64"/>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66" name="Rectangle 65"/>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67" name="Rectangle 66"/>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extLst/>
          </a:lstStyle>
          <a:p>
            <a:fld id="{B7129108-AC8D-4212-9283-60D9E99BF07A}" type="datetimeFigureOut">
              <a:rPr lang="en-US" smtClean="0"/>
              <a:pPr/>
              <a:t>12/15/2011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AD93096-5B34-4342-9326-69289CEAE4C2}"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14400" y="3352800"/>
            <a:ext cx="7772400" cy="1974059"/>
          </a:xfrm>
        </p:spPr>
        <p:txBody>
          <a:bodyPr anchor="b">
            <a:scene3d>
              <a:camera prst="orthographicFront">
                <a:rot lat="0" lon="0" rev="0"/>
              </a:camera>
              <a:lightRig rig="contrasting" dir="t">
                <a:rot lat="0" lon="0" rev="7500000"/>
              </a:lightRig>
            </a:scene3d>
            <a:sp3d contourW="6350" prstMaterial="metal">
              <a:bevelT w="130810" h="31750" prst="relaxedInset"/>
              <a:contourClr>
                <a:schemeClr val="accent1">
                  <a:shade val="75000"/>
                </a:schemeClr>
              </a:contourClr>
            </a:sp3d>
          </a:bodyPr>
          <a:lstStyle>
            <a:lvl1pPr algn="l">
              <a:buNone/>
              <a:defRPr lang="en-US" sz="4000" b="1" cap="all" dirty="0">
                <a:ln/>
                <a:solidFill>
                  <a:schemeClr val="tx1"/>
                </a:solidFill>
                <a:effectLst>
                  <a:reflection blurRad="12700" stA="50000" endPos="50000" dir="5400000" sy="-100000" rotWithShape="0"/>
                </a:effectLst>
              </a:defRPr>
            </a:lvl1pPr>
            <a:extLst/>
          </a:lstStyle>
          <a:p>
            <a:r>
              <a:rPr lang="en-US" smtClean="0"/>
              <a:t>Click to edit Master title style</a:t>
            </a:r>
            <a:endParaRPr lang="en-US" dirty="0"/>
          </a:p>
        </p:txBody>
      </p:sp>
      <p:sp>
        <p:nvSpPr>
          <p:cNvPr id="3" name="Text Placeholder 2"/>
          <p:cNvSpPr>
            <a:spLocks noGrp="1"/>
          </p:cNvSpPr>
          <p:nvPr>
            <p:ph type="body" idx="1"/>
          </p:nvPr>
        </p:nvSpPr>
        <p:spPr>
          <a:xfrm>
            <a:off x="914400" y="5334000"/>
            <a:ext cx="7772400" cy="1052512"/>
          </a:xfrm>
        </p:spPr>
        <p:txBody>
          <a:bodyPr anchor="t"/>
          <a:lstStyle>
            <a:lvl1pPr marL="374904">
              <a:buNone/>
              <a:defRPr sz="20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4" name="Date Placeholder 3"/>
          <p:cNvSpPr>
            <a:spLocks noGrp="1"/>
          </p:cNvSpPr>
          <p:nvPr>
            <p:ph type="dt" sz="half" idx="10"/>
          </p:nvPr>
        </p:nvSpPr>
        <p:spPr/>
        <p:txBody>
          <a:bodyPr/>
          <a:lstStyle>
            <a:extLst/>
          </a:lstStyle>
          <a:p>
            <a:fld id="{B6DED3D3-6235-4F4C-B439-DF277FB555A7}" type="datetimeFigureOut">
              <a:rPr lang="en-US" smtClean="0"/>
              <a:pPr/>
              <a:t>12/15/2011</a:t>
            </a:fld>
            <a:endParaRPr lang="en-US"/>
          </a:p>
        </p:txBody>
      </p:sp>
      <p:sp>
        <p:nvSpPr>
          <p:cNvPr id="5" name="Footer Placeholder 4"/>
          <p:cNvSpPr>
            <a:spLocks noGrp="1"/>
          </p:cNvSpPr>
          <p:nvPr>
            <p:ph type="ftr" sz="quarter" idx="11"/>
          </p:nvPr>
        </p:nvSpPr>
        <p:spPr>
          <a:xfrm>
            <a:off x="914400" y="6416675"/>
            <a:ext cx="5562600" cy="365125"/>
          </a:xfrm>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1AD93096-5B34-4342-9326-69289CEAE4C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9550"/>
            <a:ext cx="8229600" cy="1295400"/>
          </a:xfrm>
        </p:spPr>
        <p:txBody>
          <a:bodyPr anchor="ctr"/>
          <a:lstStyle>
            <a:extLst/>
          </a:lstStyle>
          <a:p>
            <a:r>
              <a:rPr lang="en-US" smtClean="0"/>
              <a:t>Click to edit Master title style</a:t>
            </a:r>
            <a:endParaRPr lang="en-US" dirty="0"/>
          </a:p>
        </p:txBody>
      </p:sp>
      <p:sp>
        <p:nvSpPr>
          <p:cNvPr id="3" name="Content Placeholder 2"/>
          <p:cNvSpPr>
            <a:spLocks noGrp="1"/>
          </p:cNvSpPr>
          <p:nvPr>
            <p:ph sz="half" idx="1"/>
          </p:nvPr>
        </p:nvSpPr>
        <p:spPr>
          <a:xfrm>
            <a:off x="464344" y="1600200"/>
            <a:ext cx="4038600" cy="4525963"/>
          </a:xfrm>
        </p:spPr>
        <p:txBody>
          <a:bodyPr/>
          <a:lstStyle>
            <a:lvl1pPr marL="0" indent="0">
              <a:buFontTx/>
              <a:buNone/>
              <a:defRPr sz="2000"/>
            </a:lvl1pPr>
            <a:lvl2pPr>
              <a:defRPr sz="2400"/>
            </a:lvl2pPr>
            <a:lvl3pPr>
              <a:defRPr sz="2000"/>
            </a:lvl3pPr>
            <a:lvl4pPr>
              <a:defRPr sz="1800"/>
            </a:lvl4pPr>
            <a:lvl5pPr>
              <a:defRPr sz="1800"/>
            </a:lvl5pPr>
            <a:extLst/>
          </a:lstStyle>
          <a:p>
            <a:pPr lvl="0"/>
            <a:r>
              <a:rPr lang="en-US" smtClean="0"/>
              <a:t>Click to edit Master text styles</a:t>
            </a:r>
          </a:p>
        </p:txBody>
      </p:sp>
      <p:sp>
        <p:nvSpPr>
          <p:cNvPr id="4" name="Content Placeholder 3"/>
          <p:cNvSpPr>
            <a:spLocks noGrp="1"/>
          </p:cNvSpPr>
          <p:nvPr>
            <p:ph sz="half" idx="2"/>
          </p:nvPr>
        </p:nvSpPr>
        <p:spPr>
          <a:xfrm>
            <a:off x="4655344" y="1600200"/>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extLst/>
          </a:lstStyle>
          <a:p>
            <a:fld id="{3B5F1E3E-4B2F-4895-B65E-28B2E64F39F6}" type="datetimeFigureOut">
              <a:rPr lang="en-US" smtClean="0"/>
              <a:pPr/>
              <a:t>12/15/2011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pPr/>
              <a:t>‹#›</a:t>
            </a:fld>
            <a:endParaRPr lang="en-US"/>
          </a:p>
        </p:txBody>
      </p:sp>
      <p:cxnSp>
        <p:nvCxnSpPr>
          <p:cNvPr id="9" name="Straight Connector 8"/>
          <p:cNvCxnSpPr/>
          <p:nvPr/>
        </p:nvCxnSpPr>
        <p:spPr>
          <a:xfrm rot="5400000">
            <a:off x="2305044" y="3867144"/>
            <a:ext cx="4533900" cy="1601"/>
          </a:xfrm>
          <a:prstGeom prst="line">
            <a:avLst/>
          </a:prstGeom>
          <a:ln/>
        </p:spPr>
        <p:style>
          <a:lnRef idx="1">
            <a:schemeClr val="accent2"/>
          </a:lnRef>
          <a:fillRef idx="0">
            <a:schemeClr val="accent2"/>
          </a:fillRef>
          <a:effectRef idx="0">
            <a:schemeClr val="accent2"/>
          </a:effectRef>
          <a:fontRef idx="minor">
            <a:schemeClr val="tx1"/>
          </a:fontRef>
        </p:style>
      </p:cxn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3" name="Rectangle 22"/>
          <p:cNvSpPr/>
          <p:nvPr/>
        </p:nvSpPr>
        <p:spPr>
          <a:xfrm>
            <a:off x="0" y="402264"/>
            <a:ext cx="8686800" cy="886265"/>
          </a:xfrm>
          <a:prstGeom prst="rect">
            <a:avLst/>
          </a:prstGeom>
          <a:solidFill>
            <a:schemeClr val="bg2">
              <a:alpha val="50000"/>
              <a:satMod val="18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 name="Title 1"/>
          <p:cNvSpPr>
            <a:spLocks noGrp="1"/>
          </p:cNvSpPr>
          <p:nvPr>
            <p:ph type="title"/>
          </p:nvPr>
        </p:nvSpPr>
        <p:spPr>
          <a:xfrm>
            <a:off x="504824" y="512064"/>
            <a:ext cx="7772400" cy="914400"/>
          </a:xfrm>
        </p:spPr>
        <p:txBody>
          <a:bodyPr anchor="t"/>
          <a:lstStyle>
            <a:lvl1pPr>
              <a:defRPr sz="4000"/>
            </a:lvl1pPr>
            <a:extLst/>
          </a:lstStyle>
          <a:p>
            <a:r>
              <a:rPr lang="en-US" smtClean="0"/>
              <a:t>Click to edit Master title style</a:t>
            </a:r>
            <a:endParaRPr lang="en-US" dirty="0"/>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2"/>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3"/>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extLst/>
          </a:lstStyle>
          <a:p>
            <a:fld id="{63085435-8225-4333-BFFA-0096413F0D76}" type="datetimeFigureOut">
              <a:rPr lang="en-US" smtClean="0"/>
              <a:pPr/>
              <a:t>12/15/2011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1AD93096-5B34-4342-9326-69289CEAE4C2}" type="slidenum">
              <a:rPr lang="en-US" smtClean="0"/>
              <a:pPr/>
              <a:t>‹#›</a:t>
            </a:fld>
            <a:endParaRPr lang="en-US"/>
          </a:p>
        </p:txBody>
      </p:sp>
      <p:sp>
        <p:nvSpPr>
          <p:cNvPr id="16" name="Rectangle 15"/>
          <p:cNvSpPr/>
          <p:nvPr/>
        </p:nvSpPr>
        <p:spPr>
          <a:xfrm>
            <a:off x="87790" y="680477"/>
            <a:ext cx="45720"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7" name="Rectangle 16"/>
          <p:cNvSpPr/>
          <p:nvPr/>
        </p:nvSpPr>
        <p:spPr>
          <a:xfrm>
            <a:off x="47305"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8" name="Rectangle 17"/>
          <p:cNvSpPr/>
          <p:nvPr/>
        </p:nvSpPr>
        <p:spPr>
          <a:xfrm>
            <a:off x="2825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9" name="Rectangle 18"/>
          <p:cNvSpPr/>
          <p:nvPr/>
        </p:nvSpPr>
        <p:spPr>
          <a:xfrm>
            <a:off x="0"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0" name="Rectangle 19"/>
          <p:cNvSpPr/>
          <p:nvPr/>
        </p:nvSpPr>
        <p:spPr>
          <a:xfrm flipH="1">
            <a:off x="149770"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1" name="Rectangle 20"/>
          <p:cNvSpPr/>
          <p:nvPr/>
        </p:nvSpPr>
        <p:spPr>
          <a:xfrm flipH="1">
            <a:off x="189341" y="680477"/>
            <a:ext cx="27432"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2" name="Rectangle 21"/>
          <p:cNvSpPr/>
          <p:nvPr/>
        </p:nvSpPr>
        <p:spPr>
          <a:xfrm flipH="1">
            <a:off x="226682"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29" name="Rectangle 28"/>
          <p:cNvSpPr/>
          <p:nvPr/>
        </p:nvSpPr>
        <p:spPr>
          <a:xfrm flipH="1">
            <a:off x="254934" y="680477"/>
            <a:ext cx="9144"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30" name="Rectangle 29"/>
          <p:cNvSpPr/>
          <p:nvPr/>
        </p:nvSpPr>
        <p:spPr>
          <a:xfrm>
            <a:off x="278710" y="680477"/>
            <a:ext cx="36576" cy="365760"/>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extLst/>
          </a:lstStyle>
          <a:p>
            <a:fld id="{0783C494-2A87-468C-A21B-CB14FB9ABB00}" type="datetimeFigureOut">
              <a:rPr lang="en-US" smtClean="0"/>
              <a:pPr/>
              <a:t>12/15/2011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1AD93096-5B34-4342-9326-69289CEAE4C2}"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9A180FA0-5B31-4864-A2BB-719EA5A679C6}" type="datetimeFigureOut">
              <a:rPr lang="en-US" smtClean="0"/>
              <a:pPr/>
              <a:t>12/15/2011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1AD93096-5B34-4342-9326-69289CEAE4C2}"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dirty="0"/>
          </a:p>
        </p:txBody>
      </p:sp>
      <p:sp>
        <p:nvSpPr>
          <p:cNvPr id="3" name="Text Placeholder 2"/>
          <p:cNvSpPr>
            <a:spLocks noGrp="1"/>
          </p:cNvSpPr>
          <p:nvPr>
            <p:ph type="body" idx="1"/>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2"/>
          </p:nvPr>
        </p:nvSpPr>
        <p:spPr>
          <a:xfrm>
            <a:off x="3429000" y="1435100"/>
            <a:ext cx="5486400"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extLst/>
          </a:lstStyle>
          <a:p>
            <a:fld id="{4BECC0C8-36B8-442A-833D-B6AACE86BB77}" type="datetimeFigureOut">
              <a:rPr lang="en-US" smtClean="0"/>
              <a:pPr/>
              <a:t>12/15/2011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368032" y="0"/>
            <a:ext cx="8778240" cy="1878037"/>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cxnSp>
        <p:nvCxnSpPr>
          <p:cNvPr id="9" name="Straight Connector 8"/>
          <p:cNvCxnSpPr/>
          <p:nvPr/>
        </p:nvCxnSpPr>
        <p:spPr>
          <a:xfrm flipV="1">
            <a:off x="363195" y="1885028"/>
            <a:ext cx="8782622"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28" name="Group 17"/>
          <p:cNvGrpSpPr/>
          <p:nvPr/>
        </p:nvGrpSpPr>
        <p:grpSpPr>
          <a:xfrm rot="5400000">
            <a:off x="8514581" y="1219200"/>
            <a:ext cx="132763" cy="128466"/>
            <a:chOff x="6668087" y="1297746"/>
            <a:chExt cx="161840" cy="156602"/>
          </a:xfrm>
        </p:grpSpPr>
        <p:cxnSp>
          <p:nvCxnSpPr>
            <p:cNvPr id="15" name="Straight Connector 14"/>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a:xfrm>
            <a:off x="914400" y="228600"/>
            <a:ext cx="6858000" cy="914400"/>
          </a:xfrm>
        </p:spPr>
        <p:txBody>
          <a:bodyPr anchor="b"/>
          <a:lstStyle>
            <a:lvl1pPr algn="l">
              <a:buNone/>
              <a:defRPr sz="2100" b="0"/>
            </a:lvl1pPr>
            <a:extLst/>
          </a:lstStyle>
          <a:p>
            <a:r>
              <a:rPr lang="en-US" smtClean="0"/>
              <a:t>Click to edit Master title style</a:t>
            </a:r>
            <a:endParaRPr lang="en-US" dirty="0"/>
          </a:p>
        </p:txBody>
      </p:sp>
      <p:sp>
        <p:nvSpPr>
          <p:cNvPr id="3" name="Picture Placeholder 2"/>
          <p:cNvSpPr>
            <a:spLocks noGrp="1"/>
          </p:cNvSpPr>
          <p:nvPr>
            <p:ph type="pic" idx="1"/>
          </p:nvPr>
        </p:nvSpPr>
        <p:spPr>
          <a:xfrm>
            <a:off x="366712" y="1905000"/>
            <a:ext cx="8778240" cy="4960144"/>
          </a:xfrm>
        </p:spPr>
        <p:txBody>
          <a:bodyPr/>
          <a:lstStyle>
            <a:lvl1pPr>
              <a:buNone/>
              <a:defRPr sz="3200"/>
            </a:lvl1pPr>
            <a:extLst/>
          </a:lstStyle>
          <a:p>
            <a:r>
              <a:rPr lang="en-US" smtClean="0"/>
              <a:t>Click icon to add picture</a:t>
            </a:r>
            <a:endParaRPr lang="en-US" dirty="0"/>
          </a:p>
        </p:txBody>
      </p:sp>
      <p:sp>
        <p:nvSpPr>
          <p:cNvPr id="4" name="Text Placeholder 3"/>
          <p:cNvSpPr>
            <a:spLocks noGrp="1"/>
          </p:cNvSpPr>
          <p:nvPr>
            <p:ph type="body" sz="half" idx="2"/>
          </p:nvPr>
        </p:nvSpPr>
        <p:spPr>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grpSp>
        <p:nvGrpSpPr>
          <p:cNvPr id="14" name="Group 17"/>
          <p:cNvGrpSpPr/>
          <p:nvPr/>
        </p:nvGrpSpPr>
        <p:grpSpPr>
          <a:xfrm rot="5400000">
            <a:off x="8666981" y="1371600"/>
            <a:ext cx="132763" cy="128466"/>
            <a:chOff x="6668087" y="1297746"/>
            <a:chExt cx="161840" cy="156602"/>
          </a:xfrm>
        </p:grpSpPr>
        <p:cxnSp>
          <p:nvCxnSpPr>
            <p:cNvPr id="11" name="Straight Connector 10"/>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2" name="Straight Connector 11"/>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rot="5400000">
            <a:off x="8320088" y="1474763"/>
            <a:ext cx="132763" cy="128466"/>
            <a:chOff x="6668087" y="1297746"/>
            <a:chExt cx="161840" cy="156602"/>
          </a:xfrm>
        </p:grpSpPr>
        <p:cxnSp>
          <p:nvCxnSpPr>
            <p:cNvPr id="19" name="Straight Connector 18"/>
            <p:cNvCxnSpPr/>
            <p:nvPr/>
          </p:nvCxnSpPr>
          <p:spPr>
            <a:xfrm rot="16200000">
              <a:off x="6664064" y="1301769"/>
              <a:ext cx="88509" cy="80463"/>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rot="16200000" flipV="1">
              <a:off x="6685888" y="1391257"/>
              <a:ext cx="125755" cy="427"/>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rot="5400000" flipH="1">
              <a:off x="6744524" y="1300853"/>
              <a:ext cx="88509" cy="82296"/>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5" name="Date Placeholder 4"/>
          <p:cNvSpPr>
            <a:spLocks noGrp="1"/>
          </p:cNvSpPr>
          <p:nvPr>
            <p:ph type="dt" sz="half" idx="10"/>
          </p:nvPr>
        </p:nvSpPr>
        <p:spPr/>
        <p:txBody>
          <a:bodyPr/>
          <a:lstStyle>
            <a:extLst/>
          </a:lstStyle>
          <a:p>
            <a:fld id="{51E20EC5-AC53-4169-941E-EDF10CD23748}" type="datetimeFigureOut">
              <a:rPr lang="en-US" smtClean="0"/>
              <a:pPr/>
              <a:t>12/15/2011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1AD93096-5B34-4342-9326-69289CEAE4C2}"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shade val="100000"/>
                <a:satMod val="150000"/>
              </a:schemeClr>
            </a:gs>
            <a:gs pos="65000">
              <a:schemeClr val="bg1">
                <a:shade val="90000"/>
                <a:satMod val="375000"/>
              </a:schemeClr>
            </a:gs>
            <a:gs pos="65000">
              <a:schemeClr val="bg1">
                <a:shade val="90000"/>
                <a:satMod val="375000"/>
              </a:schemeClr>
            </a:gs>
            <a:gs pos="100000">
              <a:schemeClr val="bg2">
                <a:tint val="88000"/>
                <a:satMod val="400000"/>
              </a:schemeClr>
            </a:gs>
          </a:gsLst>
          <a:lin ang="5400000" scaled="0"/>
          <a:tileRect/>
        </a:gradFill>
        <a:effectLst/>
      </p:bgPr>
    </p:bg>
    <p:spTree>
      <p:nvGrpSpPr>
        <p:cNvPr id="1" name=""/>
        <p:cNvGrpSpPr/>
        <p:nvPr/>
      </p:nvGrpSpPr>
      <p:grpSpPr>
        <a:xfrm>
          <a:off x="0" y="0"/>
          <a:ext cx="0" cy="0"/>
          <a:chOff x="0" y="0"/>
          <a:chExt cx="0" cy="0"/>
        </a:xfrm>
      </p:grpSpPr>
      <p:sp>
        <p:nvSpPr>
          <p:cNvPr id="7" name="Rectangle 6"/>
          <p:cNvSpPr/>
          <p:nvPr/>
        </p:nvSpPr>
        <p:spPr>
          <a:xfrm>
            <a:off x="0" y="-1"/>
            <a:ext cx="365760" cy="6854456"/>
          </a:xfrm>
          <a:prstGeom prst="rect">
            <a:avLst/>
          </a:prstGeom>
          <a:solidFill>
            <a:srgbClr val="FFFFFF">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8" name="Rectangle 7"/>
          <p:cNvSpPr/>
          <p:nvPr/>
        </p:nvSpPr>
        <p:spPr>
          <a:xfrm>
            <a:off x="255291" y="5047394"/>
            <a:ext cx="73152" cy="169164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9" name="Rectangle 8"/>
          <p:cNvSpPr/>
          <p:nvPr/>
        </p:nvSpPr>
        <p:spPr>
          <a:xfrm>
            <a:off x="255291" y="4796819"/>
            <a:ext cx="73152" cy="228600"/>
          </a:xfrm>
          <a:prstGeom prst="rect">
            <a:avLst/>
          </a:prstGeom>
          <a:solidFill>
            <a:schemeClr val="accent3">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0" name="Rectangle 9"/>
          <p:cNvSpPr/>
          <p:nvPr/>
        </p:nvSpPr>
        <p:spPr>
          <a:xfrm>
            <a:off x="255291" y="4637685"/>
            <a:ext cx="73152" cy="137160"/>
          </a:xfrm>
          <a:prstGeom prst="rect">
            <a:avLst/>
          </a:prstGeom>
          <a:solidFill>
            <a:schemeClr val="bg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1" name="Rectangle 10"/>
          <p:cNvSpPr/>
          <p:nvPr/>
        </p:nvSpPr>
        <p:spPr>
          <a:xfrm>
            <a:off x="255291" y="4542559"/>
            <a:ext cx="73152" cy="7315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2" name="Rectangle 11"/>
          <p:cNvSpPr/>
          <p:nvPr/>
        </p:nvSpPr>
        <p:spPr>
          <a:xfrm>
            <a:off x="309558" y="680477"/>
            <a:ext cx="45720"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5" name="Rectangle 14"/>
          <p:cNvSpPr/>
          <p:nvPr/>
        </p:nvSpPr>
        <p:spPr>
          <a:xfrm>
            <a:off x="269073" y="680477"/>
            <a:ext cx="27432"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16" name="Rectangle 15"/>
          <p:cNvSpPr/>
          <p:nvPr/>
        </p:nvSpPr>
        <p:spPr>
          <a:xfrm>
            <a:off x="250020"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a:p>
        </p:txBody>
      </p:sp>
      <p:sp>
        <p:nvSpPr>
          <p:cNvPr id="17" name="Rectangle 16"/>
          <p:cNvSpPr/>
          <p:nvPr/>
        </p:nvSpPr>
        <p:spPr>
          <a:xfrm>
            <a:off x="221768" y="680477"/>
            <a:ext cx="9144" cy="365760"/>
          </a:xfrm>
          <a:prstGeom prst="rect">
            <a:avLst/>
          </a:prstGeom>
          <a:solidFill>
            <a:srgbClr val="000000">
              <a:alpha val="10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a:endParaRPr lang="en-US" dirty="0"/>
          </a:p>
        </p:txBody>
      </p:sp>
      <p:sp>
        <p:nvSpPr>
          <p:cNvPr id="22" name="Title Placeholder 21"/>
          <p:cNvSpPr>
            <a:spLocks noGrp="1"/>
          </p:cNvSpPr>
          <p:nvPr>
            <p:ph type="title"/>
          </p:nvPr>
        </p:nvSpPr>
        <p:spPr>
          <a:xfrm>
            <a:off x="914400" y="512064"/>
            <a:ext cx="7772400" cy="914400"/>
          </a:xfrm>
          <a:prstGeom prst="rect">
            <a:avLst/>
          </a:prstGeom>
        </p:spPr>
        <p:txBody>
          <a:bodyPr vert="horz" anchor="t">
            <a:noAutofit/>
          </a:bodyPr>
          <a:lstStyle>
            <a:extLst/>
          </a:lstStyle>
          <a:p>
            <a:r>
              <a:rPr lang="en-US" smtClean="0"/>
              <a:t>Click to edit Master title style</a:t>
            </a:r>
            <a:endParaRPr lang="en-US" dirty="0"/>
          </a:p>
        </p:txBody>
      </p:sp>
      <p:sp>
        <p:nvSpPr>
          <p:cNvPr id="13" name="Text Placeholder 12"/>
          <p:cNvSpPr>
            <a:spLocks noGrp="1"/>
          </p:cNvSpPr>
          <p:nvPr>
            <p:ph type="body" idx="1"/>
          </p:nvPr>
        </p:nvSpPr>
        <p:spPr>
          <a:xfrm>
            <a:off x="914400" y="1783560"/>
            <a:ext cx="7772400" cy="4572000"/>
          </a:xfrm>
          <a:prstGeom prst="rect">
            <a:avLst/>
          </a:prstGeom>
        </p:spPr>
        <p:txBody>
          <a:bodyPr vert="horz">
            <a:normAutofit/>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a:defRPr sz="1100">
                <a:solidFill>
                  <a:schemeClr val="tx2"/>
                </a:solidFill>
              </a:defRPr>
            </a:lvl1pPr>
            <a:extLst/>
          </a:lstStyle>
          <a:p>
            <a:fld id="{8D3816DF-213E-421B-92D3-C068DBB023D6}" type="datetimeFigureOut">
              <a:rPr lang="en-US" smtClean="0">
                <a:solidFill>
                  <a:schemeClr val="tx2"/>
                </a:solidFill>
              </a:rPr>
              <a:pPr/>
              <a:t>12/15/2011</a:t>
            </a:fld>
            <a:endParaRPr lang="en-US" sz="1100" dirty="0">
              <a:solidFill>
                <a:schemeClr val="tx2"/>
              </a:solidFill>
            </a:endParaRPr>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a:defRPr sz="1100">
                <a:solidFill>
                  <a:schemeClr val="tx2"/>
                </a:solidFill>
              </a:defRPr>
            </a:lvl1pPr>
            <a:extLst/>
          </a:lstStyle>
          <a:p>
            <a:pPr algn="r"/>
            <a:endParaRPr lang="en-US" sz="1100" dirty="0">
              <a:solidFill>
                <a:schemeClr val="tx2"/>
              </a:solidFill>
            </a:endParaRPr>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a:defRPr sz="1200">
                <a:solidFill>
                  <a:schemeClr val="tx2"/>
                </a:solidFill>
              </a:defRPr>
            </a:lvl1pPr>
            <a:extLst/>
          </a:lstStyle>
          <a:p>
            <a:pPr algn="l"/>
            <a:fld id="{72AC53DF-4216-466D-99A7-94400E6C2A25}" type="slidenum">
              <a:rPr lang="en-US" sz="1200" smtClean="0">
                <a:solidFill>
                  <a:schemeClr val="tx2"/>
                </a:solidFill>
              </a:rPr>
              <a:pPr algn="l"/>
              <a:t>‹#›</a:t>
            </a:fld>
            <a:endParaRPr lang="en-US" sz="1200">
              <a:solidFill>
                <a:schemeClr val="tx2"/>
              </a:solidFill>
            </a:endParaRPr>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l" rtl="0" eaLnBrk="1" latinLnBrk="0" hangingPunct="1">
        <a:spcBef>
          <a:spcPct val="0"/>
        </a:spcBef>
        <a:buNone/>
        <a:defRPr sz="4000" kern="1200" spc="-150" baseline="0">
          <a:solidFill>
            <a:schemeClr val="tx2">
              <a:satMod val="200000"/>
            </a:schemeClr>
          </a:solidFill>
          <a:effectLst>
            <a:outerShdw blurRad="50800" dist="50800" dir="2700000" algn="tl" rotWithShape="0">
              <a:srgbClr val="000000">
                <a:alpha val="43137"/>
              </a:srgbClr>
            </a:outerShdw>
          </a:effectLst>
          <a:latin typeface="+mj-lt"/>
          <a:ea typeface="+mj-ea"/>
          <a:cs typeface="+mj-cs"/>
        </a:defRPr>
      </a:lvl1pPr>
      <a:extLst/>
    </p:titleStyle>
    <p:bodyStyle>
      <a:lvl1pPr marL="411480" indent="-342900" algn="l" rtl="0" eaLnBrk="1" latinLnBrk="0" hangingPunct="1">
        <a:spcBef>
          <a:spcPts val="700"/>
        </a:spcBef>
        <a:buSzPct val="95000"/>
        <a:buFont typeface="Wingdings"/>
        <a:buChar char=""/>
        <a:defRPr sz="3000" kern="1200">
          <a:solidFill>
            <a:schemeClr val="tx1"/>
          </a:solidFill>
          <a:latin typeface="+mn-lt"/>
          <a:ea typeface="+mn-ea"/>
          <a:cs typeface="+mn-cs"/>
        </a:defRPr>
      </a:lvl1pPr>
      <a:lvl2pPr marL="740664" indent="-285750" algn="l" rtl="0" eaLnBrk="1" latinLnBrk="0" hangingPunct="1">
        <a:spcBef>
          <a:spcPct val="20000"/>
        </a:spcBef>
        <a:buClr>
          <a:schemeClr val="accent2"/>
        </a:buClr>
        <a:buSzPct val="90000"/>
        <a:buFont typeface="Wingdings"/>
        <a:buChar char=""/>
        <a:defRPr sz="2600" kern="1200">
          <a:solidFill>
            <a:schemeClr val="tx1"/>
          </a:solidFill>
          <a:latin typeface="+mn-lt"/>
          <a:ea typeface="+mn-ea"/>
          <a:cs typeface="+mn-cs"/>
        </a:defRPr>
      </a:lvl2pPr>
      <a:lvl3pPr marL="996696" indent="-228600" algn="l" rtl="0" eaLnBrk="1" latinLnBrk="0" hangingPunct="1">
        <a:spcBef>
          <a:spcPct val="20000"/>
        </a:spcBef>
        <a:buClr>
          <a:schemeClr val="accent2"/>
        </a:buClr>
        <a:buFont typeface="Wingdings 2"/>
        <a:buChar char=""/>
        <a:defRPr sz="2400" kern="1200">
          <a:solidFill>
            <a:schemeClr val="tx1"/>
          </a:solidFill>
          <a:latin typeface="+mn-lt"/>
          <a:ea typeface="+mn-ea"/>
          <a:cs typeface="+mn-cs"/>
        </a:defRPr>
      </a:lvl3pPr>
      <a:lvl4pPr marL="1261872" indent="-228600" algn="l" rtl="0" eaLnBrk="1" latinLnBrk="0" hangingPunct="1">
        <a:spcBef>
          <a:spcPct val="20000"/>
        </a:spcBef>
        <a:buClr>
          <a:schemeClr val="accent3"/>
        </a:buClr>
        <a:buFont typeface="Wingdings 3"/>
        <a:buChar char=""/>
        <a:defRPr sz="2200" kern="1200">
          <a:solidFill>
            <a:schemeClr val="tx1"/>
          </a:solidFill>
          <a:latin typeface="+mn-lt"/>
          <a:ea typeface="+mn-ea"/>
          <a:cs typeface="+mn-cs"/>
        </a:defRPr>
      </a:lvl4pPr>
      <a:lvl5pPr marL="1481328" indent="-210312" algn="l" rtl="0" eaLnBrk="1" latinLnBrk="0" hangingPunct="1">
        <a:spcBef>
          <a:spcPct val="20000"/>
        </a:spcBef>
        <a:buClr>
          <a:schemeClr val="accent3"/>
        </a:buClr>
        <a:buFont typeface="Wingdings 2"/>
        <a:buChar char=""/>
        <a:defRPr sz="2000" kern="1200">
          <a:solidFill>
            <a:schemeClr val="tx1"/>
          </a:solidFill>
          <a:latin typeface="+mn-lt"/>
          <a:ea typeface="+mn-ea"/>
          <a:cs typeface="+mn-cs"/>
        </a:defRPr>
      </a:lvl5pPr>
      <a:lvl6pPr marL="1709928" indent="-210312" algn="l" rtl="0" eaLnBrk="1" latinLnBrk="0" hangingPunct="1">
        <a:spcBef>
          <a:spcPct val="20000"/>
        </a:spcBef>
        <a:buClr>
          <a:schemeClr val="accent3"/>
        </a:buClr>
        <a:buFont typeface="Wingdings 2"/>
        <a:buChar char=""/>
        <a:defRPr sz="1800" kern="1200">
          <a:solidFill>
            <a:schemeClr val="tx1"/>
          </a:solidFill>
          <a:latin typeface="+mn-lt"/>
          <a:ea typeface="+mn-ea"/>
          <a:cs typeface="+mn-cs"/>
        </a:defRPr>
      </a:lvl6pPr>
      <a:lvl7pPr marL="1901952"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7pPr>
      <a:lvl8pPr marL="2093976"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8pPr>
      <a:lvl9pPr marL="2286000" indent="-182880" algn="l" rtl="0" eaLnBrk="1" latinLnBrk="0" hangingPunct="1">
        <a:spcBef>
          <a:spcPct val="20000"/>
        </a:spcBef>
        <a:buClr>
          <a:schemeClr val="accent4"/>
        </a:buClr>
        <a:buFont typeface="Wingdings 2"/>
        <a:buChar char=""/>
        <a:defRPr sz="1600" kern="1200">
          <a:solidFill>
            <a:schemeClr val="tx1"/>
          </a:solidFill>
          <a:latin typeface="+mn-lt"/>
          <a:ea typeface="+mn-ea"/>
          <a:cs typeface="+mn-cs"/>
        </a:defRPr>
      </a:lvl9pPr>
      <a:extLst/>
    </p:bodyStyle>
    <p:otherStyle>
      <a:lvl1pPr marL="0" algn="l" rtl="0" eaLnBrk="1" hangingPunct="1">
        <a:defRPr kern="1200">
          <a:solidFill>
            <a:schemeClr val="tx1"/>
          </a:solidFill>
          <a:latin typeface="+mn-lt"/>
          <a:ea typeface="+mn-ea"/>
          <a:cs typeface="+mn-cs"/>
        </a:defRPr>
      </a:lvl1pPr>
      <a:lvl2pPr marL="457200" algn="l" rtl="0" eaLnBrk="1" hangingPunct="1">
        <a:defRPr kern="1200">
          <a:solidFill>
            <a:schemeClr val="tx1"/>
          </a:solidFill>
          <a:latin typeface="+mn-lt"/>
          <a:ea typeface="+mn-ea"/>
          <a:cs typeface="+mn-cs"/>
        </a:defRPr>
      </a:lvl2pPr>
      <a:lvl3pPr marL="914400" algn="l" rtl="0" eaLnBrk="1" hangingPunct="1">
        <a:defRPr kern="1200">
          <a:solidFill>
            <a:schemeClr val="tx1"/>
          </a:solidFill>
          <a:latin typeface="+mn-lt"/>
          <a:ea typeface="+mn-ea"/>
          <a:cs typeface="+mn-cs"/>
        </a:defRPr>
      </a:lvl3pPr>
      <a:lvl4pPr marL="1371600" algn="l" rtl="0" eaLnBrk="1" hangingPunct="1">
        <a:defRPr kern="1200">
          <a:solidFill>
            <a:schemeClr val="tx1"/>
          </a:solidFill>
          <a:latin typeface="+mn-lt"/>
          <a:ea typeface="+mn-ea"/>
          <a:cs typeface="+mn-cs"/>
        </a:defRPr>
      </a:lvl4pPr>
      <a:lvl5pPr marL="1828800" algn="l" rtl="0" eaLnBrk="1" hangingPunct="1">
        <a:defRPr kern="1200">
          <a:solidFill>
            <a:schemeClr val="tx1"/>
          </a:solidFill>
          <a:latin typeface="+mn-lt"/>
          <a:ea typeface="+mn-ea"/>
          <a:cs typeface="+mn-cs"/>
        </a:defRPr>
      </a:lvl5pPr>
      <a:lvl6pPr marL="2286000" algn="l" rtl="0" eaLnBrk="1" hangingPunct="1">
        <a:defRPr kern="1200">
          <a:solidFill>
            <a:schemeClr val="tx1"/>
          </a:solidFill>
          <a:latin typeface="+mn-lt"/>
          <a:ea typeface="+mn-ea"/>
          <a:cs typeface="+mn-cs"/>
        </a:defRPr>
      </a:lvl6pPr>
      <a:lvl7pPr marL="2743200" algn="l" rtl="0" eaLnBrk="1" hangingPunct="1">
        <a:defRPr kern="1200">
          <a:solidFill>
            <a:schemeClr val="tx1"/>
          </a:solidFill>
          <a:latin typeface="+mn-lt"/>
          <a:ea typeface="+mn-ea"/>
          <a:cs typeface="+mn-cs"/>
        </a:defRPr>
      </a:lvl7pPr>
      <a:lvl8pPr marL="3200400" algn="l" rtl="0" eaLnBrk="1" hangingPunct="1">
        <a:defRPr kern="1200">
          <a:solidFill>
            <a:schemeClr val="tx1"/>
          </a:solidFill>
          <a:latin typeface="+mn-lt"/>
          <a:ea typeface="+mn-ea"/>
          <a:cs typeface="+mn-cs"/>
        </a:defRPr>
      </a:lvl8pPr>
      <a:lvl9pPr marL="3657600" algn="l" rtl="0" eaLnBrk="1" hangingPunct="1">
        <a:defRPr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0" name="Picture 6" descr="F:\Amanda-Projects\Amanda-Projects\US 25 Laurel County Projects\US 25 Item No. 11-8515.00\Pictures\P1080517.JPG"/>
          <p:cNvPicPr>
            <a:picLocks noChangeAspect="1" noChangeArrowheads="1"/>
          </p:cNvPicPr>
          <p:nvPr/>
        </p:nvPicPr>
        <p:blipFill>
          <a:blip r:embed="rId3" cstate="print">
            <a:lum bright="20000"/>
          </a:blip>
          <a:srcRect/>
          <a:stretch>
            <a:fillRect/>
          </a:stretch>
        </p:blipFill>
        <p:spPr bwMode="auto">
          <a:xfrm>
            <a:off x="1295400" y="1219200"/>
            <a:ext cx="6425902" cy="4267200"/>
          </a:xfrm>
          <a:prstGeom prst="rect">
            <a:avLst/>
          </a:prstGeom>
          <a:solidFill>
            <a:schemeClr val="bg1"/>
          </a:solidFill>
          <a:ln>
            <a:noFill/>
          </a:ln>
          <a:effectLst>
            <a:softEdge rad="127000"/>
          </a:effectLst>
        </p:spPr>
      </p:pic>
      <p:pic>
        <p:nvPicPr>
          <p:cNvPr id="1027" name="Picture 3"/>
          <p:cNvPicPr>
            <a:picLocks noChangeAspect="1" noChangeArrowheads="1"/>
          </p:cNvPicPr>
          <p:nvPr/>
        </p:nvPicPr>
        <p:blipFill>
          <a:blip r:embed="rId4" cstate="print"/>
          <a:srcRect/>
          <a:stretch>
            <a:fillRect/>
          </a:stretch>
        </p:blipFill>
        <p:spPr bwMode="auto">
          <a:xfrm>
            <a:off x="7239000" y="4495800"/>
            <a:ext cx="1245385" cy="1069838"/>
          </a:xfrm>
          <a:prstGeom prst="rect">
            <a:avLst/>
          </a:prstGeom>
          <a:noFill/>
          <a:ln w="9525" algn="in">
            <a:noFill/>
            <a:miter lim="800000"/>
            <a:headEnd/>
            <a:tailEnd/>
          </a:ln>
          <a:effectLst/>
        </p:spPr>
      </p:pic>
      <p:sp>
        <p:nvSpPr>
          <p:cNvPr id="4" name="Rectangle 3"/>
          <p:cNvSpPr>
            <a:spLocks noGrp="1"/>
          </p:cNvSpPr>
          <p:nvPr>
            <p:ph type="ctrTitle"/>
          </p:nvPr>
        </p:nvSpPr>
        <p:spPr>
          <a:xfrm>
            <a:off x="457200" y="381000"/>
            <a:ext cx="8305800" cy="1592896"/>
          </a:xfrm>
        </p:spPr>
        <p:txBody>
          <a:bodyPr/>
          <a:lstStyle>
            <a:extLst/>
          </a:lstStyle>
          <a:p>
            <a:pPr algn="l"/>
            <a:r>
              <a:rPr lang="en-US" dirty="0" smtClean="0">
                <a:solidFill>
                  <a:srgbClr val="C00000"/>
                </a:solidFill>
                <a:effectLst>
                  <a:outerShdw blurRad="38100" dist="38100" dir="2700000" algn="tl">
                    <a:srgbClr val="000000">
                      <a:alpha val="43137"/>
                    </a:srgbClr>
                  </a:outerShdw>
                </a:effectLst>
              </a:rPr>
              <a:t>US 25 Corbin to London </a:t>
            </a:r>
            <a:r>
              <a:rPr lang="en-US" dirty="0" smtClean="0"/>
              <a:t/>
            </a:r>
            <a:br>
              <a:rPr lang="en-US" dirty="0" smtClean="0"/>
            </a:br>
            <a:endParaRPr lang="en-US" dirty="0"/>
          </a:p>
        </p:txBody>
      </p:sp>
      <p:sp>
        <p:nvSpPr>
          <p:cNvPr id="5" name="Rectangle 4"/>
          <p:cNvSpPr>
            <a:spLocks noGrp="1"/>
          </p:cNvSpPr>
          <p:nvPr>
            <p:ph type="subTitle" idx="1"/>
          </p:nvPr>
        </p:nvSpPr>
        <p:spPr>
          <a:xfrm>
            <a:off x="457200" y="1524000"/>
            <a:ext cx="6324600" cy="914400"/>
          </a:xfrm>
        </p:spPr>
        <p:txBody>
          <a:bodyPr>
            <a:noAutofit/>
          </a:bodyPr>
          <a:lstStyle>
            <a:extLst/>
          </a:lstStyle>
          <a:p>
            <a:pPr algn="l"/>
            <a:r>
              <a:rPr lang="en-US" sz="2400" dirty="0" smtClean="0">
                <a:solidFill>
                  <a:srgbClr val="C00000"/>
                </a:solidFill>
              </a:rPr>
              <a:t>Citizens Advisory Committee Meeting</a:t>
            </a:r>
            <a:endParaRPr lang="en-US" sz="2400" dirty="0">
              <a:solidFill>
                <a:srgbClr val="C00000"/>
              </a:solidFill>
            </a:endParaRPr>
          </a:p>
        </p:txBody>
      </p:sp>
      <p:sp>
        <p:nvSpPr>
          <p:cNvPr id="8" name="Rectangle 4"/>
          <p:cNvSpPr txBox="1">
            <a:spLocks/>
          </p:cNvSpPr>
          <p:nvPr/>
        </p:nvSpPr>
        <p:spPr>
          <a:xfrm>
            <a:off x="533400" y="2743200"/>
            <a:ext cx="3848419" cy="457200"/>
          </a:xfrm>
          <a:prstGeom prst="rect">
            <a:avLst/>
          </a:prstGeom>
        </p:spPr>
        <p:txBody>
          <a:bodyPr vert="horz" tIns="0">
            <a:normAutofit/>
          </a:bodyPr>
          <a:lstStyle>
            <a:extLst/>
          </a:lstStyle>
          <a:p>
            <a:pPr marL="0" marR="0" lvl="0" indent="0" algn="l" defTabSz="914400" rtl="0" eaLnBrk="1" fontAlgn="auto" latinLnBrk="0" hangingPunct="1">
              <a:lnSpc>
                <a:spcPct val="100000"/>
              </a:lnSpc>
              <a:spcBef>
                <a:spcPts val="0"/>
              </a:spcBef>
              <a:spcAft>
                <a:spcPts val="0"/>
              </a:spcAft>
              <a:buClrTx/>
              <a:buSzPct val="95000"/>
              <a:buFont typeface="Wingdings"/>
              <a:buNone/>
              <a:tabLst/>
              <a:defRPr/>
            </a:pPr>
            <a:r>
              <a:rPr kumimoji="0" lang="en-US" sz="2000" b="0" i="0" u="none" strike="noStrike" kern="1200" cap="none" spc="0" normalizeH="0" baseline="0" noProof="0" dirty="0" smtClean="0">
                <a:ln>
                  <a:noFill/>
                </a:ln>
                <a:solidFill>
                  <a:srgbClr val="C00000"/>
                </a:solidFill>
                <a:effectLst/>
                <a:uLnTx/>
                <a:uFillTx/>
                <a:latin typeface="+mn-lt"/>
                <a:ea typeface="+mn-ea"/>
                <a:cs typeface="+mn-cs"/>
              </a:rPr>
              <a:t>December 2011</a:t>
            </a:r>
          </a:p>
        </p:txBody>
      </p:sp>
      <p:pic>
        <p:nvPicPr>
          <p:cNvPr id="1026" name="Picture 2"/>
          <p:cNvPicPr preferRelativeResize="0">
            <a:picLocks noChangeArrowheads="1"/>
          </p:cNvPicPr>
          <p:nvPr/>
        </p:nvPicPr>
        <p:blipFill>
          <a:blip r:embed="rId5" cstate="print"/>
          <a:srcRect l="21970" t="18181" r="21211" b="18181"/>
          <a:stretch>
            <a:fillRect/>
          </a:stretch>
        </p:blipFill>
        <p:spPr bwMode="auto">
          <a:xfrm>
            <a:off x="5410200" y="4648200"/>
            <a:ext cx="914400" cy="1028700"/>
          </a:xfrm>
          <a:prstGeom prst="rect">
            <a:avLst/>
          </a:prstGeom>
          <a:solidFill>
            <a:srgbClr val="E5E5FF"/>
          </a:solidFill>
          <a:ln w="0" algn="in">
            <a:noFill/>
            <a:miter lim="800000"/>
            <a:headEnd/>
            <a:tailEnd/>
          </a:ln>
          <a:effectLst/>
        </p:spPr>
      </p:pic>
      <p:pic>
        <p:nvPicPr>
          <p:cNvPr id="1028" name="Picture 4" descr="KYTCLOGO"/>
          <p:cNvPicPr preferRelativeResize="0">
            <a:picLocks noChangeArrowheads="1"/>
          </p:cNvPicPr>
          <p:nvPr/>
        </p:nvPicPr>
        <p:blipFill>
          <a:blip r:embed="rId6" cstate="print"/>
          <a:srcRect/>
          <a:stretch>
            <a:fillRect/>
          </a:stretch>
        </p:blipFill>
        <p:spPr bwMode="auto">
          <a:xfrm>
            <a:off x="6172200" y="5410200"/>
            <a:ext cx="1219200" cy="1143000"/>
          </a:xfrm>
          <a:prstGeom prst="rect">
            <a:avLst/>
          </a:prstGeom>
          <a:noFill/>
          <a:ln w="25400" algn="in">
            <a:solidFill>
              <a:srgbClr val="0000FF"/>
            </a:solid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1" descr="G:\Engr\HD1171.00\PhaseI\DOC\ProjectDevelopmentWheel.jpg"/>
          <p:cNvPicPr>
            <a:picLocks noChangeAspect="1" noChangeArrowheads="1"/>
          </p:cNvPicPr>
          <p:nvPr/>
        </p:nvPicPr>
        <p:blipFill>
          <a:blip r:embed="rId2" cstate="print"/>
          <a:srcRect/>
          <a:stretch>
            <a:fillRect/>
          </a:stretch>
        </p:blipFill>
        <p:spPr bwMode="auto">
          <a:xfrm>
            <a:off x="1219200" y="762000"/>
            <a:ext cx="6396732" cy="5943600"/>
          </a:xfrm>
          <a:prstGeom prst="rect">
            <a:avLst/>
          </a:prstGeom>
          <a:noFill/>
        </p:spPr>
      </p:pic>
      <p:sp>
        <p:nvSpPr>
          <p:cNvPr id="2" name="Rectangle 1"/>
          <p:cNvSpPr txBox="1">
            <a:spLocks/>
          </p:cNvSpPr>
          <p:nvPr/>
        </p:nvSpPr>
        <p:spPr>
          <a:xfrm>
            <a:off x="1143000" y="15240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solidFill>
                  <a:srgbClr val="FF0000"/>
                </a:solidFill>
                <a:effectLst>
                  <a:outerShdw blurRad="50800" dist="50800" dir="2700000" algn="tl" rotWithShape="0">
                    <a:srgbClr val="000000">
                      <a:alpha val="43137"/>
                    </a:srgbClr>
                  </a:outerShdw>
                </a:effectLst>
                <a:latin typeface="+mj-lt"/>
                <a:ea typeface="+mj-ea"/>
                <a:cs typeface="+mj-cs"/>
              </a:rPr>
              <a:t>Typical Project Development</a:t>
            </a:r>
            <a:endParaRPr kumimoji="0" lang="en-US" sz="3200" b="0" i="0" u="none" strike="noStrike" kern="1200" cap="none" spc="-150" normalizeH="0" baseline="0" noProof="0" dirty="0">
              <a:ln>
                <a:noFill/>
              </a:ln>
              <a:solidFill>
                <a:srgbClr val="FF0000"/>
              </a:solidFill>
              <a:effectLst>
                <a:outerShdw blurRad="50800" dist="50800" dir="2700000" algn="tl" rotWithShape="0">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F:\Amanda-Projects\Amanda-Projects\US 25 Laurel County Projects\US 25 Item No. 11-8515.00\Pictures\P1080627.JPG"/>
          <p:cNvPicPr>
            <a:picLocks noChangeAspect="1" noChangeArrowheads="1"/>
          </p:cNvPicPr>
          <p:nvPr/>
        </p:nvPicPr>
        <p:blipFill>
          <a:blip r:embed="rId2" cstate="print">
            <a:lum bright="30000"/>
          </a:blip>
          <a:stretch>
            <a:fillRect/>
          </a:stretch>
        </p:blipFill>
        <p:spPr bwMode="auto">
          <a:xfrm>
            <a:off x="533400" y="533400"/>
            <a:ext cx="8032376" cy="5334000"/>
          </a:xfrm>
          <a:prstGeom prst="rect">
            <a:avLst/>
          </a:prstGeom>
          <a:noFill/>
          <a:ln>
            <a:noFill/>
          </a:ln>
        </p:spPr>
      </p:pic>
      <p:sp>
        <p:nvSpPr>
          <p:cNvPr id="3" name="Rectangle 1"/>
          <p:cNvSpPr txBox="1">
            <a:spLocks/>
          </p:cNvSpPr>
          <p:nvPr/>
        </p:nvSpPr>
        <p:spPr>
          <a:xfrm>
            <a:off x="1066800" y="45720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solidFill>
                  <a:srgbClr val="FF0000"/>
                </a:solidFill>
                <a:effectLst>
                  <a:outerShdw blurRad="50800" dist="50800" dir="2700000" algn="tl" rotWithShape="0">
                    <a:srgbClr val="000000">
                      <a:alpha val="43137"/>
                    </a:srgbClr>
                  </a:outerShdw>
                </a:effectLst>
                <a:latin typeface="+mj-lt"/>
                <a:ea typeface="+mj-ea"/>
                <a:cs typeface="+mj-cs"/>
              </a:rPr>
              <a:t>Project </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solidFill>
                  <a:srgbClr val="FF0000"/>
                </a:solidFill>
                <a:effectLst>
                  <a:outerShdw blurRad="50800" dist="50800" dir="2700000" algn="tl" rotWithShape="0">
                    <a:srgbClr val="000000">
                      <a:alpha val="43137"/>
                    </a:srgbClr>
                  </a:outerShdw>
                </a:effectLst>
                <a:latin typeface="+mj-lt"/>
                <a:ea typeface="+mj-ea"/>
                <a:cs typeface="+mj-cs"/>
              </a:rPr>
              <a:t>Schedule &amp; Funding</a:t>
            </a:r>
          </a:p>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3200" b="0" i="0" u="none" strike="noStrike" kern="1200" cap="none" spc="-150" normalizeH="0" baseline="0" noProof="0" dirty="0">
              <a:ln>
                <a:noFill/>
              </a:ln>
              <a:solidFill>
                <a:schemeClr val="tx2">
                  <a:satMod val="200000"/>
                </a:schemeClr>
              </a:solidFill>
              <a:effectLst>
                <a:outerShdw blurRad="50800" dist="50800" dir="2700000" algn="tl" rotWithShape="0">
                  <a:srgbClr val="000000">
                    <a:alpha val="43137"/>
                  </a:srgbClr>
                </a:outerShdw>
              </a:effectLst>
              <a:uLnTx/>
              <a:uFillTx/>
              <a:latin typeface="+mj-lt"/>
              <a:ea typeface="+mj-ea"/>
              <a:cs typeface="+mj-cs"/>
            </a:endParaRPr>
          </a:p>
        </p:txBody>
      </p:sp>
      <p:sp>
        <p:nvSpPr>
          <p:cNvPr id="4" name="Rectangle 3"/>
          <p:cNvSpPr/>
          <p:nvPr/>
        </p:nvSpPr>
        <p:spPr>
          <a:xfrm>
            <a:off x="762000" y="2079769"/>
            <a:ext cx="8001000" cy="4778231"/>
          </a:xfrm>
          <a:prstGeom prst="rect">
            <a:avLst/>
          </a:prstGeom>
        </p:spPr>
        <p:txBody>
          <a:bodyPr wrap="square">
            <a:spAutoFit/>
          </a:bodyPr>
          <a:lstStyle/>
          <a:p>
            <a:pPr marL="411480" lvl="0" indent="-342900">
              <a:spcBef>
                <a:spcPts val="700"/>
              </a:spcBef>
              <a:buSzPct val="95000"/>
              <a:buFont typeface="Wingdings" pitchFamily="2" charset="2"/>
              <a:buChar char="§"/>
              <a:defRPr/>
            </a:pPr>
            <a:r>
              <a:rPr lang="en-US" sz="2400" b="1" dirty="0" smtClean="0">
                <a:solidFill>
                  <a:schemeClr val="bg1"/>
                </a:solidFill>
              </a:rPr>
              <a:t>Current funding is for the Design Phase</a:t>
            </a:r>
          </a:p>
          <a:p>
            <a:pPr marL="411480" lvl="0" indent="-342900">
              <a:spcBef>
                <a:spcPts val="700"/>
              </a:spcBef>
              <a:buSzPct val="95000"/>
              <a:defRPr/>
            </a:pPr>
            <a:endParaRPr lang="en-US" sz="2400" b="1" dirty="0" smtClean="0">
              <a:solidFill>
                <a:schemeClr val="bg1"/>
              </a:solidFill>
            </a:endParaRPr>
          </a:p>
          <a:p>
            <a:pPr marL="411480" lvl="0" indent="-342900">
              <a:spcBef>
                <a:spcPts val="700"/>
              </a:spcBef>
              <a:buSzPct val="95000"/>
              <a:buFont typeface="Wingdings" pitchFamily="2" charset="2"/>
              <a:buChar char="§"/>
              <a:defRPr/>
            </a:pPr>
            <a:r>
              <a:rPr lang="en-US" sz="2400" b="1" dirty="0" smtClean="0">
                <a:solidFill>
                  <a:schemeClr val="bg1"/>
                </a:solidFill>
              </a:rPr>
              <a:t>Preliminary Engineering Complete – Fall 2012</a:t>
            </a:r>
          </a:p>
          <a:p>
            <a:pPr marL="411480" lvl="0" indent="-342900">
              <a:spcBef>
                <a:spcPts val="700"/>
              </a:spcBef>
              <a:buSzPct val="95000"/>
              <a:buFont typeface="Wingdings" pitchFamily="2" charset="2"/>
              <a:buChar char="§"/>
              <a:defRPr/>
            </a:pPr>
            <a:r>
              <a:rPr lang="en-US" sz="2400" b="1" dirty="0" smtClean="0">
                <a:solidFill>
                  <a:schemeClr val="bg1"/>
                </a:solidFill>
              </a:rPr>
              <a:t>Public Hearing – Summer 2013</a:t>
            </a:r>
          </a:p>
          <a:p>
            <a:pPr marL="411480" lvl="0" indent="-342900">
              <a:spcBef>
                <a:spcPts val="700"/>
              </a:spcBef>
              <a:buSzPct val="95000"/>
              <a:buFont typeface="Wingdings" pitchFamily="2" charset="2"/>
              <a:buChar char="§"/>
              <a:defRPr/>
            </a:pPr>
            <a:r>
              <a:rPr lang="en-US" sz="2400" b="1" dirty="0" smtClean="0">
                <a:solidFill>
                  <a:schemeClr val="bg1"/>
                </a:solidFill>
              </a:rPr>
              <a:t>Environmental Document Approval – Winter 2014</a:t>
            </a:r>
          </a:p>
          <a:p>
            <a:pPr marL="411480" lvl="0" indent="-342900">
              <a:spcBef>
                <a:spcPts val="700"/>
              </a:spcBef>
              <a:buSzPct val="95000"/>
              <a:buFont typeface="Wingdings" pitchFamily="2" charset="2"/>
              <a:buChar char="§"/>
              <a:defRPr/>
            </a:pPr>
            <a:endParaRPr lang="en-US" sz="2400" b="1" dirty="0" smtClean="0">
              <a:solidFill>
                <a:schemeClr val="bg1"/>
              </a:solidFill>
            </a:endParaRPr>
          </a:p>
          <a:p>
            <a:pPr marL="411480" lvl="0" indent="-342900">
              <a:spcBef>
                <a:spcPts val="700"/>
              </a:spcBef>
              <a:buSzPct val="95000"/>
              <a:buFont typeface="Wingdings" pitchFamily="2" charset="2"/>
              <a:buChar char="§"/>
              <a:defRPr/>
            </a:pPr>
            <a:r>
              <a:rPr lang="en-US" sz="2400" b="1" dirty="0" smtClean="0">
                <a:solidFill>
                  <a:schemeClr val="bg1"/>
                </a:solidFill>
              </a:rPr>
              <a:t>Detailed Engineering Design Begins on Preferred Alternate</a:t>
            </a:r>
          </a:p>
          <a:p>
            <a:pPr marL="411480" lvl="0" indent="-342900">
              <a:spcBef>
                <a:spcPts val="700"/>
              </a:spcBef>
              <a:buSzPct val="95000"/>
              <a:defRPr/>
            </a:pPr>
            <a:endParaRPr lang="en-US" sz="2400" b="1" dirty="0" smtClean="0">
              <a:solidFill>
                <a:schemeClr val="bg1"/>
              </a:solidFill>
            </a:endParaRPr>
          </a:p>
          <a:p>
            <a:pPr marL="411480" lvl="0" indent="-342900">
              <a:spcBef>
                <a:spcPts val="700"/>
              </a:spcBef>
              <a:buSzPct val="95000"/>
              <a:buFont typeface="Wingdings" pitchFamily="2" charset="2"/>
              <a:buChar char="§"/>
              <a:defRPr/>
            </a:pPr>
            <a:endParaRPr lang="en-US" dirty="0" smtClean="0">
              <a:solidFill>
                <a:schemeClr val="bg1"/>
              </a:solidFill>
            </a:endParaRPr>
          </a:p>
          <a:p>
            <a:pPr marL="411480" lvl="0" indent="-342900">
              <a:spcBef>
                <a:spcPts val="700"/>
              </a:spcBef>
              <a:buSzPct val="95000"/>
              <a:buFont typeface="Wingdings" pitchFamily="2" charset="2"/>
              <a:buChar char="§"/>
              <a:defRPr/>
            </a:pP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
          <p:cNvSpPr txBox="1">
            <a:spLocks/>
          </p:cNvSpPr>
          <p:nvPr/>
        </p:nvSpPr>
        <p:spPr>
          <a:xfrm>
            <a:off x="1066800" y="45720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solidFill>
                  <a:srgbClr val="FF0000"/>
                </a:solidFill>
                <a:effectLst>
                  <a:outerShdw blurRad="50800" dist="50800" dir="2700000" algn="tl" rotWithShape="0">
                    <a:srgbClr val="000000">
                      <a:alpha val="43137"/>
                    </a:srgbClr>
                  </a:outerShdw>
                </a:effectLst>
                <a:latin typeface="+mj-lt"/>
                <a:ea typeface="+mj-ea"/>
                <a:cs typeface="+mj-cs"/>
              </a:rPr>
              <a:t>Citizen Advisory Group</a:t>
            </a:r>
          </a:p>
        </p:txBody>
      </p:sp>
      <p:sp>
        <p:nvSpPr>
          <p:cNvPr id="4" name="Rectangle 3"/>
          <p:cNvSpPr/>
          <p:nvPr/>
        </p:nvSpPr>
        <p:spPr>
          <a:xfrm>
            <a:off x="2514600" y="2895600"/>
            <a:ext cx="3581400" cy="1838965"/>
          </a:xfrm>
          <a:prstGeom prst="rect">
            <a:avLst/>
          </a:prstGeom>
        </p:spPr>
        <p:txBody>
          <a:bodyPr wrap="square">
            <a:spAutoFit/>
          </a:bodyPr>
          <a:lstStyle/>
          <a:p>
            <a:pPr marL="411480" lvl="0" indent="-342900">
              <a:spcBef>
                <a:spcPts val="700"/>
              </a:spcBef>
              <a:buSzPct val="95000"/>
              <a:defRPr/>
            </a:pPr>
            <a:r>
              <a:rPr lang="en-US" sz="3600" b="1" i="1" dirty="0" smtClean="0"/>
              <a:t>We Want You!</a:t>
            </a:r>
          </a:p>
          <a:p>
            <a:pPr marL="411480" lvl="0" indent="-342900">
              <a:spcBef>
                <a:spcPts val="700"/>
              </a:spcBef>
              <a:buSzPct val="95000"/>
              <a:defRPr/>
            </a:pPr>
            <a:endParaRPr lang="en-US" sz="2400" dirty="0" smtClean="0"/>
          </a:p>
          <a:p>
            <a:pPr marL="411480" lvl="0" indent="-342900">
              <a:spcBef>
                <a:spcPts val="700"/>
              </a:spcBef>
              <a:buSzPct val="95000"/>
              <a:buFont typeface="Wingdings" pitchFamily="2" charset="2"/>
              <a:buChar char="§"/>
              <a:defRPr/>
            </a:pPr>
            <a:endParaRPr lang="en-US" dirty="0" smtClean="0"/>
          </a:p>
          <a:p>
            <a:pPr marL="411480" lvl="0" indent="-342900">
              <a:spcBef>
                <a:spcPts val="700"/>
              </a:spcBef>
              <a:buSzPct val="95000"/>
              <a:buFont typeface="Wingdings" pitchFamily="2" charset="2"/>
              <a:buChar char="§"/>
              <a:defRPr/>
            </a:pPr>
            <a:endParaRPr lang="en-US" dirty="0" smtClean="0"/>
          </a:p>
        </p:txBody>
      </p:sp>
      <p:pic>
        <p:nvPicPr>
          <p:cNvPr id="1026" name="Picture 2" descr="http://ts1.mm.bing.net/images/thumbnail.aspx?q=1440386519804&amp;id=b8334d7933856bf8fa350062428aa66c&amp;url=http%3a%2f%2ffarm6.staticflickr.com%2f5190%2f5666065982_e39991a3de_z.jpg"/>
          <p:cNvPicPr>
            <a:picLocks noChangeAspect="1" noChangeArrowheads="1"/>
          </p:cNvPicPr>
          <p:nvPr/>
        </p:nvPicPr>
        <p:blipFill>
          <a:blip r:embed="rId2" cstate="print"/>
          <a:srcRect/>
          <a:stretch>
            <a:fillRect/>
          </a:stretch>
        </p:blipFill>
        <p:spPr bwMode="auto">
          <a:xfrm>
            <a:off x="6019800" y="1828800"/>
            <a:ext cx="2038350" cy="28575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
          <p:cNvSpPr txBox="1">
            <a:spLocks/>
          </p:cNvSpPr>
          <p:nvPr/>
        </p:nvSpPr>
        <p:spPr>
          <a:xfrm>
            <a:off x="1066800" y="45720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solidFill>
                  <a:srgbClr val="FF0000"/>
                </a:solidFill>
                <a:effectLst>
                  <a:outerShdw blurRad="50800" dist="50800" dir="2700000" algn="tl" rotWithShape="0">
                    <a:srgbClr val="000000">
                      <a:alpha val="43137"/>
                    </a:srgbClr>
                  </a:outerShdw>
                </a:effectLst>
                <a:latin typeface="+mj-lt"/>
                <a:ea typeface="+mj-ea"/>
                <a:cs typeface="+mj-cs"/>
              </a:rPr>
              <a:t>Citizen Advisory Group</a:t>
            </a:r>
          </a:p>
        </p:txBody>
      </p:sp>
      <p:sp>
        <p:nvSpPr>
          <p:cNvPr id="5" name="Rectangle 4"/>
          <p:cNvSpPr/>
          <p:nvPr/>
        </p:nvSpPr>
        <p:spPr>
          <a:xfrm>
            <a:off x="762000" y="2209801"/>
            <a:ext cx="8001000" cy="6245299"/>
          </a:xfrm>
          <a:prstGeom prst="rect">
            <a:avLst/>
          </a:prstGeom>
        </p:spPr>
        <p:txBody>
          <a:bodyPr wrap="square">
            <a:spAutoFit/>
          </a:bodyPr>
          <a:lstStyle/>
          <a:p>
            <a:pPr marL="411480" lvl="0" indent="-342900">
              <a:spcBef>
                <a:spcPts val="700"/>
              </a:spcBef>
              <a:buSzPct val="95000"/>
              <a:buFont typeface="Wingdings" pitchFamily="2" charset="2"/>
              <a:buChar char="§"/>
              <a:defRPr/>
            </a:pPr>
            <a:r>
              <a:rPr lang="en-US" sz="2400" dirty="0" smtClean="0"/>
              <a:t>We need you to be our eyes and ears during this process</a:t>
            </a:r>
          </a:p>
          <a:p>
            <a:pPr marL="411480" lvl="0" indent="-342900">
              <a:spcBef>
                <a:spcPts val="700"/>
              </a:spcBef>
              <a:buSzPct val="95000"/>
              <a:defRPr/>
            </a:pPr>
            <a:endParaRPr lang="en-US" sz="2400" dirty="0" smtClean="0"/>
          </a:p>
          <a:p>
            <a:pPr marL="411480" lvl="0" indent="-342900">
              <a:spcBef>
                <a:spcPts val="700"/>
              </a:spcBef>
              <a:buSzPct val="95000"/>
              <a:buFont typeface="Wingdings" pitchFamily="2" charset="2"/>
              <a:buChar char="§"/>
              <a:defRPr/>
            </a:pPr>
            <a:r>
              <a:rPr lang="en-US" sz="2400" dirty="0" smtClean="0"/>
              <a:t>This Project is for the Citizens of Laurel County</a:t>
            </a:r>
          </a:p>
          <a:p>
            <a:pPr marL="411480" lvl="0" indent="-342900">
              <a:spcBef>
                <a:spcPts val="700"/>
              </a:spcBef>
              <a:buSzPct val="95000"/>
              <a:buFont typeface="Wingdings" pitchFamily="2" charset="2"/>
              <a:buChar char="§"/>
              <a:defRPr/>
            </a:pPr>
            <a:endParaRPr lang="en-US" sz="2400" dirty="0" smtClean="0"/>
          </a:p>
          <a:p>
            <a:pPr marL="411480" lvl="0" indent="-342900">
              <a:spcBef>
                <a:spcPts val="700"/>
              </a:spcBef>
              <a:buSzPct val="95000"/>
              <a:buFont typeface="Wingdings" pitchFamily="2" charset="2"/>
              <a:buChar char="§"/>
              <a:defRPr/>
            </a:pPr>
            <a:r>
              <a:rPr lang="en-US" sz="2400" dirty="0" smtClean="0"/>
              <a:t>This project needs to meet your needs and concerns</a:t>
            </a:r>
          </a:p>
          <a:p>
            <a:pPr marL="411480" lvl="0" indent="-342900">
              <a:spcBef>
                <a:spcPts val="700"/>
              </a:spcBef>
              <a:buSzPct val="95000"/>
              <a:buFont typeface="Wingdings" pitchFamily="2" charset="2"/>
              <a:buChar char="§"/>
              <a:defRPr/>
            </a:pPr>
            <a:endParaRPr lang="en-US" sz="2400" dirty="0" smtClean="0"/>
          </a:p>
          <a:p>
            <a:pPr marL="411480" lvl="0" indent="-342900">
              <a:spcBef>
                <a:spcPts val="700"/>
              </a:spcBef>
              <a:buSzPct val="95000"/>
              <a:buFont typeface="Wingdings" pitchFamily="2" charset="2"/>
              <a:buChar char="§"/>
              <a:defRPr/>
            </a:pPr>
            <a:endParaRPr lang="en-US" sz="2400" dirty="0" smtClean="0"/>
          </a:p>
          <a:p>
            <a:pPr marL="411480" lvl="0" indent="-342900">
              <a:spcBef>
                <a:spcPts val="700"/>
              </a:spcBef>
              <a:buSzPct val="95000"/>
              <a:buFont typeface="Wingdings" pitchFamily="2" charset="2"/>
              <a:buChar char="§"/>
              <a:defRPr/>
            </a:pPr>
            <a:endParaRPr lang="en-US" sz="2400" dirty="0" smtClean="0"/>
          </a:p>
          <a:p>
            <a:pPr marL="411480" lvl="0" indent="-342900">
              <a:spcBef>
                <a:spcPts val="700"/>
              </a:spcBef>
              <a:buSzPct val="95000"/>
              <a:defRPr/>
            </a:pPr>
            <a:endParaRPr lang="en-US" sz="2400" dirty="0" smtClean="0"/>
          </a:p>
          <a:p>
            <a:pPr marL="411480" lvl="0" indent="-342900">
              <a:spcBef>
                <a:spcPts val="700"/>
              </a:spcBef>
              <a:buSzPct val="95000"/>
              <a:defRPr/>
            </a:pPr>
            <a:endParaRPr lang="en-US" sz="2400" dirty="0" smtClean="0"/>
          </a:p>
          <a:p>
            <a:pPr marL="411480" lvl="0" indent="-342900">
              <a:spcBef>
                <a:spcPts val="700"/>
              </a:spcBef>
              <a:buSzPct val="95000"/>
              <a:buFont typeface="Wingdings" pitchFamily="2" charset="2"/>
              <a:buChar char="§"/>
              <a:defRPr/>
            </a:pPr>
            <a:endParaRPr lang="en-US" sz="2400" dirty="0" smtClean="0"/>
          </a:p>
          <a:p>
            <a:pPr marL="411480" lvl="0" indent="-342900">
              <a:spcBef>
                <a:spcPts val="700"/>
              </a:spcBef>
              <a:buSzPct val="95000"/>
              <a:defRPr/>
            </a:pPr>
            <a:endParaRPr lang="en-US" sz="2400" dirty="0" smtClean="0"/>
          </a:p>
          <a:p>
            <a:pPr marL="411480" lvl="0" indent="-342900">
              <a:spcBef>
                <a:spcPts val="700"/>
              </a:spcBef>
              <a:buSzPct val="95000"/>
              <a:buFont typeface="Wingdings" pitchFamily="2" charset="2"/>
              <a:buChar char="§"/>
              <a:defRPr/>
            </a:pPr>
            <a:endParaRPr lang="en-US" dirty="0" smtClean="0"/>
          </a:p>
          <a:p>
            <a:pPr marL="411480" lvl="0" indent="-342900">
              <a:spcBef>
                <a:spcPts val="700"/>
              </a:spcBef>
              <a:buSzPct val="95000"/>
              <a:buFont typeface="Wingdings" pitchFamily="2" charset="2"/>
              <a:buChar char="§"/>
              <a:defRPr/>
            </a:pPr>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1"/>
          <p:cNvSpPr txBox="1">
            <a:spLocks/>
          </p:cNvSpPr>
          <p:nvPr/>
        </p:nvSpPr>
        <p:spPr>
          <a:xfrm>
            <a:off x="1066800" y="45720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solidFill>
                  <a:schemeClr val="tx2">
                    <a:satMod val="200000"/>
                  </a:schemeClr>
                </a:solidFill>
                <a:effectLst>
                  <a:outerShdw blurRad="50800" dist="50800" dir="2700000" algn="tl" rotWithShape="0">
                    <a:srgbClr val="000000">
                      <a:alpha val="43137"/>
                    </a:srgbClr>
                  </a:outerShdw>
                </a:effectLst>
                <a:latin typeface="+mj-lt"/>
                <a:ea typeface="+mj-ea"/>
                <a:cs typeface="+mj-cs"/>
              </a:rPr>
              <a:t>US 25 - Project Flow</a:t>
            </a:r>
          </a:p>
        </p:txBody>
      </p:sp>
      <p:sp>
        <p:nvSpPr>
          <p:cNvPr id="5" name="Rectangle 4"/>
          <p:cNvSpPr/>
          <p:nvPr/>
        </p:nvSpPr>
        <p:spPr>
          <a:xfrm>
            <a:off x="304800" y="1447800"/>
            <a:ext cx="8001000" cy="9828332"/>
          </a:xfrm>
          <a:prstGeom prst="rect">
            <a:avLst/>
          </a:prstGeom>
        </p:spPr>
        <p:txBody>
          <a:bodyPr wrap="square">
            <a:spAutoFit/>
          </a:bodyPr>
          <a:lstStyle/>
          <a:p>
            <a:pPr marL="411480" lvl="0" indent="-342900" algn="ctr">
              <a:spcBef>
                <a:spcPts val="700"/>
              </a:spcBef>
              <a:buSzPct val="95000"/>
              <a:defRPr/>
            </a:pPr>
            <a:r>
              <a:rPr lang="en-US" sz="2400" dirty="0" smtClean="0"/>
              <a:t>1</a:t>
            </a:r>
            <a:r>
              <a:rPr lang="en-US" sz="2400" baseline="30000" dirty="0" smtClean="0"/>
              <a:t>st</a:t>
            </a:r>
            <a:r>
              <a:rPr lang="en-US" sz="2400" dirty="0" smtClean="0"/>
              <a:t> Citizen Advisory Group meeting</a:t>
            </a:r>
          </a:p>
          <a:p>
            <a:pPr marL="411480" lvl="0" indent="-342900" algn="ctr">
              <a:spcBef>
                <a:spcPts val="700"/>
              </a:spcBef>
              <a:buSzPct val="95000"/>
              <a:defRPr/>
            </a:pPr>
            <a:r>
              <a:rPr lang="en-US" sz="3200" b="1" dirty="0" smtClean="0">
                <a:solidFill>
                  <a:srgbClr val="FF0000"/>
                </a:solidFill>
              </a:rPr>
              <a:t>1</a:t>
            </a:r>
            <a:r>
              <a:rPr lang="en-US" sz="3200" b="1" baseline="30000" dirty="0" smtClean="0">
                <a:solidFill>
                  <a:srgbClr val="FF0000"/>
                </a:solidFill>
              </a:rPr>
              <a:t>st</a:t>
            </a:r>
            <a:r>
              <a:rPr lang="en-US" sz="3200" b="1" dirty="0" smtClean="0">
                <a:solidFill>
                  <a:srgbClr val="FF0000"/>
                </a:solidFill>
              </a:rPr>
              <a:t> Public Meeting</a:t>
            </a:r>
          </a:p>
          <a:p>
            <a:pPr marL="411480" lvl="0" indent="-342900" algn="ctr">
              <a:spcBef>
                <a:spcPts val="700"/>
              </a:spcBef>
              <a:buSzPct val="95000"/>
              <a:defRPr/>
            </a:pPr>
            <a:r>
              <a:rPr lang="en-US" sz="2400" dirty="0" smtClean="0"/>
              <a:t>2</a:t>
            </a:r>
            <a:r>
              <a:rPr lang="en-US" sz="2400" baseline="30000" dirty="0" smtClean="0"/>
              <a:t>nd</a:t>
            </a:r>
            <a:r>
              <a:rPr lang="en-US" sz="2400" dirty="0" smtClean="0"/>
              <a:t> Citizen Advisory Group meeting</a:t>
            </a:r>
          </a:p>
          <a:p>
            <a:pPr marL="411480" indent="-342900" algn="ctr">
              <a:spcBef>
                <a:spcPts val="700"/>
              </a:spcBef>
              <a:buSzPct val="95000"/>
              <a:defRPr/>
            </a:pPr>
            <a:r>
              <a:rPr lang="en-US" sz="2400" dirty="0" smtClean="0"/>
              <a:t>3</a:t>
            </a:r>
            <a:r>
              <a:rPr lang="en-US" sz="2400" baseline="30000" dirty="0" smtClean="0"/>
              <a:t>rd</a:t>
            </a:r>
            <a:r>
              <a:rPr lang="en-US" sz="2400" dirty="0" smtClean="0"/>
              <a:t> Citizen Advisory Group meeting</a:t>
            </a:r>
          </a:p>
          <a:p>
            <a:pPr marL="411480" lvl="0" indent="-342900" algn="ctr">
              <a:spcBef>
                <a:spcPts val="700"/>
              </a:spcBef>
              <a:buSzPct val="95000"/>
              <a:defRPr/>
            </a:pPr>
            <a:r>
              <a:rPr lang="en-US" sz="2400" dirty="0" smtClean="0"/>
              <a:t>4</a:t>
            </a:r>
            <a:r>
              <a:rPr lang="en-US" sz="2400" baseline="30000" dirty="0" smtClean="0"/>
              <a:t>th</a:t>
            </a:r>
            <a:r>
              <a:rPr lang="en-US" sz="2400" dirty="0" smtClean="0"/>
              <a:t> Citizen Advisory Group meeting</a:t>
            </a:r>
          </a:p>
          <a:p>
            <a:pPr marL="411480" lvl="0" indent="-342900" algn="ctr">
              <a:spcBef>
                <a:spcPts val="700"/>
              </a:spcBef>
              <a:buSzPct val="95000"/>
              <a:defRPr/>
            </a:pPr>
            <a:r>
              <a:rPr lang="en-US" sz="3200" b="1" dirty="0" smtClean="0">
                <a:solidFill>
                  <a:srgbClr val="FF0000"/>
                </a:solidFill>
              </a:rPr>
              <a:t>2</a:t>
            </a:r>
            <a:r>
              <a:rPr lang="en-US" sz="3200" b="1" baseline="30000" dirty="0" smtClean="0">
                <a:solidFill>
                  <a:srgbClr val="FF0000"/>
                </a:solidFill>
              </a:rPr>
              <a:t>nd</a:t>
            </a:r>
            <a:r>
              <a:rPr lang="en-US" sz="3200" b="1" dirty="0" smtClean="0">
                <a:solidFill>
                  <a:srgbClr val="FF0000"/>
                </a:solidFill>
              </a:rPr>
              <a:t> Public Meeting</a:t>
            </a:r>
          </a:p>
          <a:p>
            <a:pPr marL="411480" indent="-342900" algn="ctr">
              <a:spcBef>
                <a:spcPts val="700"/>
              </a:spcBef>
              <a:buSzPct val="95000"/>
              <a:defRPr/>
            </a:pPr>
            <a:r>
              <a:rPr lang="en-US" sz="2400" dirty="0" smtClean="0"/>
              <a:t>5</a:t>
            </a:r>
            <a:r>
              <a:rPr lang="en-US" sz="2400" baseline="30000" dirty="0" smtClean="0"/>
              <a:t>th</a:t>
            </a:r>
            <a:r>
              <a:rPr lang="en-US" sz="2400" dirty="0" smtClean="0"/>
              <a:t> Citizen Advisory Group meeting</a:t>
            </a:r>
          </a:p>
          <a:p>
            <a:pPr marL="411480" lvl="0" indent="-342900" algn="ctr">
              <a:spcBef>
                <a:spcPts val="700"/>
              </a:spcBef>
              <a:buSzPct val="95000"/>
              <a:defRPr/>
            </a:pPr>
            <a:r>
              <a:rPr lang="en-US" sz="2400" dirty="0" smtClean="0"/>
              <a:t>6</a:t>
            </a:r>
            <a:r>
              <a:rPr lang="en-US" sz="2400" baseline="30000" dirty="0" smtClean="0"/>
              <a:t>th</a:t>
            </a:r>
            <a:r>
              <a:rPr lang="en-US" sz="2400" dirty="0" smtClean="0"/>
              <a:t> Citizen Advisory Group meeting</a:t>
            </a:r>
          </a:p>
          <a:p>
            <a:pPr marL="411480" lvl="0" indent="-342900" algn="ctr">
              <a:spcBef>
                <a:spcPts val="700"/>
              </a:spcBef>
              <a:buSzPct val="95000"/>
              <a:defRPr/>
            </a:pPr>
            <a:r>
              <a:rPr lang="en-US" sz="3200" b="1" dirty="0" smtClean="0">
                <a:solidFill>
                  <a:srgbClr val="FF0000"/>
                </a:solidFill>
              </a:rPr>
              <a:t>Public Hearing</a:t>
            </a:r>
          </a:p>
          <a:p>
            <a:pPr marL="411480" indent="-342900" algn="ctr">
              <a:spcBef>
                <a:spcPts val="700"/>
              </a:spcBef>
              <a:buSzPct val="95000"/>
              <a:buFont typeface="Wingdings" pitchFamily="2" charset="2"/>
              <a:buChar char="§"/>
              <a:defRPr/>
            </a:pPr>
            <a:endParaRPr lang="en-US" sz="2400" dirty="0" smtClean="0"/>
          </a:p>
          <a:p>
            <a:pPr marL="411480" lvl="0" indent="-342900">
              <a:spcBef>
                <a:spcPts val="700"/>
              </a:spcBef>
              <a:buSzPct val="95000"/>
              <a:buFont typeface="Wingdings" pitchFamily="2" charset="2"/>
              <a:buChar char="§"/>
              <a:defRPr/>
            </a:pPr>
            <a:endParaRPr lang="en-US" sz="2400" dirty="0" smtClean="0"/>
          </a:p>
          <a:p>
            <a:pPr marL="411480" indent="-342900">
              <a:spcBef>
                <a:spcPts val="700"/>
              </a:spcBef>
              <a:buSzPct val="95000"/>
              <a:buFont typeface="Wingdings" pitchFamily="2" charset="2"/>
              <a:buChar char="§"/>
              <a:defRPr/>
            </a:pPr>
            <a:endParaRPr lang="en-US" sz="2400" dirty="0" smtClean="0"/>
          </a:p>
          <a:p>
            <a:pPr marL="411480" lvl="0" indent="-342900">
              <a:spcBef>
                <a:spcPts val="700"/>
              </a:spcBef>
              <a:buSzPct val="95000"/>
              <a:buFont typeface="Wingdings" pitchFamily="2" charset="2"/>
              <a:buChar char="§"/>
              <a:defRPr/>
            </a:pPr>
            <a:endParaRPr lang="en-US" sz="2400" dirty="0" smtClean="0"/>
          </a:p>
          <a:p>
            <a:pPr marL="411480" lvl="0" indent="-342900">
              <a:spcBef>
                <a:spcPts val="700"/>
              </a:spcBef>
              <a:buSzPct val="95000"/>
              <a:buFont typeface="Wingdings" pitchFamily="2" charset="2"/>
              <a:buChar char="§"/>
              <a:defRPr/>
            </a:pPr>
            <a:endParaRPr lang="en-US" sz="2400" dirty="0" smtClean="0"/>
          </a:p>
          <a:p>
            <a:pPr marL="411480" lvl="0" indent="-342900">
              <a:spcBef>
                <a:spcPts val="700"/>
              </a:spcBef>
              <a:buSzPct val="95000"/>
              <a:buFont typeface="Wingdings" pitchFamily="2" charset="2"/>
              <a:buChar char="§"/>
              <a:defRPr/>
            </a:pPr>
            <a:endParaRPr lang="en-US" sz="2400" dirty="0" smtClean="0"/>
          </a:p>
          <a:p>
            <a:pPr marL="411480" lvl="0" indent="-342900">
              <a:spcBef>
                <a:spcPts val="700"/>
              </a:spcBef>
              <a:buSzPct val="95000"/>
              <a:defRPr/>
            </a:pPr>
            <a:endParaRPr lang="en-US" sz="2400" dirty="0" smtClean="0"/>
          </a:p>
          <a:p>
            <a:pPr marL="411480" lvl="0" indent="-342900">
              <a:spcBef>
                <a:spcPts val="700"/>
              </a:spcBef>
              <a:buSzPct val="95000"/>
              <a:defRPr/>
            </a:pPr>
            <a:endParaRPr lang="en-US" sz="2400" dirty="0" smtClean="0"/>
          </a:p>
          <a:p>
            <a:pPr marL="411480" lvl="0" indent="-342900">
              <a:spcBef>
                <a:spcPts val="700"/>
              </a:spcBef>
              <a:buSzPct val="95000"/>
              <a:buFont typeface="Wingdings" pitchFamily="2" charset="2"/>
              <a:buChar char="§"/>
              <a:defRPr/>
            </a:pPr>
            <a:endParaRPr lang="en-US" sz="2400" dirty="0" smtClean="0"/>
          </a:p>
          <a:p>
            <a:pPr marL="411480" lvl="0" indent="-342900">
              <a:spcBef>
                <a:spcPts val="700"/>
              </a:spcBef>
              <a:buSzPct val="95000"/>
              <a:defRPr/>
            </a:pPr>
            <a:endParaRPr lang="en-US" sz="2400" dirty="0" smtClean="0"/>
          </a:p>
          <a:p>
            <a:pPr marL="411480" lvl="0" indent="-342900">
              <a:spcBef>
                <a:spcPts val="700"/>
              </a:spcBef>
              <a:buSzPct val="95000"/>
              <a:buFont typeface="Wingdings" pitchFamily="2" charset="2"/>
              <a:buChar char="§"/>
              <a:defRPr/>
            </a:pPr>
            <a:endParaRPr lang="en-US" dirty="0" smtClean="0"/>
          </a:p>
          <a:p>
            <a:pPr marL="411480" lvl="0" indent="-342900">
              <a:spcBef>
                <a:spcPts val="700"/>
              </a:spcBef>
              <a:buSzPct val="95000"/>
              <a:buFont typeface="Wingdings" pitchFamily="2" charset="2"/>
              <a:buChar char="§"/>
              <a:defRPr/>
            </a:pPr>
            <a:endParaRPr lang="en-US"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txBox="1">
            <a:spLocks/>
          </p:cNvSpPr>
          <p:nvPr/>
        </p:nvSpPr>
        <p:spPr>
          <a:xfrm>
            <a:off x="1066800" y="45720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solidFill>
                  <a:schemeClr val="tx2">
                    <a:satMod val="200000"/>
                  </a:schemeClr>
                </a:solidFill>
                <a:effectLst>
                  <a:outerShdw blurRad="50800" dist="50800" dir="2700000" algn="tl" rotWithShape="0">
                    <a:srgbClr val="000000">
                      <a:alpha val="43137"/>
                    </a:srgbClr>
                  </a:outerShdw>
                </a:effectLst>
                <a:latin typeface="+mj-lt"/>
                <a:ea typeface="+mj-ea"/>
                <a:cs typeface="+mj-cs"/>
              </a:rPr>
              <a:t> </a:t>
            </a:r>
            <a:r>
              <a:rPr lang="en-US" sz="3200" spc="-150" dirty="0" smtClean="0">
                <a:solidFill>
                  <a:srgbClr val="FF0000"/>
                </a:solidFill>
                <a:effectLst>
                  <a:outerShdw blurRad="50800" dist="50800" dir="2700000" algn="tl" rotWithShape="0">
                    <a:srgbClr val="000000">
                      <a:alpha val="43137"/>
                    </a:srgbClr>
                  </a:outerShdw>
                </a:effectLst>
                <a:latin typeface="+mj-lt"/>
                <a:ea typeface="+mj-ea"/>
                <a:cs typeface="+mj-cs"/>
              </a:rPr>
              <a:t>1</a:t>
            </a:r>
            <a:r>
              <a:rPr lang="en-US" sz="3200" spc="-150" baseline="30000" dirty="0" smtClean="0">
                <a:solidFill>
                  <a:srgbClr val="FF0000"/>
                </a:solidFill>
                <a:effectLst>
                  <a:outerShdw blurRad="50800" dist="50800" dir="2700000" algn="tl" rotWithShape="0">
                    <a:srgbClr val="000000">
                      <a:alpha val="43137"/>
                    </a:srgbClr>
                  </a:outerShdw>
                </a:effectLst>
                <a:latin typeface="+mj-lt"/>
                <a:ea typeface="+mj-ea"/>
                <a:cs typeface="+mj-cs"/>
              </a:rPr>
              <a:t>st</a:t>
            </a:r>
            <a:r>
              <a:rPr lang="en-US" sz="3200" spc="-150" dirty="0" smtClean="0">
                <a:solidFill>
                  <a:srgbClr val="FF0000"/>
                </a:solidFill>
                <a:effectLst>
                  <a:outerShdw blurRad="50800" dist="50800" dir="2700000" algn="tl" rotWithShape="0">
                    <a:srgbClr val="000000">
                      <a:alpha val="43137"/>
                    </a:srgbClr>
                  </a:outerShdw>
                </a:effectLst>
                <a:latin typeface="+mj-lt"/>
                <a:ea typeface="+mj-ea"/>
                <a:cs typeface="+mj-cs"/>
              </a:rPr>
              <a:t> Public Meeting</a:t>
            </a:r>
            <a:endParaRPr kumimoji="0" lang="en-US" sz="3200" b="0" i="0" u="none" strike="noStrike" kern="1200" cap="none" spc="-150" normalizeH="0" baseline="0" noProof="0" dirty="0">
              <a:ln>
                <a:noFill/>
              </a:ln>
              <a:solidFill>
                <a:srgbClr val="FF0000"/>
              </a:solidFill>
              <a:effectLst>
                <a:outerShdw blurRad="50800" dist="50800" dir="2700000" algn="tl" rotWithShape="0">
                  <a:srgbClr val="000000">
                    <a:alpha val="43137"/>
                  </a:srgbClr>
                </a:outerShdw>
              </a:effectLst>
              <a:uLnTx/>
              <a:uFillTx/>
              <a:latin typeface="+mj-lt"/>
              <a:ea typeface="+mj-ea"/>
              <a:cs typeface="+mj-cs"/>
            </a:endParaRPr>
          </a:p>
        </p:txBody>
      </p:sp>
      <p:sp>
        <p:nvSpPr>
          <p:cNvPr id="3" name="Rectangle 2"/>
          <p:cNvSpPr/>
          <p:nvPr/>
        </p:nvSpPr>
        <p:spPr>
          <a:xfrm>
            <a:off x="685800" y="1530901"/>
            <a:ext cx="8001000" cy="5786199"/>
          </a:xfrm>
          <a:prstGeom prst="rect">
            <a:avLst/>
          </a:prstGeom>
        </p:spPr>
        <p:txBody>
          <a:bodyPr wrap="square">
            <a:spAutoFit/>
          </a:bodyPr>
          <a:lstStyle/>
          <a:p>
            <a:pPr marL="411480" lvl="0" indent="-342900">
              <a:spcBef>
                <a:spcPts val="700"/>
              </a:spcBef>
              <a:buSzPct val="95000"/>
              <a:buFont typeface="Wingdings" pitchFamily="2" charset="2"/>
              <a:buChar char="§"/>
              <a:defRPr/>
            </a:pPr>
            <a:r>
              <a:rPr lang="en-US" sz="2400" dirty="0" smtClean="0"/>
              <a:t>January/February</a:t>
            </a:r>
          </a:p>
          <a:p>
            <a:pPr marL="411480" lvl="0" indent="-342900">
              <a:spcBef>
                <a:spcPts val="700"/>
              </a:spcBef>
              <a:buSzPct val="95000"/>
              <a:buFont typeface="Wingdings" pitchFamily="2" charset="2"/>
              <a:buChar char="§"/>
              <a:defRPr/>
            </a:pPr>
            <a:r>
              <a:rPr lang="en-US" sz="2400" dirty="0" smtClean="0"/>
              <a:t>Open Format</a:t>
            </a:r>
          </a:p>
          <a:p>
            <a:pPr marL="411480" lvl="0" indent="-342900">
              <a:spcBef>
                <a:spcPts val="700"/>
              </a:spcBef>
              <a:buSzPct val="95000"/>
              <a:buFont typeface="Wingdings" pitchFamily="2" charset="2"/>
              <a:buChar char="§"/>
              <a:defRPr/>
            </a:pPr>
            <a:r>
              <a:rPr lang="en-US" sz="2400" dirty="0" smtClean="0"/>
              <a:t>Detailed Maps of the existing area</a:t>
            </a:r>
          </a:p>
          <a:p>
            <a:pPr marL="411480" lvl="0" indent="-342900">
              <a:spcBef>
                <a:spcPts val="700"/>
              </a:spcBef>
              <a:buSzPct val="95000"/>
              <a:buFont typeface="Wingdings" pitchFamily="2" charset="2"/>
              <a:buChar char="§"/>
              <a:defRPr/>
            </a:pPr>
            <a:r>
              <a:rPr lang="en-US" sz="2400" dirty="0" smtClean="0"/>
              <a:t>Fact Finding</a:t>
            </a:r>
          </a:p>
          <a:p>
            <a:pPr marL="411480" lvl="0" indent="-342900">
              <a:spcBef>
                <a:spcPts val="700"/>
              </a:spcBef>
              <a:buSzPct val="95000"/>
              <a:buFont typeface="Wingdings" pitchFamily="2" charset="2"/>
              <a:buChar char="§"/>
              <a:defRPr/>
            </a:pPr>
            <a:r>
              <a:rPr lang="en-US" sz="2400" dirty="0" smtClean="0"/>
              <a:t>We need your Help!</a:t>
            </a:r>
          </a:p>
          <a:p>
            <a:pPr marL="411480" lvl="0" indent="-342900">
              <a:spcBef>
                <a:spcPts val="700"/>
              </a:spcBef>
              <a:buSzPct val="95000"/>
              <a:buFont typeface="Wingdings" pitchFamily="2" charset="2"/>
              <a:buChar char="§"/>
              <a:defRPr/>
            </a:pPr>
            <a:endParaRPr lang="en-US" sz="2400" dirty="0" smtClean="0"/>
          </a:p>
          <a:p>
            <a:pPr marL="411480" lvl="0" indent="-342900">
              <a:spcBef>
                <a:spcPts val="700"/>
              </a:spcBef>
              <a:buSzPct val="95000"/>
              <a:buFont typeface="Wingdings" pitchFamily="2" charset="2"/>
              <a:buChar char="§"/>
              <a:defRPr/>
            </a:pPr>
            <a:endParaRPr lang="en-US" sz="2400" dirty="0" smtClean="0"/>
          </a:p>
          <a:p>
            <a:pPr marL="411480" lvl="0" indent="-342900">
              <a:spcBef>
                <a:spcPts val="700"/>
              </a:spcBef>
              <a:buSzPct val="95000"/>
              <a:defRPr/>
            </a:pPr>
            <a:endParaRPr lang="en-US" sz="2400" dirty="0" smtClean="0"/>
          </a:p>
          <a:p>
            <a:pPr marL="411480" lvl="0" indent="-342900">
              <a:spcBef>
                <a:spcPts val="700"/>
              </a:spcBef>
              <a:buSzPct val="95000"/>
              <a:defRPr/>
            </a:pPr>
            <a:endParaRPr lang="en-US" sz="2400" dirty="0" smtClean="0"/>
          </a:p>
          <a:p>
            <a:pPr marL="411480" lvl="0" indent="-342900">
              <a:spcBef>
                <a:spcPts val="700"/>
              </a:spcBef>
              <a:buSzPct val="95000"/>
              <a:buFont typeface="Wingdings" pitchFamily="2" charset="2"/>
              <a:buChar char="§"/>
              <a:defRPr/>
            </a:pPr>
            <a:endParaRPr lang="en-US" sz="2400" dirty="0" smtClean="0"/>
          </a:p>
          <a:p>
            <a:pPr marL="411480" lvl="0" indent="-342900">
              <a:spcBef>
                <a:spcPts val="700"/>
              </a:spcBef>
              <a:buSzPct val="95000"/>
              <a:defRPr/>
            </a:pPr>
            <a:endParaRPr lang="en-US" sz="2400" dirty="0" smtClean="0"/>
          </a:p>
          <a:p>
            <a:pPr marL="411480" lvl="0" indent="-342900">
              <a:spcBef>
                <a:spcPts val="700"/>
              </a:spcBef>
              <a:buSzPct val="95000"/>
              <a:buFont typeface="Wingdings" pitchFamily="2" charset="2"/>
              <a:buChar char="§"/>
              <a:defRPr/>
            </a:pPr>
            <a:endParaRPr lang="en-US" dirty="0" smtClean="0"/>
          </a:p>
          <a:p>
            <a:pPr marL="411480" lvl="0" indent="-342900">
              <a:spcBef>
                <a:spcPts val="700"/>
              </a:spcBef>
              <a:buSzPct val="95000"/>
              <a:buFont typeface="Wingdings" pitchFamily="2" charset="2"/>
              <a:buChar char="§"/>
              <a:defRPr/>
            </a:pPr>
            <a:endParaRPr lang="en-US" dirty="0" smtClean="0"/>
          </a:p>
        </p:txBody>
      </p:sp>
      <p:pic>
        <p:nvPicPr>
          <p:cNvPr id="4098" name="Picture 2" descr="http://ts3.mm.bing.net/images/thumbnail.aspx?q=1501718061530&amp;id=e0176a35820198d81a3ccd27bb5be610&amp;url=http%3a%2f%2fwww.dailyadvance.com%2fmedia%2fbig_image%2f111511CamdenPublicMeeting1.jpg"/>
          <p:cNvPicPr>
            <a:picLocks noChangeAspect="1" noChangeArrowheads="1"/>
          </p:cNvPicPr>
          <p:nvPr/>
        </p:nvPicPr>
        <p:blipFill>
          <a:blip r:embed="rId2" cstate="print"/>
          <a:srcRect/>
          <a:stretch>
            <a:fillRect/>
          </a:stretch>
        </p:blipFill>
        <p:spPr bwMode="auto">
          <a:xfrm>
            <a:off x="4114800" y="3048000"/>
            <a:ext cx="4621645" cy="3050286"/>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30" name="Picture 6" descr="F:\Amanda-Projects\Amanda-Projects\US 25 Laurel County Projects\US 25 Item No. 11-8515.00\Pictures\P1080517.JPG"/>
          <p:cNvPicPr>
            <a:picLocks noChangeAspect="1" noChangeArrowheads="1"/>
          </p:cNvPicPr>
          <p:nvPr/>
        </p:nvPicPr>
        <p:blipFill>
          <a:blip r:embed="rId3" cstate="print">
            <a:lum bright="40000"/>
          </a:blip>
          <a:srcRect/>
          <a:stretch>
            <a:fillRect/>
          </a:stretch>
        </p:blipFill>
        <p:spPr bwMode="auto">
          <a:xfrm>
            <a:off x="914400" y="966192"/>
            <a:ext cx="6806902" cy="4520208"/>
          </a:xfrm>
          <a:prstGeom prst="rect">
            <a:avLst/>
          </a:prstGeom>
          <a:solidFill>
            <a:schemeClr val="bg1"/>
          </a:solidFill>
          <a:ln>
            <a:noFill/>
          </a:ln>
          <a:effectLst>
            <a:softEdge rad="127000"/>
          </a:effectLst>
        </p:spPr>
      </p:pic>
      <p:pic>
        <p:nvPicPr>
          <p:cNvPr id="1027" name="Picture 3"/>
          <p:cNvPicPr>
            <a:picLocks noChangeAspect="1" noChangeArrowheads="1"/>
          </p:cNvPicPr>
          <p:nvPr/>
        </p:nvPicPr>
        <p:blipFill>
          <a:blip r:embed="rId4" cstate="print"/>
          <a:srcRect/>
          <a:stretch>
            <a:fillRect/>
          </a:stretch>
        </p:blipFill>
        <p:spPr bwMode="auto">
          <a:xfrm>
            <a:off x="1219200" y="5029200"/>
            <a:ext cx="1245385" cy="1069838"/>
          </a:xfrm>
          <a:prstGeom prst="rect">
            <a:avLst/>
          </a:prstGeom>
          <a:noFill/>
          <a:ln w="9525" algn="in">
            <a:noFill/>
            <a:miter lim="800000"/>
            <a:headEnd/>
            <a:tailEnd/>
          </a:ln>
          <a:effectLst/>
        </p:spPr>
      </p:pic>
      <p:sp>
        <p:nvSpPr>
          <p:cNvPr id="4" name="Rectangle 3"/>
          <p:cNvSpPr>
            <a:spLocks noGrp="1"/>
          </p:cNvSpPr>
          <p:nvPr>
            <p:ph type="ctrTitle"/>
          </p:nvPr>
        </p:nvSpPr>
        <p:spPr>
          <a:xfrm>
            <a:off x="457200" y="381000"/>
            <a:ext cx="8305800" cy="1592896"/>
          </a:xfrm>
        </p:spPr>
        <p:txBody>
          <a:bodyPr/>
          <a:lstStyle>
            <a:extLst/>
          </a:lstStyle>
          <a:p>
            <a:pPr algn="l"/>
            <a:r>
              <a:rPr lang="en-US" dirty="0" smtClean="0">
                <a:solidFill>
                  <a:srgbClr val="C00000"/>
                </a:solidFill>
                <a:effectLst>
                  <a:outerShdw blurRad="38100" dist="38100" dir="2700000" algn="tl">
                    <a:srgbClr val="000000">
                      <a:alpha val="43137"/>
                    </a:srgbClr>
                  </a:outerShdw>
                </a:effectLst>
              </a:rPr>
              <a:t>Thank You!</a:t>
            </a:r>
            <a:endParaRPr lang="en-US" dirty="0"/>
          </a:p>
        </p:txBody>
      </p:sp>
      <p:sp>
        <p:nvSpPr>
          <p:cNvPr id="5" name="Rectangle 4"/>
          <p:cNvSpPr>
            <a:spLocks noGrp="1"/>
          </p:cNvSpPr>
          <p:nvPr>
            <p:ph type="subTitle" idx="1"/>
          </p:nvPr>
        </p:nvSpPr>
        <p:spPr>
          <a:xfrm>
            <a:off x="457200" y="1524000"/>
            <a:ext cx="6324600" cy="914400"/>
          </a:xfrm>
        </p:spPr>
        <p:txBody>
          <a:bodyPr>
            <a:noAutofit/>
          </a:bodyPr>
          <a:lstStyle>
            <a:extLst/>
          </a:lstStyle>
          <a:p>
            <a:pPr algn="l"/>
            <a:r>
              <a:rPr lang="en-US" sz="2400" b="1" dirty="0" smtClean="0">
                <a:solidFill>
                  <a:srgbClr val="C00000"/>
                </a:solidFill>
              </a:rPr>
              <a:t>Brad Gregory – Municipal Engineering Co.</a:t>
            </a:r>
          </a:p>
          <a:p>
            <a:pPr algn="l"/>
            <a:r>
              <a:rPr lang="en-US" sz="2400" b="1" dirty="0" smtClean="0">
                <a:solidFill>
                  <a:srgbClr val="C00000"/>
                </a:solidFill>
              </a:rPr>
              <a:t>bgregory@mecconsultants.com</a:t>
            </a:r>
          </a:p>
          <a:p>
            <a:pPr algn="l"/>
            <a:r>
              <a:rPr lang="en-US" sz="2400" b="1" dirty="0" smtClean="0">
                <a:solidFill>
                  <a:srgbClr val="C00000"/>
                </a:solidFill>
              </a:rPr>
              <a:t>502-875-3787</a:t>
            </a:r>
            <a:endParaRPr lang="en-US" sz="2400" b="1" dirty="0">
              <a:solidFill>
                <a:srgbClr val="C00000"/>
              </a:solidFill>
            </a:endParaRPr>
          </a:p>
        </p:txBody>
      </p:sp>
      <p:pic>
        <p:nvPicPr>
          <p:cNvPr id="1026" name="Picture 2"/>
          <p:cNvPicPr preferRelativeResize="0">
            <a:picLocks noChangeArrowheads="1"/>
          </p:cNvPicPr>
          <p:nvPr/>
        </p:nvPicPr>
        <p:blipFill>
          <a:blip r:embed="rId5" cstate="print"/>
          <a:srcRect l="21970" t="18181" r="21211" b="18181"/>
          <a:stretch>
            <a:fillRect/>
          </a:stretch>
        </p:blipFill>
        <p:spPr bwMode="auto">
          <a:xfrm>
            <a:off x="6705600" y="5029200"/>
            <a:ext cx="914400" cy="1028700"/>
          </a:xfrm>
          <a:prstGeom prst="rect">
            <a:avLst/>
          </a:prstGeom>
          <a:solidFill>
            <a:srgbClr val="E5E5FF"/>
          </a:solidFill>
          <a:ln w="0" algn="in">
            <a:noFill/>
            <a:miter lim="800000"/>
            <a:headEnd/>
            <a:tailEnd/>
          </a:ln>
          <a:effectLst/>
        </p:spPr>
      </p:pic>
      <p:pic>
        <p:nvPicPr>
          <p:cNvPr id="1028" name="Picture 4" descr="KYTCLOGO"/>
          <p:cNvPicPr preferRelativeResize="0">
            <a:picLocks noChangeArrowheads="1"/>
          </p:cNvPicPr>
          <p:nvPr/>
        </p:nvPicPr>
        <p:blipFill>
          <a:blip r:embed="rId6" cstate="print"/>
          <a:srcRect/>
          <a:stretch>
            <a:fillRect/>
          </a:stretch>
        </p:blipFill>
        <p:spPr bwMode="auto">
          <a:xfrm>
            <a:off x="3810000" y="5029200"/>
            <a:ext cx="1219200" cy="1143000"/>
          </a:xfrm>
          <a:prstGeom prst="rect">
            <a:avLst/>
          </a:prstGeom>
          <a:noFill/>
          <a:ln w="25400" algn="in">
            <a:solidFill>
              <a:srgbClr val="0000FF"/>
            </a:solidFill>
            <a:miter lim="800000"/>
            <a:headEnd/>
            <a:tailEnd/>
          </a:ln>
          <a:effectLst/>
        </p:spPr>
      </p:pic>
      <p:sp>
        <p:nvSpPr>
          <p:cNvPr id="9" name="Rectangle 4"/>
          <p:cNvSpPr txBox="1">
            <a:spLocks/>
          </p:cNvSpPr>
          <p:nvPr/>
        </p:nvSpPr>
        <p:spPr>
          <a:xfrm>
            <a:off x="457200" y="3124200"/>
            <a:ext cx="7848600" cy="1600200"/>
          </a:xfrm>
          <a:prstGeom prst="rect">
            <a:avLst/>
          </a:prstGeom>
        </p:spPr>
        <p:txBody>
          <a:bodyPr vert="horz" tIns="0">
            <a:noAutofit/>
          </a:bodyPr>
          <a:lstStyle>
            <a:extLst/>
          </a:lstStyle>
          <a:p>
            <a:pPr marL="0" marR="0" lvl="0" indent="0" algn="l" defTabSz="914400" rtl="0" eaLnBrk="1" fontAlgn="auto" latinLnBrk="0" hangingPunct="1">
              <a:lnSpc>
                <a:spcPct val="100000"/>
              </a:lnSpc>
              <a:spcBef>
                <a:spcPts val="0"/>
              </a:spcBef>
              <a:spcAft>
                <a:spcPts val="0"/>
              </a:spcAft>
              <a:buClrTx/>
              <a:buSzPct val="95000"/>
              <a:buFont typeface="Wingdings"/>
              <a:buNone/>
              <a:tabLst/>
              <a:defRPr/>
            </a:pPr>
            <a:r>
              <a:rPr kumimoji="0" lang="en-US" sz="2400" b="1" i="0" u="none" strike="noStrike" kern="1200" cap="none" spc="0" normalizeH="0" baseline="0" noProof="0" dirty="0" smtClean="0">
                <a:ln>
                  <a:noFill/>
                </a:ln>
                <a:solidFill>
                  <a:srgbClr val="C00000"/>
                </a:solidFill>
                <a:effectLst/>
                <a:uLnTx/>
                <a:uFillTx/>
                <a:latin typeface="+mn-lt"/>
                <a:ea typeface="+mn-ea"/>
                <a:cs typeface="+mn-cs"/>
              </a:rPr>
              <a:t>David Fields – KY Transp0rtation Cabinet - Manchester</a:t>
            </a:r>
          </a:p>
          <a:p>
            <a:pPr marL="0" marR="0" lvl="0" indent="0" algn="l" defTabSz="914400" rtl="0" eaLnBrk="1" fontAlgn="auto" latinLnBrk="0" hangingPunct="1">
              <a:lnSpc>
                <a:spcPct val="100000"/>
              </a:lnSpc>
              <a:spcBef>
                <a:spcPts val="0"/>
              </a:spcBef>
              <a:spcAft>
                <a:spcPts val="0"/>
              </a:spcAft>
              <a:buClrTx/>
              <a:buSzPct val="95000"/>
              <a:buFont typeface="Wingdings"/>
              <a:buNone/>
              <a:tabLst/>
              <a:defRPr/>
            </a:pPr>
            <a:r>
              <a:rPr kumimoji="0" lang="en-US" sz="2400" b="1" i="0" u="none" strike="noStrike" kern="1200" cap="none" spc="0" normalizeH="0" baseline="0" noProof="0" dirty="0" smtClean="0">
                <a:ln>
                  <a:noFill/>
                </a:ln>
                <a:solidFill>
                  <a:srgbClr val="C00000"/>
                </a:solidFill>
                <a:effectLst/>
                <a:uLnTx/>
                <a:uFillTx/>
                <a:latin typeface="+mn-lt"/>
                <a:ea typeface="+mn-ea"/>
                <a:cs typeface="+mn-cs"/>
              </a:rPr>
              <a:t>David.Fields@ky.gov</a:t>
            </a:r>
          </a:p>
          <a:p>
            <a:pPr marL="0" marR="0" lvl="0" indent="0" algn="l" defTabSz="914400" rtl="0" eaLnBrk="1" fontAlgn="auto" latinLnBrk="0" hangingPunct="1">
              <a:lnSpc>
                <a:spcPct val="100000"/>
              </a:lnSpc>
              <a:spcBef>
                <a:spcPts val="0"/>
              </a:spcBef>
              <a:spcAft>
                <a:spcPts val="0"/>
              </a:spcAft>
              <a:buClrTx/>
              <a:buSzPct val="95000"/>
              <a:buFont typeface="Wingdings"/>
              <a:buNone/>
              <a:tabLst/>
              <a:defRPr/>
            </a:pPr>
            <a:r>
              <a:rPr kumimoji="0" lang="en-US" sz="2400" b="1" i="0" u="none" strike="noStrike" kern="1200" cap="none" spc="0" normalizeH="0" baseline="0" noProof="0" dirty="0" smtClean="0">
                <a:ln>
                  <a:noFill/>
                </a:ln>
                <a:solidFill>
                  <a:srgbClr val="C00000"/>
                </a:solidFill>
                <a:effectLst/>
                <a:uLnTx/>
                <a:uFillTx/>
                <a:latin typeface="+mn-lt"/>
                <a:ea typeface="+mn-ea"/>
                <a:cs typeface="+mn-cs"/>
              </a:rPr>
              <a:t>606-598-2145</a:t>
            </a:r>
            <a:endParaRPr kumimoji="0" lang="en-US" sz="2400" b="1" i="0" u="none" strike="noStrike" kern="1200" cap="none" spc="0" normalizeH="0" baseline="0" noProof="0" dirty="0">
              <a:ln>
                <a:noFill/>
              </a:ln>
              <a:solidFill>
                <a:srgbClr val="C00000"/>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txBox="1">
            <a:spLocks/>
          </p:cNvSpPr>
          <p:nvPr/>
        </p:nvSpPr>
        <p:spPr>
          <a:xfrm>
            <a:off x="1066800" y="45720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150" normalizeH="0" baseline="0" noProof="0" dirty="0" smtClean="0">
                <a:ln>
                  <a:noFill/>
                </a:ln>
                <a:solidFill>
                  <a:srgbClr val="FF0000"/>
                </a:solidFill>
                <a:effectLst>
                  <a:outerShdw blurRad="50800" dist="50800" dir="2700000" algn="tl" rotWithShape="0">
                    <a:srgbClr val="000000">
                      <a:alpha val="43137"/>
                    </a:srgbClr>
                  </a:outerShdw>
                </a:effectLst>
                <a:uLnTx/>
                <a:uFillTx/>
                <a:latin typeface="+mj-lt"/>
                <a:ea typeface="+mj-ea"/>
                <a:cs typeface="+mj-cs"/>
              </a:rPr>
              <a:t>Project  Design Team</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solidFill>
                  <a:srgbClr val="FF0000"/>
                </a:solidFill>
                <a:effectLst>
                  <a:outerShdw blurRad="50800" dist="50800" dir="2700000" algn="tl" rotWithShape="0">
                    <a:srgbClr val="000000">
                      <a:alpha val="43137"/>
                    </a:srgbClr>
                  </a:outerShdw>
                </a:effectLst>
                <a:latin typeface="+mj-lt"/>
                <a:ea typeface="+mj-ea"/>
                <a:cs typeface="+mj-cs"/>
              </a:rPr>
              <a:t>Members</a:t>
            </a:r>
            <a:endParaRPr kumimoji="0" lang="en-US" sz="3200" b="0" i="0" u="none" strike="noStrike" kern="1200" cap="none" spc="-150" normalizeH="0" baseline="0" noProof="0" dirty="0">
              <a:ln>
                <a:noFill/>
              </a:ln>
              <a:solidFill>
                <a:srgbClr val="FF0000"/>
              </a:solidFill>
              <a:effectLst>
                <a:outerShdw blurRad="50800" dist="50800" dir="2700000" algn="tl" rotWithShape="0">
                  <a:srgbClr val="000000">
                    <a:alpha val="43137"/>
                  </a:srgbClr>
                </a:outerShdw>
              </a:effectLst>
              <a:uLnTx/>
              <a:uFillTx/>
              <a:latin typeface="+mj-lt"/>
              <a:ea typeface="+mj-ea"/>
              <a:cs typeface="+mj-cs"/>
            </a:endParaRPr>
          </a:p>
        </p:txBody>
      </p:sp>
      <p:pic>
        <p:nvPicPr>
          <p:cNvPr id="3" name="Picture 4" descr="KYTCLOGO"/>
          <p:cNvPicPr preferRelativeResize="0">
            <a:picLocks noChangeArrowheads="1"/>
          </p:cNvPicPr>
          <p:nvPr/>
        </p:nvPicPr>
        <p:blipFill>
          <a:blip r:embed="rId2" cstate="print"/>
          <a:srcRect/>
          <a:stretch>
            <a:fillRect/>
          </a:stretch>
        </p:blipFill>
        <p:spPr bwMode="auto">
          <a:xfrm>
            <a:off x="685800" y="2133600"/>
            <a:ext cx="1219200" cy="1143000"/>
          </a:xfrm>
          <a:prstGeom prst="rect">
            <a:avLst/>
          </a:prstGeom>
          <a:noFill/>
          <a:ln w="25400" algn="in">
            <a:solidFill>
              <a:srgbClr val="0000FF"/>
            </a:solidFill>
            <a:miter lim="800000"/>
            <a:headEnd/>
            <a:tailEnd/>
          </a:ln>
          <a:effectLst/>
        </p:spPr>
      </p:pic>
      <p:sp>
        <p:nvSpPr>
          <p:cNvPr id="4" name="Rectangle 3"/>
          <p:cNvSpPr/>
          <p:nvPr/>
        </p:nvSpPr>
        <p:spPr>
          <a:xfrm>
            <a:off x="2362200" y="2514600"/>
            <a:ext cx="5245090" cy="369332"/>
          </a:xfrm>
          <a:prstGeom prst="rect">
            <a:avLst/>
          </a:prstGeom>
        </p:spPr>
        <p:txBody>
          <a:bodyPr wrap="none">
            <a:spAutoFit/>
          </a:bodyPr>
          <a:lstStyle/>
          <a:p>
            <a:pPr lvl="0">
              <a:spcBef>
                <a:spcPct val="0"/>
              </a:spcBef>
              <a:defRPr/>
            </a:pPr>
            <a:r>
              <a:rPr lang="en-US" spc="-150" dirty="0" smtClean="0">
                <a:solidFill>
                  <a:schemeClr val="tx2">
                    <a:satMod val="200000"/>
                  </a:schemeClr>
                </a:solidFill>
                <a:effectLst>
                  <a:outerShdw blurRad="50800" dist="50800" dir="2700000" algn="tl" rotWithShape="0">
                    <a:srgbClr val="000000">
                      <a:alpha val="43137"/>
                    </a:srgbClr>
                  </a:outerShdw>
                </a:effectLst>
              </a:rPr>
              <a:t>David Fields  – KYTC Project Manager – Manchester District Office</a:t>
            </a:r>
          </a:p>
        </p:txBody>
      </p:sp>
      <p:pic>
        <p:nvPicPr>
          <p:cNvPr id="5" name="Picture 2"/>
          <p:cNvPicPr preferRelativeResize="0">
            <a:picLocks noChangeArrowheads="1"/>
          </p:cNvPicPr>
          <p:nvPr/>
        </p:nvPicPr>
        <p:blipFill>
          <a:blip r:embed="rId3" cstate="print"/>
          <a:srcRect l="21970" t="18181" r="21211" b="18181"/>
          <a:stretch>
            <a:fillRect/>
          </a:stretch>
        </p:blipFill>
        <p:spPr bwMode="auto">
          <a:xfrm>
            <a:off x="838200" y="3581400"/>
            <a:ext cx="914400" cy="1028700"/>
          </a:xfrm>
          <a:prstGeom prst="rect">
            <a:avLst/>
          </a:prstGeom>
          <a:solidFill>
            <a:srgbClr val="E5E5FF"/>
          </a:solidFill>
          <a:ln w="0" algn="in">
            <a:noFill/>
            <a:miter lim="800000"/>
            <a:headEnd/>
            <a:tailEnd/>
          </a:ln>
          <a:effectLst/>
        </p:spPr>
      </p:pic>
      <p:sp>
        <p:nvSpPr>
          <p:cNvPr id="6" name="Rectangle 5"/>
          <p:cNvSpPr/>
          <p:nvPr/>
        </p:nvSpPr>
        <p:spPr>
          <a:xfrm>
            <a:off x="2438400" y="3733800"/>
            <a:ext cx="3949799" cy="646331"/>
          </a:xfrm>
          <a:prstGeom prst="rect">
            <a:avLst/>
          </a:prstGeom>
        </p:spPr>
        <p:txBody>
          <a:bodyPr wrap="none">
            <a:spAutoFit/>
          </a:bodyPr>
          <a:lstStyle/>
          <a:p>
            <a:pPr lvl="0">
              <a:spcBef>
                <a:spcPct val="0"/>
              </a:spcBef>
              <a:defRPr/>
            </a:pPr>
            <a:r>
              <a:rPr lang="en-US" spc="-150" dirty="0" smtClean="0">
                <a:solidFill>
                  <a:schemeClr val="tx2">
                    <a:satMod val="200000"/>
                  </a:schemeClr>
                </a:solidFill>
                <a:effectLst>
                  <a:outerShdw blurRad="50800" dist="50800" dir="2700000" algn="tl" rotWithShape="0">
                    <a:srgbClr val="000000">
                      <a:alpha val="43137"/>
                    </a:srgbClr>
                  </a:outerShdw>
                </a:effectLst>
              </a:rPr>
              <a:t>Randy Gnau  – Municipal Engineering Company</a:t>
            </a:r>
          </a:p>
          <a:p>
            <a:pPr lvl="0">
              <a:spcBef>
                <a:spcPct val="0"/>
              </a:spcBef>
              <a:defRPr/>
            </a:pPr>
            <a:r>
              <a:rPr lang="en-US" spc="-150" dirty="0" smtClean="0">
                <a:solidFill>
                  <a:schemeClr val="tx2">
                    <a:satMod val="200000"/>
                  </a:schemeClr>
                </a:solidFill>
                <a:effectLst>
                  <a:outerShdw blurRad="50800" dist="50800" dir="2700000" algn="tl" rotWithShape="0">
                    <a:srgbClr val="000000">
                      <a:alpha val="43137"/>
                    </a:srgbClr>
                  </a:outerShdw>
                </a:effectLst>
              </a:rPr>
              <a:t>Brad Gregory  – Municipal Engineering Company</a:t>
            </a:r>
          </a:p>
        </p:txBody>
      </p:sp>
      <p:pic>
        <p:nvPicPr>
          <p:cNvPr id="7" name="Picture 3"/>
          <p:cNvPicPr>
            <a:picLocks noChangeAspect="1" noChangeArrowheads="1"/>
          </p:cNvPicPr>
          <p:nvPr/>
        </p:nvPicPr>
        <p:blipFill>
          <a:blip r:embed="rId4" cstate="print"/>
          <a:srcRect/>
          <a:stretch>
            <a:fillRect/>
          </a:stretch>
        </p:blipFill>
        <p:spPr bwMode="auto">
          <a:xfrm>
            <a:off x="685800" y="4953000"/>
            <a:ext cx="1245385" cy="1069838"/>
          </a:xfrm>
          <a:prstGeom prst="rect">
            <a:avLst/>
          </a:prstGeom>
          <a:noFill/>
          <a:ln w="9525" algn="in">
            <a:noFill/>
            <a:miter lim="800000"/>
            <a:headEnd/>
            <a:tailEnd/>
          </a:ln>
          <a:effectLst/>
        </p:spPr>
      </p:pic>
      <p:sp>
        <p:nvSpPr>
          <p:cNvPr id="8" name="Rectangle 7"/>
          <p:cNvSpPr/>
          <p:nvPr/>
        </p:nvSpPr>
        <p:spPr>
          <a:xfrm>
            <a:off x="2514600" y="5257800"/>
            <a:ext cx="3762825" cy="369332"/>
          </a:xfrm>
          <a:prstGeom prst="rect">
            <a:avLst/>
          </a:prstGeom>
        </p:spPr>
        <p:txBody>
          <a:bodyPr wrap="none">
            <a:spAutoFit/>
          </a:bodyPr>
          <a:lstStyle/>
          <a:p>
            <a:pPr lvl="0">
              <a:spcBef>
                <a:spcPct val="0"/>
              </a:spcBef>
              <a:defRPr/>
            </a:pPr>
            <a:r>
              <a:rPr lang="en-US" spc="-150" dirty="0" smtClean="0">
                <a:solidFill>
                  <a:schemeClr val="tx2">
                    <a:satMod val="200000"/>
                  </a:schemeClr>
                </a:solidFill>
                <a:effectLst>
                  <a:outerShdw blurRad="50800" dist="50800" dir="2700000" algn="tl" rotWithShape="0">
                    <a:srgbClr val="000000">
                      <a:alpha val="43137"/>
                    </a:srgbClr>
                  </a:outerShdw>
                </a:effectLst>
              </a:rPr>
              <a:t>Randall Thomas  - HMB Professional Engineers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Grp="1"/>
          </p:cNvSpPr>
          <p:nvPr>
            <p:ph type="title" idx="4294967295"/>
          </p:nvPr>
        </p:nvSpPr>
        <p:spPr>
          <a:xfrm>
            <a:off x="1066800" y="457200"/>
            <a:ext cx="6781800" cy="1295400"/>
          </a:xfrm>
        </p:spPr>
        <p:txBody>
          <a:bodyPr/>
          <a:lstStyle>
            <a:extLst/>
          </a:lstStyle>
          <a:p>
            <a:pPr algn="ctr"/>
            <a:r>
              <a:rPr lang="en-US" sz="3200" dirty="0" smtClean="0">
                <a:solidFill>
                  <a:srgbClr val="FF0000"/>
                </a:solidFill>
              </a:rPr>
              <a:t>2006 Kentucky Transportation Cabinet Scoping Study</a:t>
            </a:r>
            <a:endParaRPr sz="3200" dirty="0">
              <a:solidFill>
                <a:srgbClr val="FF0000"/>
              </a:solidFill>
            </a:endParaRPr>
          </a:p>
        </p:txBody>
      </p:sp>
      <p:pic>
        <p:nvPicPr>
          <p:cNvPr id="4101" name="Picture 5"/>
          <p:cNvPicPr>
            <a:picLocks noChangeAspect="1" noChangeArrowheads="1"/>
          </p:cNvPicPr>
          <p:nvPr/>
        </p:nvPicPr>
        <p:blipFill>
          <a:blip r:embed="rId3" cstate="print"/>
          <a:srcRect/>
          <a:stretch>
            <a:fillRect/>
          </a:stretch>
        </p:blipFill>
        <p:spPr bwMode="auto">
          <a:xfrm>
            <a:off x="152400" y="1752600"/>
            <a:ext cx="3505200" cy="4539521"/>
          </a:xfrm>
          <a:prstGeom prst="rect">
            <a:avLst/>
          </a:prstGeom>
          <a:noFill/>
          <a:ln w="9525">
            <a:noFill/>
            <a:miter lim="800000"/>
            <a:headEnd/>
            <a:tailEnd/>
          </a:ln>
        </p:spPr>
      </p:pic>
      <p:sp>
        <p:nvSpPr>
          <p:cNvPr id="10" name="Rectangle 1"/>
          <p:cNvSpPr txBox="1">
            <a:spLocks/>
          </p:cNvSpPr>
          <p:nvPr/>
        </p:nvSpPr>
        <p:spPr>
          <a:xfrm>
            <a:off x="3886200" y="1752600"/>
            <a:ext cx="5181600" cy="4876800"/>
          </a:xfrm>
          <a:prstGeom prst="rect">
            <a:avLst/>
          </a:prstGeom>
        </p:spPr>
        <p:txBody>
          <a:bodyPr vert="horz" anchor="t">
            <a:noAutofit/>
          </a:bodyPr>
          <a:lstStyle>
            <a:extLst/>
          </a:lstStyle>
          <a:p>
            <a:pPr marL="0" marR="0" lvl="0" indent="0" defTabSz="914400" rtl="0" eaLnBrk="1" fontAlgn="auto" latinLnBrk="0" hangingPunct="1">
              <a:lnSpc>
                <a:spcPct val="100000"/>
              </a:lnSpc>
              <a:spcBef>
                <a:spcPct val="0"/>
              </a:spcBef>
              <a:spcAft>
                <a:spcPts val="0"/>
              </a:spcAft>
              <a:buClrTx/>
              <a:buSzTx/>
              <a:buFont typeface="Wingdings" pitchFamily="2" charset="2"/>
              <a:buChar char="§"/>
              <a:tabLst/>
              <a:defRPr/>
            </a:pPr>
            <a:r>
              <a:rPr lang="en-US" sz="2400" spc="-150" dirty="0" smtClean="0">
                <a:solidFill>
                  <a:schemeClr val="tx2">
                    <a:satMod val="200000"/>
                  </a:schemeClr>
                </a:solidFill>
                <a:effectLst>
                  <a:outerShdw blurRad="50800" dist="50800" dir="2700000" algn="tl" rotWithShape="0">
                    <a:srgbClr val="000000">
                      <a:alpha val="43137"/>
                    </a:srgbClr>
                  </a:outerShdw>
                </a:effectLst>
                <a:latin typeface="+mj-lt"/>
                <a:ea typeface="+mj-ea"/>
                <a:cs typeface="+mj-cs"/>
              </a:rPr>
              <a:t>Highway Geometries</a:t>
            </a:r>
          </a:p>
          <a:p>
            <a:pPr lvl="1">
              <a:spcBef>
                <a:spcPct val="0"/>
              </a:spcBef>
            </a:pPr>
            <a:endParaRPr lang="en-US" sz="2000" spc="-150" dirty="0" smtClean="0">
              <a:solidFill>
                <a:schemeClr val="tx2">
                  <a:satMod val="200000"/>
                </a:schemeClr>
              </a:solidFill>
              <a:effectLst>
                <a:outerShdw blurRad="50800" dist="50800" dir="2700000" algn="tl" rotWithShape="0">
                  <a:srgbClr val="000000">
                    <a:alpha val="43137"/>
                  </a:srgbClr>
                </a:outerShdw>
              </a:effectLst>
              <a:latin typeface="+mj-lt"/>
              <a:ea typeface="+mj-ea"/>
              <a:cs typeface="+mj-cs"/>
            </a:endParaRPr>
          </a:p>
          <a:p>
            <a:pPr>
              <a:spcBef>
                <a:spcPct val="0"/>
              </a:spcBef>
              <a:buFont typeface="Wingdings" pitchFamily="2" charset="2"/>
              <a:buChar char="§"/>
            </a:pPr>
            <a:r>
              <a:rPr lang="en-US" sz="2400" spc="-150" dirty="0" smtClean="0">
                <a:solidFill>
                  <a:schemeClr val="tx2">
                    <a:satMod val="200000"/>
                  </a:schemeClr>
                </a:solidFill>
                <a:effectLst>
                  <a:outerShdw blurRad="50800" dist="50800" dir="2700000" algn="tl" rotWithShape="0">
                    <a:srgbClr val="000000">
                      <a:alpha val="43137"/>
                    </a:srgbClr>
                  </a:outerShdw>
                </a:effectLst>
                <a:latin typeface="+mj-lt"/>
                <a:ea typeface="+mj-ea"/>
                <a:cs typeface="+mj-cs"/>
              </a:rPr>
              <a:t>Type of Roadway Facility (Rural/Urban)</a:t>
            </a:r>
          </a:p>
          <a:p>
            <a:pPr>
              <a:spcBef>
                <a:spcPct val="0"/>
              </a:spcBef>
            </a:pPr>
            <a:endParaRPr lang="en-US" sz="2400" spc="-150" dirty="0" smtClean="0">
              <a:solidFill>
                <a:schemeClr val="tx2">
                  <a:satMod val="200000"/>
                </a:schemeClr>
              </a:solidFill>
              <a:effectLst>
                <a:outerShdw blurRad="50800" dist="50800" dir="2700000" algn="tl" rotWithShape="0">
                  <a:srgbClr val="000000">
                    <a:alpha val="43137"/>
                  </a:srgbClr>
                </a:outerShdw>
              </a:effectLst>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
              <a:tabLst/>
              <a:defRPr/>
            </a:pPr>
            <a:r>
              <a:rPr kumimoji="0" lang="en-US" sz="2400" b="0" i="0" u="none" strike="noStrike" kern="1200" cap="none" spc="-150" normalizeH="0" baseline="0" noProof="0" dirty="0" smtClean="0">
                <a:ln>
                  <a:noFill/>
                </a:ln>
                <a:solidFill>
                  <a:schemeClr val="tx2">
                    <a:satMod val="200000"/>
                  </a:schemeClr>
                </a:solidFill>
                <a:effectLst>
                  <a:outerShdw blurRad="50800" dist="50800" dir="2700000" algn="tl" rotWithShape="0">
                    <a:srgbClr val="000000">
                      <a:alpha val="43137"/>
                    </a:srgbClr>
                  </a:outerShdw>
                </a:effectLst>
                <a:uLnTx/>
                <a:uFillTx/>
                <a:latin typeface="+mj-lt"/>
                <a:ea typeface="+mj-ea"/>
                <a:cs typeface="+mj-cs"/>
              </a:rPr>
              <a:t>Vehicle Crash History</a:t>
            </a:r>
          </a:p>
          <a:p>
            <a:pPr marL="0" marR="0" lvl="0" indent="0" defTabSz="914400" rtl="0" eaLnBrk="1" fontAlgn="auto" latinLnBrk="0" hangingPunct="1">
              <a:lnSpc>
                <a:spcPct val="100000"/>
              </a:lnSpc>
              <a:spcBef>
                <a:spcPct val="0"/>
              </a:spcBef>
              <a:spcAft>
                <a:spcPts val="0"/>
              </a:spcAft>
              <a:buClrTx/>
              <a:buSzTx/>
              <a:tabLst/>
              <a:defRPr/>
            </a:pPr>
            <a:endParaRPr kumimoji="0" lang="en-US" sz="2400" b="0" i="0" u="none" strike="noStrike" kern="1200" cap="none" spc="-150" normalizeH="0" baseline="0" noProof="0" dirty="0" smtClean="0">
              <a:ln>
                <a:noFill/>
              </a:ln>
              <a:solidFill>
                <a:schemeClr val="tx2">
                  <a:satMod val="200000"/>
                </a:schemeClr>
              </a:solidFill>
              <a:effectLst>
                <a:outerShdw blurRad="50800" dist="50800" dir="2700000" algn="tl" rotWithShape="0">
                  <a:srgbClr val="000000">
                    <a:alpha val="43137"/>
                  </a:srgbClr>
                </a:outerShdw>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
              <a:tabLst/>
              <a:defRPr/>
            </a:pPr>
            <a:r>
              <a:rPr lang="en-US" sz="2400" spc="-150" dirty="0" smtClean="0">
                <a:solidFill>
                  <a:schemeClr val="tx2">
                    <a:satMod val="200000"/>
                  </a:schemeClr>
                </a:solidFill>
                <a:effectLst>
                  <a:outerShdw blurRad="50800" dist="50800" dir="2700000" algn="tl" rotWithShape="0">
                    <a:srgbClr val="000000">
                      <a:alpha val="43137"/>
                    </a:srgbClr>
                  </a:outerShdw>
                </a:effectLst>
                <a:latin typeface="+mj-lt"/>
                <a:ea typeface="+mj-ea"/>
                <a:cs typeface="+mj-cs"/>
              </a:rPr>
              <a:t>Traffic and Level of Service (Current &amp; Future)</a:t>
            </a:r>
          </a:p>
          <a:p>
            <a:pPr marL="0" marR="0" lvl="0" indent="0" defTabSz="914400" rtl="0" eaLnBrk="1" fontAlgn="auto" latinLnBrk="0" hangingPunct="1">
              <a:lnSpc>
                <a:spcPct val="100000"/>
              </a:lnSpc>
              <a:spcBef>
                <a:spcPct val="0"/>
              </a:spcBef>
              <a:spcAft>
                <a:spcPts val="0"/>
              </a:spcAft>
              <a:buClrTx/>
              <a:buSzTx/>
              <a:buFont typeface="Wingdings" pitchFamily="2" charset="2"/>
              <a:buChar char="§"/>
              <a:tabLst/>
              <a:defRPr/>
            </a:pPr>
            <a:endParaRPr lang="en-US" sz="2400" spc="-150" dirty="0" smtClean="0">
              <a:solidFill>
                <a:schemeClr val="tx2">
                  <a:satMod val="200000"/>
                </a:schemeClr>
              </a:solidFill>
              <a:effectLst>
                <a:outerShdw blurRad="50800" dist="50800" dir="2700000" algn="tl" rotWithShape="0">
                  <a:srgbClr val="000000">
                    <a:alpha val="43137"/>
                  </a:srgbClr>
                </a:outerShdw>
              </a:effectLst>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
              <a:tabLst/>
              <a:defRPr/>
            </a:pPr>
            <a:r>
              <a:rPr kumimoji="0" lang="en-US" sz="2400" b="0" i="0" u="none" strike="noStrike" kern="1200" cap="none" spc="-150" normalizeH="0" baseline="0" noProof="0" dirty="0" smtClean="0">
                <a:ln>
                  <a:noFill/>
                </a:ln>
                <a:solidFill>
                  <a:schemeClr val="tx2">
                    <a:satMod val="200000"/>
                  </a:schemeClr>
                </a:solidFill>
                <a:effectLst>
                  <a:outerShdw blurRad="50800" dist="50800" dir="2700000" algn="tl" rotWithShape="0">
                    <a:srgbClr val="000000">
                      <a:alpha val="43137"/>
                    </a:srgbClr>
                  </a:outerShdw>
                </a:effectLst>
                <a:uLnTx/>
                <a:uFillTx/>
                <a:latin typeface="+mj-lt"/>
                <a:ea typeface="+mj-ea"/>
                <a:cs typeface="+mj-cs"/>
              </a:rPr>
              <a:t>Resource Agencies </a:t>
            </a:r>
          </a:p>
          <a:p>
            <a:pPr marL="0" marR="0" lvl="0" indent="0" defTabSz="914400" rtl="0" eaLnBrk="1" fontAlgn="auto" latinLnBrk="0" hangingPunct="1">
              <a:lnSpc>
                <a:spcPct val="100000"/>
              </a:lnSpc>
              <a:spcBef>
                <a:spcPct val="0"/>
              </a:spcBef>
              <a:spcAft>
                <a:spcPts val="0"/>
              </a:spcAft>
              <a:buClrTx/>
              <a:buSzTx/>
              <a:buFont typeface="Wingdings" pitchFamily="2" charset="2"/>
              <a:buChar char="§"/>
              <a:tabLst/>
              <a:defRPr/>
            </a:pPr>
            <a:endParaRPr kumimoji="0" lang="en-US" sz="2400" b="0" i="0" u="none" strike="noStrike" kern="1200" cap="none" spc="-150" normalizeH="0" baseline="0" noProof="0" dirty="0" smtClean="0">
              <a:ln>
                <a:noFill/>
              </a:ln>
              <a:solidFill>
                <a:schemeClr val="tx2">
                  <a:satMod val="200000"/>
                </a:schemeClr>
              </a:solidFill>
              <a:effectLst>
                <a:outerShdw blurRad="50800" dist="50800" dir="2700000" algn="tl" rotWithShape="0">
                  <a:srgbClr val="000000">
                    <a:alpha val="43137"/>
                  </a:srgbClr>
                </a:outerShdw>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
              <a:tabLst/>
              <a:defRPr/>
            </a:pPr>
            <a:r>
              <a:rPr lang="en-US" sz="2400" spc="-150" dirty="0" smtClean="0">
                <a:solidFill>
                  <a:schemeClr val="tx2">
                    <a:satMod val="200000"/>
                  </a:schemeClr>
                </a:solidFill>
                <a:effectLst>
                  <a:outerShdw blurRad="50800" dist="50800" dir="2700000" algn="tl" rotWithShape="0">
                    <a:srgbClr val="000000">
                      <a:alpha val="43137"/>
                    </a:srgbClr>
                  </a:outerShdw>
                </a:effectLst>
                <a:latin typeface="+mj-lt"/>
                <a:ea typeface="+mj-ea"/>
                <a:cs typeface="+mj-cs"/>
              </a:rPr>
              <a:t>Environmental Concerns</a:t>
            </a:r>
          </a:p>
          <a:p>
            <a:pPr marL="0" marR="0" lvl="0" indent="0" defTabSz="914400" rtl="0" eaLnBrk="1" fontAlgn="auto" latinLnBrk="0" hangingPunct="1">
              <a:lnSpc>
                <a:spcPct val="100000"/>
              </a:lnSpc>
              <a:spcBef>
                <a:spcPct val="0"/>
              </a:spcBef>
              <a:spcAft>
                <a:spcPts val="0"/>
              </a:spcAft>
              <a:buClrTx/>
              <a:buSzTx/>
              <a:buFont typeface="Wingdings" pitchFamily="2" charset="2"/>
              <a:buChar char="§"/>
              <a:tabLst/>
              <a:defRPr/>
            </a:pPr>
            <a:endParaRPr kumimoji="0" lang="en-US" sz="2400" b="0" i="0" u="none" strike="noStrike" kern="1200" cap="none" spc="-150" normalizeH="0" baseline="0" noProof="0" dirty="0" smtClean="0">
              <a:ln>
                <a:noFill/>
              </a:ln>
              <a:solidFill>
                <a:schemeClr val="tx2">
                  <a:satMod val="200000"/>
                </a:schemeClr>
              </a:solidFill>
              <a:effectLst>
                <a:outerShdw blurRad="50800" dist="50800" dir="2700000" algn="tl" rotWithShape="0">
                  <a:srgbClr val="000000">
                    <a:alpha val="43137"/>
                  </a:srgbClr>
                </a:outerShdw>
              </a:effectLst>
              <a:uLnTx/>
              <a:uFillTx/>
              <a:latin typeface="+mj-lt"/>
              <a:ea typeface="+mj-ea"/>
              <a:cs typeface="+mj-cs"/>
            </a:endParaRPr>
          </a:p>
          <a:p>
            <a:pPr marL="0" marR="0" lvl="0" indent="0" defTabSz="914400" rtl="0" eaLnBrk="1" fontAlgn="auto" latinLnBrk="0" hangingPunct="1">
              <a:lnSpc>
                <a:spcPct val="100000"/>
              </a:lnSpc>
              <a:spcBef>
                <a:spcPct val="0"/>
              </a:spcBef>
              <a:spcAft>
                <a:spcPts val="0"/>
              </a:spcAft>
              <a:buClrTx/>
              <a:buSzTx/>
              <a:buFont typeface="Wingdings" pitchFamily="2" charset="2"/>
              <a:buChar char="§"/>
              <a:tabLst/>
              <a:defRPr/>
            </a:pPr>
            <a:endParaRPr kumimoji="0" lang="en-US" sz="2400" b="0" i="0" u="none" strike="noStrike" kern="1200" cap="none" spc="-150" normalizeH="0" baseline="0" noProof="0" dirty="0">
              <a:ln>
                <a:noFill/>
              </a:ln>
              <a:solidFill>
                <a:schemeClr val="tx2">
                  <a:satMod val="200000"/>
                </a:schemeClr>
              </a:solidFill>
              <a:effectLst>
                <a:outerShdw blurRad="50800" dist="50800" dir="2700000" algn="tl" rotWithShape="0">
                  <a:srgbClr val="000000">
                    <a:alpha val="43137"/>
                  </a:srgbClr>
                </a:out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971800" y="533400"/>
            <a:ext cx="3276600" cy="914400"/>
          </a:xfrm>
        </p:spPr>
        <p:txBody>
          <a:bodyPr/>
          <a:lstStyle/>
          <a:p>
            <a:r>
              <a:rPr lang="en-US" dirty="0" smtClean="0">
                <a:solidFill>
                  <a:srgbClr val="FF0000"/>
                </a:solidFill>
              </a:rPr>
              <a:t>Crash History</a:t>
            </a:r>
            <a:endParaRPr lang="en-US" dirty="0">
              <a:solidFill>
                <a:srgbClr val="FF0000"/>
              </a:solidFill>
            </a:endParaRPr>
          </a:p>
        </p:txBody>
      </p:sp>
      <p:sp>
        <p:nvSpPr>
          <p:cNvPr id="3" name="Content Placeholder 2"/>
          <p:cNvSpPr>
            <a:spLocks noGrp="1"/>
          </p:cNvSpPr>
          <p:nvPr>
            <p:ph idx="1"/>
          </p:nvPr>
        </p:nvSpPr>
        <p:spPr>
          <a:xfrm>
            <a:off x="381000" y="1783560"/>
            <a:ext cx="8305800" cy="4572000"/>
          </a:xfrm>
        </p:spPr>
        <p:txBody>
          <a:bodyPr>
            <a:normAutofit/>
          </a:bodyPr>
          <a:lstStyle/>
          <a:p>
            <a:r>
              <a:rPr lang="en-US" sz="2800" dirty="0" smtClean="0"/>
              <a:t>Between 1/1/01 to 12/31/05 – 809 Vehicle Crashes</a:t>
            </a:r>
          </a:p>
          <a:p>
            <a:endParaRPr lang="en-US" sz="2800" dirty="0" smtClean="0"/>
          </a:p>
          <a:p>
            <a:r>
              <a:rPr lang="en-US" sz="2800" dirty="0" smtClean="0"/>
              <a:t>208 Injuries &amp; 9 Fatalities</a:t>
            </a:r>
          </a:p>
          <a:p>
            <a:pPr>
              <a:buNone/>
            </a:pPr>
            <a:endParaRPr lang="en-US" sz="2800" dirty="0" smtClean="0"/>
          </a:p>
          <a:p>
            <a:r>
              <a:rPr lang="en-US" sz="2800" dirty="0" smtClean="0"/>
              <a:t>46% of all Crashes Along the Route were Rear End</a:t>
            </a:r>
          </a:p>
          <a:p>
            <a:endParaRPr lang="en-US" sz="2800" dirty="0" smtClean="0"/>
          </a:p>
          <a:p>
            <a:r>
              <a:rPr lang="en-US" sz="2800" dirty="0" smtClean="0"/>
              <a:t>At 4 Spots the Rear End Crashes are 70% or Higher</a:t>
            </a:r>
            <a:endParaRPr lang="en-US" sz="2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Grp="1"/>
          </p:cNvSpPr>
          <p:nvPr>
            <p:ph type="title"/>
          </p:nvPr>
        </p:nvSpPr>
        <p:spPr/>
        <p:txBody>
          <a:bodyPr/>
          <a:lstStyle>
            <a:extLst/>
          </a:lstStyle>
          <a:p>
            <a:pPr algn="ctr"/>
            <a:r>
              <a:rPr lang="en-US" sz="3200" dirty="0" smtClean="0">
                <a:solidFill>
                  <a:srgbClr val="FF0000"/>
                </a:solidFill>
              </a:rPr>
              <a:t>Scoping Study Summary</a:t>
            </a:r>
            <a:r>
              <a:rPr lang="en-US" sz="3200" dirty="0" smtClean="0"/>
              <a:t/>
            </a:r>
            <a:br>
              <a:rPr lang="en-US" sz="3200" dirty="0" smtClean="0"/>
            </a:br>
            <a:endParaRPr sz="3200" dirty="0"/>
          </a:p>
        </p:txBody>
      </p:sp>
      <p:sp>
        <p:nvSpPr>
          <p:cNvPr id="3" name="Content Placeholder 2"/>
          <p:cNvSpPr>
            <a:spLocks noGrp="1"/>
          </p:cNvSpPr>
          <p:nvPr>
            <p:ph idx="1"/>
          </p:nvPr>
        </p:nvSpPr>
        <p:spPr>
          <a:xfrm>
            <a:off x="685800" y="1600200"/>
            <a:ext cx="7772400" cy="4572000"/>
          </a:xfrm>
        </p:spPr>
        <p:txBody>
          <a:bodyPr>
            <a:normAutofit/>
          </a:bodyPr>
          <a:lstStyle/>
          <a:p>
            <a:pPr>
              <a:buFont typeface="Wingdings" pitchFamily="2" charset="2"/>
              <a:buChar char="§"/>
            </a:pPr>
            <a:r>
              <a:rPr lang="en-US" sz="2400" dirty="0" smtClean="0"/>
              <a:t>Study Goals – To Develop a Purpose &amp; Need Statement</a:t>
            </a:r>
          </a:p>
          <a:p>
            <a:pPr>
              <a:buNone/>
            </a:pPr>
            <a:endParaRPr lang="en-US" sz="2400" dirty="0" smtClean="0"/>
          </a:p>
          <a:p>
            <a:pPr>
              <a:buFont typeface="Wingdings" pitchFamily="2" charset="2"/>
              <a:buChar char="§"/>
            </a:pPr>
            <a:r>
              <a:rPr lang="en-US" sz="2400" dirty="0" smtClean="0"/>
              <a:t>“The primary goals of this project are to address highway capacity and growth needs in Laurel County, improve safety by providing an improved route that complies with current design standards, and provide an alternative route during incidents or closures on I-75.”</a:t>
            </a:r>
            <a:endParaRPr lang="en-US" sz="2000" dirty="0" smtClean="0"/>
          </a:p>
          <a:p>
            <a:pPr lvl="1">
              <a:buNone/>
            </a:pPr>
            <a:endParaRPr lang="en-US" sz="2000" dirty="0" smtClean="0"/>
          </a:p>
          <a:p>
            <a:pPr>
              <a:buFont typeface="Wingdings" pitchFamily="2" charset="2"/>
              <a:buChar char="§"/>
            </a:pPr>
            <a:endParaRPr lang="en-US" sz="2400"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Grp="1"/>
          </p:cNvSpPr>
          <p:nvPr>
            <p:ph type="title"/>
          </p:nvPr>
        </p:nvSpPr>
        <p:spPr>
          <a:xfrm>
            <a:off x="685800" y="457200"/>
            <a:ext cx="7772400" cy="914400"/>
          </a:xfrm>
        </p:spPr>
        <p:txBody>
          <a:bodyPr/>
          <a:lstStyle>
            <a:extLst/>
          </a:lstStyle>
          <a:p>
            <a:pPr algn="ctr"/>
            <a:r>
              <a:rPr lang="en-US" sz="3200" dirty="0" smtClean="0">
                <a:solidFill>
                  <a:srgbClr val="FF0000"/>
                </a:solidFill>
              </a:rPr>
              <a:t>Scoping Study Project Recommendations</a:t>
            </a:r>
            <a:r>
              <a:rPr lang="en-US" sz="3200" dirty="0" smtClean="0"/>
              <a:t/>
            </a:r>
            <a:br>
              <a:rPr lang="en-US" sz="3200" dirty="0" smtClean="0"/>
            </a:br>
            <a:endParaRPr sz="3200" dirty="0"/>
          </a:p>
        </p:txBody>
      </p:sp>
      <p:sp>
        <p:nvSpPr>
          <p:cNvPr id="3" name="Content Placeholder 2"/>
          <p:cNvSpPr>
            <a:spLocks noGrp="1"/>
          </p:cNvSpPr>
          <p:nvPr>
            <p:ph idx="1"/>
          </p:nvPr>
        </p:nvSpPr>
        <p:spPr>
          <a:xfrm>
            <a:off x="228600" y="1600200"/>
            <a:ext cx="7772400" cy="4572000"/>
          </a:xfrm>
        </p:spPr>
        <p:txBody>
          <a:bodyPr>
            <a:normAutofit/>
          </a:bodyPr>
          <a:lstStyle/>
          <a:p>
            <a:pPr>
              <a:buFont typeface="Wingdings" pitchFamily="2" charset="2"/>
              <a:buChar char="§"/>
            </a:pPr>
            <a:r>
              <a:rPr lang="en-US" sz="2400" dirty="0" smtClean="0"/>
              <a:t>5 Separate Priority Improvement Recommendations</a:t>
            </a:r>
          </a:p>
          <a:p>
            <a:pPr>
              <a:buNone/>
            </a:pPr>
            <a:endParaRPr lang="en-US" sz="2400" dirty="0" smtClean="0"/>
          </a:p>
          <a:p>
            <a:pPr>
              <a:buFont typeface="Wingdings" pitchFamily="2" charset="2"/>
              <a:buChar char="§"/>
            </a:pPr>
            <a:r>
              <a:rPr lang="en-US" sz="2400" dirty="0" smtClean="0"/>
              <a:t>Focus on Recommendations </a:t>
            </a:r>
            <a:r>
              <a:rPr lang="en-US" sz="2400" dirty="0" smtClean="0"/>
              <a:t>4 </a:t>
            </a:r>
            <a:r>
              <a:rPr lang="en-US" sz="2400" dirty="0" smtClean="0"/>
              <a:t>&amp; </a:t>
            </a:r>
            <a:r>
              <a:rPr lang="en-US" sz="2400" dirty="0" smtClean="0"/>
              <a:t>5</a:t>
            </a:r>
            <a:endParaRPr lang="en-US" sz="2400" dirty="0" smtClean="0"/>
          </a:p>
          <a:p>
            <a:pPr lvl="1">
              <a:buFont typeface="Wingdings" pitchFamily="2" charset="2"/>
              <a:buChar char="§"/>
            </a:pPr>
            <a:r>
              <a:rPr lang="en-US" sz="2000" dirty="0" smtClean="0"/>
              <a:t>Expanding US 25 between US25E &amp;</a:t>
            </a:r>
          </a:p>
          <a:p>
            <a:pPr lvl="2">
              <a:buNone/>
            </a:pPr>
            <a:r>
              <a:rPr lang="en-US" sz="1800" dirty="0" smtClean="0"/>
              <a:t>KY 1006 (Levi Jackson Road)</a:t>
            </a:r>
          </a:p>
          <a:p>
            <a:pPr lvl="1">
              <a:buFont typeface="Wingdings" pitchFamily="2" charset="2"/>
              <a:buChar char="§"/>
            </a:pPr>
            <a:r>
              <a:rPr lang="en-US" sz="2000" dirty="0" smtClean="0"/>
              <a:t>Develop an Access Management Plan</a:t>
            </a:r>
          </a:p>
          <a:p>
            <a:pPr lvl="1">
              <a:buFont typeface="Wingdings" pitchFamily="2" charset="2"/>
              <a:buChar char="§"/>
            </a:pPr>
            <a:r>
              <a:rPr lang="en-US" sz="2000" dirty="0" smtClean="0"/>
              <a:t>Coordinate with London and Laurel County</a:t>
            </a:r>
          </a:p>
          <a:p>
            <a:pPr lvl="1">
              <a:buFont typeface="Wingdings" pitchFamily="2" charset="2"/>
              <a:buChar char="§"/>
            </a:pPr>
            <a:r>
              <a:rPr lang="en-US" sz="2000" dirty="0" smtClean="0"/>
              <a:t>Establish an Advisory Team</a:t>
            </a:r>
          </a:p>
          <a:p>
            <a:pPr lvl="1">
              <a:buNone/>
            </a:pPr>
            <a:endParaRPr lang="en-US" sz="2000" dirty="0" smtClean="0"/>
          </a:p>
          <a:p>
            <a:pPr>
              <a:buFont typeface="Wingdings" pitchFamily="2" charset="2"/>
              <a:buChar char="§"/>
            </a:pPr>
            <a:endParaRPr lang="en-US" sz="2400" dirty="0" smtClean="0"/>
          </a:p>
        </p:txBody>
      </p:sp>
      <p:pic>
        <p:nvPicPr>
          <p:cNvPr id="3074" name="Picture 2"/>
          <p:cNvPicPr>
            <a:picLocks noChangeAspect="1" noChangeArrowheads="1"/>
          </p:cNvPicPr>
          <p:nvPr/>
        </p:nvPicPr>
        <p:blipFill>
          <a:blip r:embed="rId3" cstate="print"/>
          <a:srcRect/>
          <a:stretch>
            <a:fillRect/>
          </a:stretch>
        </p:blipFill>
        <p:spPr bwMode="auto">
          <a:xfrm>
            <a:off x="5638800" y="2438400"/>
            <a:ext cx="3402924" cy="414564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txBox="1">
            <a:spLocks/>
          </p:cNvSpPr>
          <p:nvPr/>
        </p:nvSpPr>
        <p:spPr>
          <a:xfrm>
            <a:off x="1066800" y="45720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3200" b="0" i="0" u="none" strike="noStrike" kern="1200" cap="none" spc="-150" normalizeH="0" baseline="0" noProof="0" dirty="0" smtClean="0">
                <a:ln>
                  <a:noFill/>
                </a:ln>
                <a:solidFill>
                  <a:srgbClr val="FF0000"/>
                </a:solidFill>
                <a:effectLst>
                  <a:outerShdw blurRad="50800" dist="50800" dir="2700000" algn="tl" rotWithShape="0">
                    <a:srgbClr val="000000">
                      <a:alpha val="43137"/>
                    </a:srgbClr>
                  </a:outerShdw>
                </a:effectLst>
                <a:uLnTx/>
                <a:uFillTx/>
                <a:latin typeface="+mj-lt"/>
                <a:ea typeface="+mj-ea"/>
                <a:cs typeface="+mj-cs"/>
              </a:rPr>
              <a:t>US 25 / 25E / 25W</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solidFill>
                  <a:srgbClr val="FF0000"/>
                </a:solidFill>
                <a:effectLst>
                  <a:outerShdw blurRad="50800" dist="50800" dir="2700000" algn="tl" rotWithShape="0">
                    <a:srgbClr val="000000">
                      <a:alpha val="43137"/>
                    </a:srgbClr>
                  </a:outerShdw>
                </a:effectLst>
                <a:latin typeface="+mj-lt"/>
                <a:ea typeface="+mj-ea"/>
                <a:cs typeface="+mj-cs"/>
              </a:rPr>
              <a:t>Intersection</a:t>
            </a:r>
            <a:endParaRPr kumimoji="0" lang="en-US" sz="3200" b="0" i="0" u="none" strike="noStrike" kern="1200" cap="none" spc="-150" normalizeH="0" baseline="0" noProof="0" dirty="0">
              <a:ln>
                <a:noFill/>
              </a:ln>
              <a:solidFill>
                <a:srgbClr val="FF0000"/>
              </a:solidFill>
              <a:effectLst>
                <a:outerShdw blurRad="50800" dist="50800" dir="2700000" algn="tl" rotWithShape="0">
                  <a:srgbClr val="000000">
                    <a:alpha val="43137"/>
                  </a:srgbClr>
                </a:outerShdw>
              </a:effectLst>
              <a:uLnTx/>
              <a:uFillTx/>
              <a:latin typeface="+mj-lt"/>
              <a:ea typeface="+mj-ea"/>
              <a:cs typeface="+mj-cs"/>
            </a:endParaRPr>
          </a:p>
        </p:txBody>
      </p:sp>
      <p:sp>
        <p:nvSpPr>
          <p:cNvPr id="3" name="Content Placeholder 2"/>
          <p:cNvSpPr txBox="1">
            <a:spLocks/>
          </p:cNvSpPr>
          <p:nvPr/>
        </p:nvSpPr>
        <p:spPr>
          <a:xfrm>
            <a:off x="228600" y="1600200"/>
            <a:ext cx="7772400" cy="4572000"/>
          </a:xfrm>
          <a:prstGeom prst="rect">
            <a:avLst/>
          </a:prstGeom>
        </p:spPr>
        <p:txBody>
          <a:bodyPr>
            <a:normAutofit/>
          </a:bodyPr>
          <a:lstStyle/>
          <a:p>
            <a:pPr marL="411480" marR="0" lvl="0" indent="-342900" algn="l" defTabSz="914400" rtl="0" eaLnBrk="1" fontAlgn="auto" latinLnBrk="0" hangingPunct="1">
              <a:lnSpc>
                <a:spcPct val="100000"/>
              </a:lnSpc>
              <a:spcBef>
                <a:spcPts val="700"/>
              </a:spcBef>
              <a:spcAft>
                <a:spcPts val="0"/>
              </a:spcAft>
              <a:buClrTx/>
              <a:buSzPct val="95000"/>
              <a:buFont typeface="Wingdings" pitchFamily="2" charset="2"/>
              <a:buChar char="§"/>
              <a:tabLst/>
              <a:defRPr/>
            </a:pPr>
            <a:r>
              <a:rPr lang="en-US" sz="2400" dirty="0" smtClean="0"/>
              <a:t>In October 2007 a Phase I Engineering Study was Completed for this intersection by KYTC D-11</a:t>
            </a:r>
          </a:p>
          <a:p>
            <a:pPr marL="411480" marR="0" lvl="0" indent="-342900" algn="l" defTabSz="914400" rtl="0" eaLnBrk="1" fontAlgn="auto" latinLnBrk="0" hangingPunct="1">
              <a:lnSpc>
                <a:spcPct val="100000"/>
              </a:lnSpc>
              <a:spcBef>
                <a:spcPts val="700"/>
              </a:spcBef>
              <a:spcAft>
                <a:spcPts val="0"/>
              </a:spcAft>
              <a:buClrTx/>
              <a:buSzPct val="95000"/>
              <a:buFont typeface="Wingdings" pitchFamily="2" charset="2"/>
              <a:buChar char="§"/>
              <a:tabLst/>
              <a:defRPr/>
            </a:pP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411480" marR="0" lvl="0" indent="-342900" algn="l" defTabSz="914400" rtl="0" eaLnBrk="1" fontAlgn="auto" latinLnBrk="0" hangingPunct="1">
              <a:lnSpc>
                <a:spcPct val="100000"/>
              </a:lnSpc>
              <a:spcBef>
                <a:spcPts val="700"/>
              </a:spcBef>
              <a:spcAft>
                <a:spcPts val="0"/>
              </a:spcAft>
              <a:buClrTx/>
              <a:buSzPct val="95000"/>
              <a:buFont typeface="Wingdings" pitchFamily="2" charset="2"/>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Several</a:t>
            </a:r>
            <a:r>
              <a:rPr kumimoji="0" lang="en-US" sz="2400" b="0" i="0" u="none" strike="noStrike" kern="1200" cap="none" spc="0" normalizeH="0" noProof="0" dirty="0" smtClean="0">
                <a:ln>
                  <a:noFill/>
                </a:ln>
                <a:solidFill>
                  <a:schemeClr val="tx1"/>
                </a:solidFill>
                <a:effectLst/>
                <a:uLnTx/>
                <a:uFillTx/>
                <a:latin typeface="+mn-lt"/>
                <a:ea typeface="+mn-ea"/>
                <a:cs typeface="+mn-cs"/>
              </a:rPr>
              <a:t> Intersection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Configurations </a:t>
            </a:r>
            <a:r>
              <a:rPr kumimoji="0" lang="en-US" sz="2400" b="0" i="0" u="none" strike="noStrike" kern="1200" cap="none" spc="0" normalizeH="0" noProof="0" dirty="0" smtClean="0">
                <a:ln>
                  <a:noFill/>
                </a:ln>
                <a:solidFill>
                  <a:schemeClr val="tx1"/>
                </a:solidFill>
                <a:effectLst/>
                <a:uLnTx/>
                <a:uFillTx/>
                <a:latin typeface="+mn-lt"/>
                <a:ea typeface="+mn-ea"/>
                <a:cs typeface="+mn-cs"/>
              </a:rPr>
              <a:t>were evaluated</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1197864" lvl="2" indent="-285750">
              <a:spcBef>
                <a:spcPct val="20000"/>
              </a:spcBef>
              <a:buClr>
                <a:schemeClr val="accent2"/>
              </a:buClr>
              <a:buSzPct val="90000"/>
              <a:buFont typeface="Wingdings" pitchFamily="2" charset="2"/>
              <a:buChar cha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Lengthening Auxiliary</a:t>
            </a:r>
            <a:r>
              <a:rPr lang="en-US" sz="2000" dirty="0" smtClean="0"/>
              <a:t> </a:t>
            </a:r>
            <a:r>
              <a:rPr kumimoji="0" lang="en-US" sz="2000" b="0" i="0" u="none" strike="noStrike" kern="1200" cap="none" spc="0" normalizeH="0" noProof="0" dirty="0" smtClean="0">
                <a:ln>
                  <a:noFill/>
                </a:ln>
                <a:solidFill>
                  <a:schemeClr val="tx1"/>
                </a:solidFill>
                <a:effectLst/>
                <a:uLnTx/>
                <a:uFillTx/>
                <a:latin typeface="+mn-lt"/>
                <a:ea typeface="+mn-ea"/>
                <a:cs typeface="+mn-cs"/>
              </a:rPr>
              <a:t>Lanes</a:t>
            </a: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a:p>
            <a:pPr marL="1197864" lvl="2" indent="-285750">
              <a:spcBef>
                <a:spcPct val="20000"/>
              </a:spcBef>
              <a:buClr>
                <a:schemeClr val="accent2"/>
              </a:buClr>
              <a:buSzPct val="90000"/>
              <a:buFont typeface="Wingdings" pitchFamily="2" charset="2"/>
              <a:buChar cha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Adding Turn</a:t>
            </a:r>
            <a:r>
              <a:rPr kumimoji="0" lang="en-US" sz="2000" b="0" i="0" u="none" strike="noStrike" kern="1200" cap="none" spc="0" normalizeH="0" noProof="0" dirty="0" smtClean="0">
                <a:ln>
                  <a:noFill/>
                </a:ln>
                <a:solidFill>
                  <a:schemeClr val="tx1"/>
                </a:solidFill>
                <a:effectLst/>
                <a:uLnTx/>
                <a:uFillTx/>
                <a:latin typeface="+mn-lt"/>
                <a:ea typeface="+mn-ea"/>
                <a:cs typeface="+mn-cs"/>
              </a:rPr>
              <a:t> and Thru Lanes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a:p>
            <a:pPr marL="1197864" lvl="2" indent="-285750">
              <a:spcBef>
                <a:spcPct val="20000"/>
              </a:spcBef>
              <a:buClr>
                <a:schemeClr val="accent2"/>
              </a:buClr>
              <a:buSzPct val="90000"/>
              <a:buFont typeface="Wingdings" pitchFamily="2" charset="2"/>
              <a:buChar cha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Improving Radii</a:t>
            </a:r>
          </a:p>
          <a:p>
            <a:pPr marL="1197864" lvl="2" indent="-285750">
              <a:spcBef>
                <a:spcPct val="20000"/>
              </a:spcBef>
              <a:buClr>
                <a:schemeClr val="accent2"/>
              </a:buClr>
              <a:buSzPct val="90000"/>
              <a:buFont typeface="Wingdings" pitchFamily="2" charset="2"/>
              <a:buChar cha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Adding Acceleration</a:t>
            </a:r>
            <a:r>
              <a:rPr kumimoji="0" lang="en-US" sz="2000" b="0" i="0" u="none" strike="noStrike" kern="1200" cap="none" spc="0" normalizeH="0" noProof="0" dirty="0" smtClean="0">
                <a:ln>
                  <a:noFill/>
                </a:ln>
                <a:solidFill>
                  <a:schemeClr val="tx1"/>
                </a:solidFill>
                <a:effectLst/>
                <a:uLnTx/>
                <a:uFillTx/>
                <a:latin typeface="+mn-lt"/>
                <a:ea typeface="+mn-ea"/>
                <a:cs typeface="+mn-cs"/>
              </a:rPr>
              <a:t> Lanes</a:t>
            </a:r>
          </a:p>
          <a:p>
            <a:pPr marL="1197864" lvl="2" indent="-285750">
              <a:spcBef>
                <a:spcPct val="20000"/>
              </a:spcBef>
              <a:buClr>
                <a:schemeClr val="accent2"/>
              </a:buClr>
              <a:buSzPct val="90000"/>
              <a:buFont typeface="Wingdings" pitchFamily="2" charset="2"/>
              <a:buChar char="§"/>
            </a:pPr>
            <a:r>
              <a:rPr lang="en-US" sz="2000" baseline="0" dirty="0" smtClean="0"/>
              <a:t>All Configurations</a:t>
            </a:r>
            <a:r>
              <a:rPr lang="en-US" sz="2000" dirty="0" smtClean="0"/>
              <a:t> Still Produced a L.O.S. of “F”</a:t>
            </a:r>
          </a:p>
          <a:p>
            <a:pPr marL="1197864" lvl="2" indent="-285750">
              <a:spcBef>
                <a:spcPct val="20000"/>
              </a:spcBef>
              <a:buClr>
                <a:schemeClr val="accent2"/>
              </a:buClr>
              <a:buSzPct val="90000"/>
            </a:pPr>
            <a:endParaRPr lang="en-US" sz="2000" dirty="0" smtClean="0"/>
          </a:p>
          <a:p>
            <a:pPr marL="283464" indent="-285750">
              <a:spcBef>
                <a:spcPct val="20000"/>
              </a:spcBef>
              <a:buSzPct val="95000"/>
              <a:buFont typeface="Wingdings" pitchFamily="2" charset="2"/>
              <a:buChar char="§"/>
            </a:pPr>
            <a:r>
              <a:rPr lang="en-US" sz="2400" dirty="0" smtClean="0"/>
              <a:t>Grade Separated Interchange Needed</a:t>
            </a:r>
          </a:p>
          <a:p>
            <a:pPr marL="740664" lvl="1" indent="-285750">
              <a:spcBef>
                <a:spcPct val="20000"/>
              </a:spcBef>
              <a:buClr>
                <a:schemeClr val="accent2"/>
              </a:buClr>
              <a:buSzPct val="90000"/>
            </a:pPr>
            <a:endParaRPr lang="en-US" sz="2000" dirty="0" smtClean="0">
              <a:solidFill>
                <a:srgbClr val="FFFFFF"/>
              </a:solidFill>
            </a:endParaRPr>
          </a:p>
          <a:p>
            <a:pPr marL="283464" indent="-285750">
              <a:spcBef>
                <a:spcPct val="20000"/>
              </a:spcBef>
              <a:buClr>
                <a:schemeClr val="accent2"/>
              </a:buClr>
              <a:buSzPct val="90000"/>
            </a:pPr>
            <a:endParaRPr lang="en-US" sz="2000" dirty="0" smtClean="0">
              <a:solidFill>
                <a:srgbClr val="FFFFFF"/>
              </a:solidFill>
            </a:endParaRPr>
          </a:p>
          <a:p>
            <a:pPr marL="283464" indent="-285750">
              <a:spcBef>
                <a:spcPct val="20000"/>
              </a:spcBef>
              <a:buClr>
                <a:schemeClr val="accent2"/>
              </a:buClr>
              <a:buSzPct val="90000"/>
            </a:pPr>
            <a:endParaRPr lang="en-US" sz="2000" dirty="0" smtClean="0"/>
          </a:p>
          <a:p>
            <a:pPr marL="283464" indent="-285750">
              <a:spcBef>
                <a:spcPct val="20000"/>
              </a:spcBef>
              <a:buClr>
                <a:schemeClr val="accent2"/>
              </a:buClr>
              <a:buSzPct val="90000"/>
            </a:pPr>
            <a:endParaRPr lang="en-US" sz="20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a:spLocks noGrp="1"/>
          </p:cNvSpPr>
          <p:nvPr>
            <p:ph type="title" idx="4294967295"/>
          </p:nvPr>
        </p:nvSpPr>
        <p:spPr>
          <a:xfrm>
            <a:off x="381000" y="0"/>
            <a:ext cx="5334000" cy="1295400"/>
          </a:xfrm>
        </p:spPr>
        <p:txBody>
          <a:bodyPr/>
          <a:lstStyle>
            <a:extLst/>
          </a:lstStyle>
          <a:p>
            <a:r>
              <a:rPr lang="en-US" dirty="0" smtClean="0">
                <a:solidFill>
                  <a:srgbClr val="FF0000"/>
                </a:solidFill>
              </a:rPr>
              <a:t>Project Limits</a:t>
            </a:r>
            <a:endParaRPr dirty="0">
              <a:solidFill>
                <a:srgbClr val="FF0000"/>
              </a:solidFill>
            </a:endParaRPr>
          </a:p>
        </p:txBody>
      </p:sp>
      <p:pic>
        <p:nvPicPr>
          <p:cNvPr id="2051" name="Picture 3"/>
          <p:cNvPicPr>
            <a:picLocks noChangeAspect="1" noChangeArrowheads="1"/>
          </p:cNvPicPr>
          <p:nvPr/>
        </p:nvPicPr>
        <p:blipFill>
          <a:blip r:embed="rId3" cstate="print"/>
          <a:srcRect/>
          <a:stretch>
            <a:fillRect/>
          </a:stretch>
        </p:blipFill>
        <p:spPr bwMode="auto">
          <a:xfrm>
            <a:off x="1295400" y="762000"/>
            <a:ext cx="6019800" cy="5827502"/>
          </a:xfrm>
          <a:prstGeom prst="rect">
            <a:avLst/>
          </a:prstGeom>
          <a:noFill/>
          <a:ln w="9525">
            <a:noFill/>
            <a:miter lim="800000"/>
            <a:headEnd/>
            <a:tailEnd/>
          </a:ln>
        </p:spPr>
      </p:pic>
      <p:sp>
        <p:nvSpPr>
          <p:cNvPr id="16" name="Rectangular Callout 15"/>
          <p:cNvSpPr/>
          <p:nvPr/>
        </p:nvSpPr>
        <p:spPr>
          <a:xfrm>
            <a:off x="5562600" y="228600"/>
            <a:ext cx="1371600" cy="228600"/>
          </a:xfrm>
          <a:prstGeom prst="wedgeRectCallout">
            <a:avLst>
              <a:gd name="adj1" fmla="val -80310"/>
              <a:gd name="adj2" fmla="val 315162"/>
            </a:avLst>
          </a:prstGeom>
          <a:solidFill>
            <a:schemeClr val="tx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End Project</a:t>
            </a:r>
            <a:endParaRPr lang="en-US" dirty="0">
              <a:solidFill>
                <a:srgbClr val="C00000"/>
              </a:solidFill>
            </a:endParaRPr>
          </a:p>
        </p:txBody>
      </p:sp>
      <p:sp>
        <p:nvSpPr>
          <p:cNvPr id="17" name="Rectangular Callout 16"/>
          <p:cNvSpPr/>
          <p:nvPr/>
        </p:nvSpPr>
        <p:spPr>
          <a:xfrm>
            <a:off x="4953000" y="6172200"/>
            <a:ext cx="1828800" cy="381000"/>
          </a:xfrm>
          <a:prstGeom prst="wedgeRectCallout">
            <a:avLst>
              <a:gd name="adj1" fmla="val -76878"/>
              <a:gd name="adj2" fmla="val -96603"/>
            </a:avLst>
          </a:prstGeom>
          <a:solidFill>
            <a:schemeClr val="tx2"/>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C00000"/>
                </a:solidFill>
              </a:rPr>
              <a:t>Begin Project</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txBox="1">
            <a:spLocks/>
          </p:cNvSpPr>
          <p:nvPr/>
        </p:nvSpPr>
        <p:spPr>
          <a:xfrm>
            <a:off x="1066800" y="457200"/>
            <a:ext cx="6781800" cy="1295400"/>
          </a:xfrm>
          <a:prstGeom prst="rect">
            <a:avLst/>
          </a:prstGeom>
        </p:spPr>
        <p:txBody>
          <a:bodyPr vert="horz" anchor="t">
            <a:noAutofit/>
          </a:bodyPr>
          <a:lstStyle>
            <a:extLst/>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spc="-150" dirty="0" smtClean="0">
                <a:solidFill>
                  <a:schemeClr val="tx2">
                    <a:satMod val="200000"/>
                  </a:schemeClr>
                </a:solidFill>
                <a:effectLst>
                  <a:outerShdw blurRad="50800" dist="50800" dir="2700000" algn="tl" rotWithShape="0">
                    <a:srgbClr val="000000">
                      <a:alpha val="43137"/>
                    </a:srgbClr>
                  </a:outerShdw>
                </a:effectLst>
                <a:latin typeface="+mj-lt"/>
                <a:ea typeface="+mj-ea"/>
                <a:cs typeface="+mj-cs"/>
              </a:rPr>
              <a:t>Where Do We Go From Here?</a:t>
            </a:r>
            <a:endParaRPr kumimoji="0" lang="en-US" sz="3200" b="0" i="0" u="none" strike="noStrike" kern="1200" cap="none" spc="-150" normalizeH="0" baseline="0" noProof="0" dirty="0">
              <a:ln>
                <a:noFill/>
              </a:ln>
              <a:solidFill>
                <a:schemeClr val="tx2">
                  <a:satMod val="200000"/>
                </a:schemeClr>
              </a:solidFill>
              <a:effectLst>
                <a:outerShdw blurRad="50800" dist="50800" dir="2700000" algn="tl" rotWithShape="0">
                  <a:srgbClr val="000000">
                    <a:alpha val="43137"/>
                  </a:srgbClr>
                </a:outerShdw>
              </a:effectLst>
              <a:uLnTx/>
              <a:uFillTx/>
              <a:latin typeface="+mj-lt"/>
              <a:ea typeface="+mj-ea"/>
              <a:cs typeface="+mj-cs"/>
            </a:endParaRPr>
          </a:p>
        </p:txBody>
      </p:sp>
      <p:pic>
        <p:nvPicPr>
          <p:cNvPr id="1026" name="Picture 2" descr="http://ts4.mm.bing.net/images/thumbnail.aspx?q=1417225178231&amp;id=074e3d704976663a741c23fc8135fc0e&amp;url=http%3a%2f%2fwww.itaysworld.com%2fblog%2fimages%2f2008%2f03%2f05%2fgood-luck-sign.jpg"/>
          <p:cNvPicPr>
            <a:picLocks noChangeAspect="1" noChangeArrowheads="1"/>
          </p:cNvPicPr>
          <p:nvPr/>
        </p:nvPicPr>
        <p:blipFill>
          <a:blip r:embed="rId2" cstate="print"/>
          <a:srcRect/>
          <a:stretch>
            <a:fillRect/>
          </a:stretch>
        </p:blipFill>
        <p:spPr bwMode="auto">
          <a:xfrm>
            <a:off x="2743200" y="1447800"/>
            <a:ext cx="3261360" cy="4659086"/>
          </a:xfrm>
          <a:prstGeom prst="rect">
            <a:avLst/>
          </a:prstGeom>
          <a:noFill/>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roducingPowerPoint2007">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53000"/>
                <a:satMod val="200000"/>
              </a:schemeClr>
              <a:schemeClr val="phClr">
                <a:tint val="78000"/>
                <a:satMod val="230000"/>
              </a:schemeClr>
            </a:duotone>
          </a:blip>
          <a:tile tx="0" ty="0" sx="90000" sy="90000" flip="none" algn="t"/>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73FCC5EC07BD542ACCB6C451C657CD0" ma:contentTypeVersion="2" ma:contentTypeDescription="Create a new document." ma:contentTypeScope="" ma:versionID="18e855f96d36d493364716ae0e4b90be">
  <xsd:schema xmlns:xsd="http://www.w3.org/2001/XMLSchema" xmlns:xs="http://www.w3.org/2001/XMLSchema" xmlns:p="http://schemas.microsoft.com/office/2006/metadata/properties" xmlns:ns2="1012cd7e-d461-487a-a14b-33a920545ccf" targetNamespace="http://schemas.microsoft.com/office/2006/metadata/properties" ma:root="true" ma:fieldsID="deba20f4343193726ed5966abfaaf71a" ns2:_="">
    <xsd:import namespace="1012cd7e-d461-487a-a14b-33a920545ccf"/>
    <xsd:element name="properties">
      <xsd:complexType>
        <xsd:sequence>
          <xsd:element name="documentManagement">
            <xsd:complexType>
              <xsd:all>
                <xsd:element ref="ns2:Proje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012cd7e-d461-487a-a14b-33a920545ccf" elementFormDefault="qualified">
    <xsd:import namespace="http://schemas.microsoft.com/office/2006/documentManagement/types"/>
    <xsd:import namespace="http://schemas.microsoft.com/office/infopath/2007/PartnerControls"/>
    <xsd:element name="Project" ma:index="4" nillable="true" ma:displayName="Project" ma:list="{0b448191-cfd4-49d2-ae30-ca3220523f58}" ma:internalName="Project" ma:readOnly="false" ma:showField="Title" ma:web="0d1e6459-0590-4605-9092-5180ab28ee1a">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5"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roject xmlns="1012cd7e-d461-487a-a14b-33a920545ccf" xsi:nil="true"/>
  </documentManagement>
</p:properties>
</file>

<file path=customXml/itemProps1.xml><?xml version="1.0" encoding="utf-8"?>
<ds:datastoreItem xmlns:ds="http://schemas.openxmlformats.org/officeDocument/2006/customXml" ds:itemID="{3415E620-E55C-4A00-A296-8244EF7341E4}"/>
</file>

<file path=customXml/itemProps2.xml><?xml version="1.0" encoding="utf-8"?>
<ds:datastoreItem xmlns:ds="http://schemas.openxmlformats.org/officeDocument/2006/customXml" ds:itemID="{90F7E285-D919-40A1-838C-C7DB7D31E633}"/>
</file>

<file path=customXml/itemProps3.xml><?xml version="1.0" encoding="utf-8"?>
<ds:datastoreItem xmlns:ds="http://schemas.openxmlformats.org/officeDocument/2006/customXml" ds:itemID="{25BC73B5-6B04-4DAA-B030-3A2C456611EF}"/>
</file>

<file path=docProps/app.xml><?xml version="1.0" encoding="utf-8"?>
<Properties xmlns="http://schemas.openxmlformats.org/officeDocument/2006/extended-properties" xmlns:vt="http://schemas.openxmlformats.org/officeDocument/2006/docPropsVTypes">
  <Template>IntroducingPowerPoint2007</Template>
  <TotalTime>0</TotalTime>
  <Words>452</Words>
  <Application>Microsoft Office PowerPoint</Application>
  <PresentationFormat>On-screen Show (4:3)</PresentationFormat>
  <Paragraphs>132</Paragraphs>
  <Slides>16</Slides>
  <Notes>6</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IntroducingPowerPoint2007</vt:lpstr>
      <vt:lpstr>US 25 Corbin to London  </vt:lpstr>
      <vt:lpstr>Slide 2</vt:lpstr>
      <vt:lpstr>2006 Kentucky Transportation Cabinet Scoping Study</vt:lpstr>
      <vt:lpstr>Crash History</vt:lpstr>
      <vt:lpstr>Scoping Study Summary </vt:lpstr>
      <vt:lpstr>Scoping Study Project Recommendations </vt:lpstr>
      <vt:lpstr>Slide 7</vt:lpstr>
      <vt:lpstr>Project Limits</vt:lpstr>
      <vt:lpstr>Slide 9</vt:lpstr>
      <vt:lpstr>Slide 10</vt:lpstr>
      <vt:lpstr>Slide 11</vt:lpstr>
      <vt:lpstr>Slide 12</vt:lpstr>
      <vt:lpstr>Slide 13</vt:lpstr>
      <vt:lpstr>Slide 14</vt:lpstr>
      <vt:lpstr>Slide 15</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2011-11-30T13:13:07Z</dcterms:created>
  <dcterms:modified xsi:type="dcterms:W3CDTF">2011-12-15T15:32:58Z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LCID">
    <vt:i4>1033</vt:i4>
  </property>
  <property fmtid="{D5CDD505-2E9C-101B-9397-08002B2CF9AE}" pid="3" name="_Version">
    <vt:lpwstr>12.0.4518</vt:lpwstr>
  </property>
  <property fmtid="{D5CDD505-2E9C-101B-9397-08002B2CF9AE}" pid="4" name="ContentTypeId">
    <vt:lpwstr>0x010100873FCC5EC07BD542ACCB6C451C657CD0</vt:lpwstr>
  </property>
</Properties>
</file>